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8288000" cy="10287000"/>
  <p:notesSz cx="9926638" cy="6797675"/>
  <p:embeddedFontLst>
    <p:embeddedFont>
      <p:font typeface="Brittany" panose="020B0604020202020204" charset="0"/>
      <p:regular r:id="rId22"/>
    </p:embeddedFont>
    <p:embeddedFont>
      <p:font typeface="EB Garamond" panose="020B0604020202020204" charset="0"/>
      <p:regular r:id="rId23"/>
      <p:bold r:id="rId24"/>
      <p:italic r:id="rId25"/>
      <p:boldItalic r:id="rId26"/>
    </p:embeddedFont>
    <p:embeddedFont>
      <p:font typeface="EB Garamond Semi-Bold" panose="020B0604020202020204" charset="0"/>
      <p:regular r:id="rId27"/>
    </p:embeddedFont>
    <p:embeddedFont>
      <p:font typeface="Helvetica" panose="020B0604020202020204" pitchFamily="34" charset="0"/>
      <p:regular r:id="rId28"/>
      <p:bold r:id="rId29"/>
      <p:italic r:id="rId30"/>
      <p:boldItalic r:id="rId31"/>
    </p:embeddedFont>
    <p:embeddedFont>
      <p:font typeface="Helvetica Bold" panose="020B0604020202020204" charset="0"/>
      <p:regular r:id="rId32"/>
    </p:embeddedFont>
    <p:embeddedFont>
      <p:font typeface="ITC New Baskerville" panose="020B0604020202020204" charset="0"/>
      <p:regular r:id="rId33"/>
    </p:embeddedFont>
    <p:embeddedFont>
      <p:font typeface="Montserrat Classic" panose="020B0604020202020204" charset="0"/>
      <p:regular r:id="rId34"/>
    </p:embeddedFont>
    <p:embeddedFont>
      <p:font typeface="Montserrat Classic 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C66412-C6CB-4046-85E0-1A63D7B0C66B}" v="34" dt="2024-06-27T13:18:20.435"/>
    <p1510:client id="{686DF0F5-4686-3B6D-AC25-733BB9E9EF3C}" v="29" dt="2024-06-27T12:32:58.119"/>
    <p1510:client id="{B35D616F-E151-4726-9FCC-91595AAFA722}" v="2" dt="2024-06-27T10:35:25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éline Polain" userId="5972f309-4d6a-448b-9e27-90181ec8b249" providerId="ADAL" clId="{B35D616F-E151-4726-9FCC-91595AAFA722}"/>
    <pc:docChg chg="modNotesMaster modHandout">
      <pc:chgData name="Céline Polain" userId="5972f309-4d6a-448b-9e27-90181ec8b249" providerId="ADAL" clId="{B35D616F-E151-4726-9FCC-91595AAFA722}" dt="2024-06-27T10:35:25.550" v="1"/>
      <pc:docMkLst>
        <pc:docMk/>
      </pc:docMkLst>
    </pc:docChg>
  </pc:docChgLst>
  <pc:docChgLst>
    <pc:chgData name="Céline Polain" userId="S::celine.polain@uclouvain.be::5972f309-4d6a-448b-9e27-90181ec8b249" providerId="AD" clId="Web-{686DF0F5-4686-3B6D-AC25-733BB9E9EF3C}"/>
    <pc:docChg chg="modSld">
      <pc:chgData name="Céline Polain" userId="S::celine.polain@uclouvain.be::5972f309-4d6a-448b-9e27-90181ec8b249" providerId="AD" clId="Web-{686DF0F5-4686-3B6D-AC25-733BB9E9EF3C}" dt="2024-06-27T12:32:58.119" v="28" actId="14100"/>
      <pc:docMkLst>
        <pc:docMk/>
      </pc:docMkLst>
      <pc:sldChg chg="modSp">
        <pc:chgData name="Céline Polain" userId="S::celine.polain@uclouvain.be::5972f309-4d6a-448b-9e27-90181ec8b249" providerId="AD" clId="Web-{686DF0F5-4686-3B6D-AC25-733BB9E9EF3C}" dt="2024-06-27T12:14:47.899" v="5" actId="1076"/>
        <pc:sldMkLst>
          <pc:docMk/>
          <pc:sldMk cId="0" sldId="259"/>
        </pc:sldMkLst>
        <pc:spChg chg="mod">
          <ac:chgData name="Céline Polain" userId="S::celine.polain@uclouvain.be::5972f309-4d6a-448b-9e27-90181ec8b249" providerId="AD" clId="Web-{686DF0F5-4686-3B6D-AC25-733BB9E9EF3C}" dt="2024-06-27T12:14:47.899" v="5" actId="1076"/>
          <ac:spMkLst>
            <pc:docMk/>
            <pc:sldMk cId="0" sldId="259"/>
            <ac:spMk id="37" creationId="{00000000-0000-0000-0000-000000000000}"/>
          </ac:spMkLst>
        </pc:spChg>
        <pc:spChg chg="mod">
          <ac:chgData name="Céline Polain" userId="S::celine.polain@uclouvain.be::5972f309-4d6a-448b-9e27-90181ec8b249" providerId="AD" clId="Web-{686DF0F5-4686-3B6D-AC25-733BB9E9EF3C}" dt="2024-06-27T12:14:47.899" v="4" actId="1076"/>
          <ac:spMkLst>
            <pc:docMk/>
            <pc:sldMk cId="0" sldId="259"/>
            <ac:spMk id="38" creationId="{00000000-0000-0000-0000-000000000000}"/>
          </ac:spMkLst>
        </pc:spChg>
      </pc:sldChg>
      <pc:sldChg chg="addSp delSp modSp">
        <pc:chgData name="Céline Polain" userId="S::celine.polain@uclouvain.be::5972f309-4d6a-448b-9e27-90181ec8b249" providerId="AD" clId="Web-{686DF0F5-4686-3B6D-AC25-733BB9E9EF3C}" dt="2024-06-27T12:32:58.119" v="28" actId="14100"/>
        <pc:sldMkLst>
          <pc:docMk/>
          <pc:sldMk cId="0" sldId="261"/>
        </pc:sldMkLst>
        <pc:spChg chg="mod">
          <ac:chgData name="Céline Polain" userId="S::celine.polain@uclouvain.be::5972f309-4d6a-448b-9e27-90181ec8b249" providerId="AD" clId="Web-{686DF0F5-4686-3B6D-AC25-733BB9E9EF3C}" dt="2024-06-27T12:32:58.119" v="28" actId="14100"/>
          <ac:spMkLst>
            <pc:docMk/>
            <pc:sldMk cId="0" sldId="261"/>
            <ac:spMk id="16" creationId="{00000000-0000-0000-0000-000000000000}"/>
          </ac:spMkLst>
        </pc:spChg>
        <pc:grpChg chg="add del">
          <ac:chgData name="Céline Polain" userId="S::celine.polain@uclouvain.be::5972f309-4d6a-448b-9e27-90181ec8b249" providerId="AD" clId="Web-{686DF0F5-4686-3B6D-AC25-733BB9E9EF3C}" dt="2024-06-27T12:29:40.472" v="7"/>
          <ac:grpSpMkLst>
            <pc:docMk/>
            <pc:sldMk cId="0" sldId="261"/>
            <ac:grpSpMk id="34" creationId="{7F4CDBEE-9ACF-B5B5-E17C-7A22DE9E7E77}"/>
          </ac:grpSpMkLst>
        </pc:grpChg>
        <pc:cxnChg chg="add mod">
          <ac:chgData name="Céline Polain" userId="S::celine.polain@uclouvain.be::5972f309-4d6a-448b-9e27-90181ec8b249" providerId="AD" clId="Web-{686DF0F5-4686-3B6D-AC25-733BB9E9EF3C}" dt="2024-06-27T12:31:29.210" v="16" actId="14100"/>
          <ac:cxnSpMkLst>
            <pc:docMk/>
            <pc:sldMk cId="0" sldId="261"/>
            <ac:cxnSpMk id="38" creationId="{AB889DEC-9D53-AE95-BEEB-0E0CC9498D26}"/>
          </ac:cxnSpMkLst>
        </pc:cxnChg>
      </pc:sldChg>
    </pc:docChg>
  </pc:docChgLst>
  <pc:docChgLst>
    <pc:chgData name="Flore Louette" userId="5a569301-e40e-4636-b6a4-fb793b355293" providerId="ADAL" clId="{4AC66412-C6CB-4046-85E0-1A63D7B0C66B}"/>
    <pc:docChg chg="custSel modSld">
      <pc:chgData name="Flore Louette" userId="5a569301-e40e-4636-b6a4-fb793b355293" providerId="ADAL" clId="{4AC66412-C6CB-4046-85E0-1A63D7B0C66B}" dt="2024-06-27T13:18:20.435" v="33" actId="1076"/>
      <pc:docMkLst>
        <pc:docMk/>
      </pc:docMkLst>
      <pc:sldChg chg="addSp delSp modSp mod">
        <pc:chgData name="Flore Louette" userId="5a569301-e40e-4636-b6a4-fb793b355293" providerId="ADAL" clId="{4AC66412-C6CB-4046-85E0-1A63D7B0C66B}" dt="2024-06-27T13:18:20.435" v="33" actId="1076"/>
        <pc:sldMkLst>
          <pc:docMk/>
          <pc:sldMk cId="0" sldId="256"/>
        </pc:sldMkLst>
        <pc:spChg chg="del">
          <ac:chgData name="Flore Louette" userId="5a569301-e40e-4636-b6a4-fb793b355293" providerId="ADAL" clId="{4AC66412-C6CB-4046-85E0-1A63D7B0C66B}" dt="2024-06-27T13:18:11.704" v="32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Flore Louette" userId="5a569301-e40e-4636-b6a4-fb793b355293" providerId="ADAL" clId="{4AC66412-C6CB-4046-85E0-1A63D7B0C66B}" dt="2024-06-27T13:17:40.529" v="29" actId="207"/>
          <ac:spMkLst>
            <pc:docMk/>
            <pc:sldMk cId="0" sldId="256"/>
            <ac:spMk id="14" creationId="{00000000-0000-0000-0000-000000000000}"/>
          </ac:spMkLst>
        </pc:spChg>
        <pc:picChg chg="add mod">
          <ac:chgData name="Flore Louette" userId="5a569301-e40e-4636-b6a4-fb793b355293" providerId="ADAL" clId="{4AC66412-C6CB-4046-85E0-1A63D7B0C66B}" dt="2024-06-27T13:18:20.435" v="33" actId="1076"/>
          <ac:picMkLst>
            <pc:docMk/>
            <pc:sldMk cId="0" sldId="256"/>
            <ac:picMk id="18" creationId="{00A4C772-DF5F-9975-D4E0-34B804D832BF}"/>
          </ac:picMkLst>
        </pc:picChg>
      </pc:sldChg>
      <pc:sldChg chg="modSp mod">
        <pc:chgData name="Flore Louette" userId="5a569301-e40e-4636-b6a4-fb793b355293" providerId="ADAL" clId="{4AC66412-C6CB-4046-85E0-1A63D7B0C66B}" dt="2024-06-27T12:20:12.171" v="0" actId="20577"/>
        <pc:sldMkLst>
          <pc:docMk/>
          <pc:sldMk cId="0" sldId="258"/>
        </pc:sldMkLst>
        <pc:spChg chg="mod">
          <ac:chgData name="Flore Louette" userId="5a569301-e40e-4636-b6a4-fb793b355293" providerId="ADAL" clId="{4AC66412-C6CB-4046-85E0-1A63D7B0C66B}" dt="2024-06-27T12:20:12.171" v="0" actId="20577"/>
          <ac:spMkLst>
            <pc:docMk/>
            <pc:sldMk cId="0" sldId="258"/>
            <ac:spMk id="13" creationId="{00000000-0000-0000-0000-000000000000}"/>
          </ac:spMkLst>
        </pc:spChg>
      </pc:sldChg>
      <pc:sldChg chg="addSp modSp mod modNotesTx">
        <pc:chgData name="Flore Louette" userId="5a569301-e40e-4636-b6a4-fb793b355293" providerId="ADAL" clId="{4AC66412-C6CB-4046-85E0-1A63D7B0C66B}" dt="2024-06-27T12:59:47.766" v="23" actId="20577"/>
        <pc:sldMkLst>
          <pc:docMk/>
          <pc:sldMk cId="0" sldId="263"/>
        </pc:sldMkLst>
        <pc:spChg chg="mod">
          <ac:chgData name="Flore Louette" userId="5a569301-e40e-4636-b6a4-fb793b355293" providerId="ADAL" clId="{4AC66412-C6CB-4046-85E0-1A63D7B0C66B}" dt="2024-06-27T12:59:32.010" v="17"/>
          <ac:spMkLst>
            <pc:docMk/>
            <pc:sldMk cId="0" sldId="263"/>
            <ac:spMk id="8" creationId="{3042F6D9-B67E-0505-09B0-55EFBD78AA13}"/>
          </ac:spMkLst>
        </pc:spChg>
        <pc:spChg chg="mod">
          <ac:chgData name="Flore Louette" userId="5a569301-e40e-4636-b6a4-fb793b355293" providerId="ADAL" clId="{4AC66412-C6CB-4046-85E0-1A63D7B0C66B}" dt="2024-06-27T12:59:32.010" v="17"/>
          <ac:spMkLst>
            <pc:docMk/>
            <pc:sldMk cId="0" sldId="263"/>
            <ac:spMk id="10" creationId="{E601FF3E-174D-72F6-8D26-DD16EF6A32D7}"/>
          </ac:spMkLst>
        </pc:spChg>
        <pc:grpChg chg="add mod">
          <ac:chgData name="Flore Louette" userId="5a569301-e40e-4636-b6a4-fb793b355293" providerId="ADAL" clId="{4AC66412-C6CB-4046-85E0-1A63D7B0C66B}" dt="2024-06-27T12:59:43.325" v="22" actId="1076"/>
          <ac:grpSpMkLst>
            <pc:docMk/>
            <pc:sldMk cId="0" sldId="263"/>
            <ac:grpSpMk id="7" creationId="{FE523B04-A5A6-EAA9-04F8-93A0D448A114}"/>
          </ac:grpSpMkLst>
        </pc:grpChg>
      </pc:sldChg>
    </pc:docChg>
  </pc:docChgLst>
  <pc:docChgLst>
    <pc:chgData name="Flore Louette" userId="5a569301-e40e-4636-b6a4-fb793b355293" providerId="ADAL" clId="{3F224399-6000-40A9-8648-74C3F9D0F42A}"/>
    <pc:docChg chg="undo custSel modSld">
      <pc:chgData name="Flore Louette" userId="5a569301-e40e-4636-b6a4-fb793b355293" providerId="ADAL" clId="{3F224399-6000-40A9-8648-74C3F9D0F42A}" dt="2024-06-25T12:57:39.554" v="732" actId="1076"/>
      <pc:docMkLst>
        <pc:docMk/>
      </pc:docMkLst>
      <pc:sldChg chg="delSp mod">
        <pc:chgData name="Flore Louette" userId="5a569301-e40e-4636-b6a4-fb793b355293" providerId="ADAL" clId="{3F224399-6000-40A9-8648-74C3F9D0F42A}" dt="2024-06-25T08:17:42.725" v="15" actId="478"/>
        <pc:sldMkLst>
          <pc:docMk/>
          <pc:sldMk cId="0" sldId="256"/>
        </pc:sldMkLst>
        <pc:spChg chg="del">
          <ac:chgData name="Flore Louette" userId="5a569301-e40e-4636-b6a4-fb793b355293" providerId="ADAL" clId="{3F224399-6000-40A9-8648-74C3F9D0F42A}" dt="2024-06-25T08:17:42.725" v="15" actId="478"/>
          <ac:spMkLst>
            <pc:docMk/>
            <pc:sldMk cId="0" sldId="256"/>
            <ac:spMk id="18" creationId="{7B6D7A32-56B0-4B3A-6845-411C6D86FD24}"/>
          </ac:spMkLst>
        </pc:spChg>
      </pc:sldChg>
      <pc:sldChg chg="modSp mod">
        <pc:chgData name="Flore Louette" userId="5a569301-e40e-4636-b6a4-fb793b355293" providerId="ADAL" clId="{3F224399-6000-40A9-8648-74C3F9D0F42A}" dt="2024-06-25T08:17:36.955" v="14" actId="255"/>
        <pc:sldMkLst>
          <pc:docMk/>
          <pc:sldMk cId="0" sldId="257"/>
        </pc:sldMkLst>
        <pc:spChg chg="mod">
          <ac:chgData name="Flore Louette" userId="5a569301-e40e-4636-b6a4-fb793b355293" providerId="ADAL" clId="{3F224399-6000-40A9-8648-74C3F9D0F42A}" dt="2024-06-25T08:16:25.722" v="9" actId="1076"/>
          <ac:spMkLst>
            <pc:docMk/>
            <pc:sldMk cId="0" sldId="257"/>
            <ac:spMk id="19" creationId="{81724B52-DBF3-8F8A-A9D2-561BA011975F}"/>
          </ac:spMkLst>
        </pc:spChg>
        <pc:spChg chg="mod">
          <ac:chgData name="Flore Louette" userId="5a569301-e40e-4636-b6a4-fb793b355293" providerId="ADAL" clId="{3F224399-6000-40A9-8648-74C3F9D0F42A}" dt="2024-06-25T08:17:36.955" v="14" actId="255"/>
          <ac:spMkLst>
            <pc:docMk/>
            <pc:sldMk cId="0" sldId="257"/>
            <ac:spMk id="20" creationId="{B1DC6EA4-EB0A-7B12-998E-55B98FCCBEDC}"/>
          </ac:spMkLst>
        </pc:spChg>
      </pc:sldChg>
      <pc:sldChg chg="modSp mod">
        <pc:chgData name="Flore Louette" userId="5a569301-e40e-4636-b6a4-fb793b355293" providerId="ADAL" clId="{3F224399-6000-40A9-8648-74C3F9D0F42A}" dt="2024-06-25T12:16:27.098" v="298" actId="20577"/>
        <pc:sldMkLst>
          <pc:docMk/>
          <pc:sldMk cId="0" sldId="258"/>
        </pc:sldMkLst>
        <pc:spChg chg="mod">
          <ac:chgData name="Flore Louette" userId="5a569301-e40e-4636-b6a4-fb793b355293" providerId="ADAL" clId="{3F224399-6000-40A9-8648-74C3F9D0F42A}" dt="2024-06-25T12:16:27.098" v="298" actId="20577"/>
          <ac:spMkLst>
            <pc:docMk/>
            <pc:sldMk cId="0" sldId="258"/>
            <ac:spMk id="13" creationId="{00000000-0000-0000-0000-000000000000}"/>
          </ac:spMkLst>
        </pc:spChg>
        <pc:spChg chg="mod">
          <ac:chgData name="Flore Louette" userId="5a569301-e40e-4636-b6a4-fb793b355293" providerId="ADAL" clId="{3F224399-6000-40A9-8648-74C3F9D0F42A}" dt="2024-06-25T08:19:40.644" v="31" actId="255"/>
          <ac:spMkLst>
            <pc:docMk/>
            <pc:sldMk cId="0" sldId="258"/>
            <ac:spMk id="18" creationId="{6B832410-89A8-2524-6DED-BBB234CE5CF0}"/>
          </ac:spMkLst>
        </pc:spChg>
      </pc:sldChg>
      <pc:sldChg chg="addSp modSp mod">
        <pc:chgData name="Flore Louette" userId="5a569301-e40e-4636-b6a4-fb793b355293" providerId="ADAL" clId="{3F224399-6000-40A9-8648-74C3F9D0F42A}" dt="2024-06-25T08:30:41.410" v="150" actId="1076"/>
        <pc:sldMkLst>
          <pc:docMk/>
          <pc:sldMk cId="0" sldId="259"/>
        </pc:sldMkLst>
        <pc:spChg chg="mod">
          <ac:chgData name="Flore Louette" userId="5a569301-e40e-4636-b6a4-fb793b355293" providerId="ADAL" clId="{3F224399-6000-40A9-8648-74C3F9D0F42A}" dt="2024-06-25T08:28:41.441" v="129" actId="1076"/>
          <ac:spMkLst>
            <pc:docMk/>
            <pc:sldMk cId="0" sldId="259"/>
            <ac:spMk id="33" creationId="{00000000-0000-0000-0000-000000000000}"/>
          </ac:spMkLst>
        </pc:spChg>
        <pc:spChg chg="mod">
          <ac:chgData name="Flore Louette" userId="5a569301-e40e-4636-b6a4-fb793b355293" providerId="ADAL" clId="{3F224399-6000-40A9-8648-74C3F9D0F42A}" dt="2024-06-25T08:30:34.794" v="148" actId="1076"/>
          <ac:spMkLst>
            <pc:docMk/>
            <pc:sldMk cId="0" sldId="259"/>
            <ac:spMk id="36" creationId="{00000000-0000-0000-0000-000000000000}"/>
          </ac:spMkLst>
        </pc:spChg>
        <pc:spChg chg="mod">
          <ac:chgData name="Flore Louette" userId="5a569301-e40e-4636-b6a4-fb793b355293" providerId="ADAL" clId="{3F224399-6000-40A9-8648-74C3F9D0F42A}" dt="2024-06-25T08:20:23.786" v="43" actId="1076"/>
          <ac:spMkLst>
            <pc:docMk/>
            <pc:sldMk cId="0" sldId="259"/>
            <ac:spMk id="41" creationId="{BB919851-3969-6E1B-7F39-72B607E5566E}"/>
          </ac:spMkLst>
        </pc:spChg>
        <pc:spChg chg="add mod">
          <ac:chgData name="Flore Louette" userId="5a569301-e40e-4636-b6a4-fb793b355293" providerId="ADAL" clId="{3F224399-6000-40A9-8648-74C3F9D0F42A}" dt="2024-06-25T08:30:06.442" v="142" actId="1076"/>
          <ac:spMkLst>
            <pc:docMk/>
            <pc:sldMk cId="0" sldId="259"/>
            <ac:spMk id="43" creationId="{67BDBE62-B0DE-9F34-EC30-28ABD4827B22}"/>
          </ac:spMkLst>
        </pc:spChg>
        <pc:spChg chg="add mod">
          <ac:chgData name="Flore Louette" userId="5a569301-e40e-4636-b6a4-fb793b355293" providerId="ADAL" clId="{3F224399-6000-40A9-8648-74C3F9D0F42A}" dt="2024-06-25T08:30:41.410" v="150" actId="1076"/>
          <ac:spMkLst>
            <pc:docMk/>
            <pc:sldMk cId="0" sldId="259"/>
            <ac:spMk id="45" creationId="{D924EA14-463D-EE6E-A340-28364759DAF9}"/>
          </ac:spMkLst>
        </pc:spChg>
        <pc:picChg chg="mod">
          <ac:chgData name="Flore Louette" userId="5a569301-e40e-4636-b6a4-fb793b355293" providerId="ADAL" clId="{3F224399-6000-40A9-8648-74C3F9D0F42A}" dt="2024-06-25T08:19:55.358" v="37" actId="1076"/>
          <ac:picMkLst>
            <pc:docMk/>
            <pc:sldMk cId="0" sldId="259"/>
            <ac:picMk id="6" creationId="{00000000-0000-0000-0000-000000000000}"/>
          </ac:picMkLst>
        </pc:picChg>
        <pc:picChg chg="mod">
          <ac:chgData name="Flore Louette" userId="5a569301-e40e-4636-b6a4-fb793b355293" providerId="ADAL" clId="{3F224399-6000-40A9-8648-74C3F9D0F42A}" dt="2024-06-25T08:19:50.764" v="35" actId="1076"/>
          <ac:picMkLst>
            <pc:docMk/>
            <pc:sldMk cId="0" sldId="259"/>
            <ac:picMk id="21" creationId="{00000000-0000-0000-0000-000000000000}"/>
          </ac:picMkLst>
        </pc:picChg>
      </pc:sldChg>
      <pc:sldChg chg="addSp delSp modSp mod">
        <pc:chgData name="Flore Louette" userId="5a569301-e40e-4636-b6a4-fb793b355293" providerId="ADAL" clId="{3F224399-6000-40A9-8648-74C3F9D0F42A}" dt="2024-06-25T08:20:42.362" v="48" actId="20577"/>
        <pc:sldMkLst>
          <pc:docMk/>
          <pc:sldMk cId="0" sldId="260"/>
        </pc:sldMkLst>
        <pc:spChg chg="del">
          <ac:chgData name="Flore Louette" userId="5a569301-e40e-4636-b6a4-fb793b355293" providerId="ADAL" clId="{3F224399-6000-40A9-8648-74C3F9D0F42A}" dt="2024-06-25T08:20:30.795" v="44" actId="478"/>
          <ac:spMkLst>
            <pc:docMk/>
            <pc:sldMk cId="0" sldId="260"/>
            <ac:spMk id="12" creationId="{A4BE6D40-4615-8440-A81F-5827C1D28587}"/>
          </ac:spMkLst>
        </pc:spChg>
        <pc:spChg chg="add mod">
          <ac:chgData name="Flore Louette" userId="5a569301-e40e-4636-b6a4-fb793b355293" providerId="ADAL" clId="{3F224399-6000-40A9-8648-74C3F9D0F42A}" dt="2024-06-25T08:20:42.362" v="48" actId="20577"/>
          <ac:spMkLst>
            <pc:docMk/>
            <pc:sldMk cId="0" sldId="260"/>
            <ac:spMk id="13" creationId="{997E9D73-D7BB-54E3-76B3-1DD02A2F3C5F}"/>
          </ac:spMkLst>
        </pc:spChg>
      </pc:sldChg>
      <pc:sldChg chg="addSp delSp modSp mod">
        <pc:chgData name="Flore Louette" userId="5a569301-e40e-4636-b6a4-fb793b355293" providerId="ADAL" clId="{3F224399-6000-40A9-8648-74C3F9D0F42A}" dt="2024-06-25T12:54:20.619" v="643" actId="20577"/>
        <pc:sldMkLst>
          <pc:docMk/>
          <pc:sldMk cId="0" sldId="261"/>
        </pc:sldMkLst>
        <pc:spChg chg="mod">
          <ac:chgData name="Flore Louette" userId="5a569301-e40e-4636-b6a4-fb793b355293" providerId="ADAL" clId="{3F224399-6000-40A9-8648-74C3F9D0F42A}" dt="2024-06-25T12:54:20.619" v="643" actId="20577"/>
          <ac:spMkLst>
            <pc:docMk/>
            <pc:sldMk cId="0" sldId="261"/>
            <ac:spMk id="21" creationId="{00000000-0000-0000-0000-000000000000}"/>
          </ac:spMkLst>
        </pc:spChg>
        <pc:spChg chg="mod">
          <ac:chgData name="Flore Louette" userId="5a569301-e40e-4636-b6a4-fb793b355293" providerId="ADAL" clId="{3F224399-6000-40A9-8648-74C3F9D0F42A}" dt="2024-06-25T08:50:44.433" v="244" actId="1076"/>
          <ac:spMkLst>
            <pc:docMk/>
            <pc:sldMk cId="0" sldId="261"/>
            <ac:spMk id="22" creationId="{00000000-0000-0000-0000-000000000000}"/>
          </ac:spMkLst>
        </pc:spChg>
        <pc:spChg chg="mod">
          <ac:chgData name="Flore Louette" userId="5a569301-e40e-4636-b6a4-fb793b355293" providerId="ADAL" clId="{3F224399-6000-40A9-8648-74C3F9D0F42A}" dt="2024-06-25T08:54:50.146" v="259" actId="1076"/>
          <ac:spMkLst>
            <pc:docMk/>
            <pc:sldMk cId="0" sldId="261"/>
            <ac:spMk id="26" creationId="{00000000-0000-0000-0000-000000000000}"/>
          </ac:spMkLst>
        </pc:spChg>
        <pc:spChg chg="mod">
          <ac:chgData name="Flore Louette" userId="5a569301-e40e-4636-b6a4-fb793b355293" providerId="ADAL" clId="{3F224399-6000-40A9-8648-74C3F9D0F42A}" dt="2024-06-25T08:55:02.995" v="260" actId="1076"/>
          <ac:spMkLst>
            <pc:docMk/>
            <pc:sldMk cId="0" sldId="261"/>
            <ac:spMk id="28" creationId="{00000000-0000-0000-0000-000000000000}"/>
          </ac:spMkLst>
        </pc:spChg>
        <pc:spChg chg="del mod">
          <ac:chgData name="Flore Louette" userId="5a569301-e40e-4636-b6a4-fb793b355293" providerId="ADAL" clId="{3F224399-6000-40A9-8648-74C3F9D0F42A}" dt="2024-06-25T08:21:26.235" v="58" actId="478"/>
          <ac:spMkLst>
            <pc:docMk/>
            <pc:sldMk cId="0" sldId="261"/>
            <ac:spMk id="35" creationId="{67729B44-E2EF-2EF1-E20D-86FEF9E27F77}"/>
          </ac:spMkLst>
        </pc:spChg>
        <pc:spChg chg="add mod">
          <ac:chgData name="Flore Louette" userId="5a569301-e40e-4636-b6a4-fb793b355293" providerId="ADAL" clId="{3F224399-6000-40A9-8648-74C3F9D0F42A}" dt="2024-06-25T08:23:26.698" v="84" actId="20577"/>
          <ac:spMkLst>
            <pc:docMk/>
            <pc:sldMk cId="0" sldId="261"/>
            <ac:spMk id="36" creationId="{E6DA2C0E-3A93-97DE-FE0B-99C1A673AAEB}"/>
          </ac:spMkLst>
        </pc:spChg>
        <pc:grpChg chg="mod">
          <ac:chgData name="Flore Louette" userId="5a569301-e40e-4636-b6a4-fb793b355293" providerId="ADAL" clId="{3F224399-6000-40A9-8648-74C3F9D0F42A}" dt="2024-06-25T08:54:44.781" v="258" actId="1076"/>
          <ac:grpSpMkLst>
            <pc:docMk/>
            <pc:sldMk cId="0" sldId="261"/>
            <ac:grpSpMk id="18" creationId="{00000000-0000-0000-0000-000000000000}"/>
          </ac:grpSpMkLst>
        </pc:grpChg>
      </pc:sldChg>
      <pc:sldChg chg="addSp delSp modSp mod">
        <pc:chgData name="Flore Louette" userId="5a569301-e40e-4636-b6a4-fb793b355293" providerId="ADAL" clId="{3F224399-6000-40A9-8648-74C3F9D0F42A}" dt="2024-06-25T08:23:55.690" v="96" actId="20577"/>
        <pc:sldMkLst>
          <pc:docMk/>
          <pc:sldMk cId="0" sldId="262"/>
        </pc:sldMkLst>
        <pc:spChg chg="del mod">
          <ac:chgData name="Flore Louette" userId="5a569301-e40e-4636-b6a4-fb793b355293" providerId="ADAL" clId="{3F224399-6000-40A9-8648-74C3F9D0F42A}" dt="2024-06-25T08:21:39.757" v="60" actId="478"/>
          <ac:spMkLst>
            <pc:docMk/>
            <pc:sldMk cId="0" sldId="262"/>
            <ac:spMk id="20" creationId="{63648614-050B-0E4D-BFC2-2E7BF441162E}"/>
          </ac:spMkLst>
        </pc:spChg>
        <pc:spChg chg="add mod">
          <ac:chgData name="Flore Louette" userId="5a569301-e40e-4636-b6a4-fb793b355293" providerId="ADAL" clId="{3F224399-6000-40A9-8648-74C3F9D0F42A}" dt="2024-06-25T08:23:55.690" v="96" actId="20577"/>
          <ac:spMkLst>
            <pc:docMk/>
            <pc:sldMk cId="0" sldId="262"/>
            <ac:spMk id="21" creationId="{4C9CDA63-C8A0-3D46-245D-E00DA3E34271}"/>
          </ac:spMkLst>
        </pc:spChg>
      </pc:sldChg>
      <pc:sldChg chg="addSp delSp modSp mod">
        <pc:chgData name="Flore Louette" userId="5a569301-e40e-4636-b6a4-fb793b355293" providerId="ADAL" clId="{3F224399-6000-40A9-8648-74C3F9D0F42A}" dt="2024-06-25T08:23:59.993" v="98" actId="20577"/>
        <pc:sldMkLst>
          <pc:docMk/>
          <pc:sldMk cId="0" sldId="263"/>
        </pc:sldMkLst>
        <pc:spChg chg="add del">
          <ac:chgData name="Flore Louette" userId="5a569301-e40e-4636-b6a4-fb793b355293" providerId="ADAL" clId="{3F224399-6000-40A9-8648-74C3F9D0F42A}" dt="2024-06-25T08:21:47.902" v="63" actId="478"/>
          <ac:spMkLst>
            <pc:docMk/>
            <pc:sldMk cId="0" sldId="263"/>
            <ac:spMk id="3" creationId="{00000000-0000-0000-0000-000000000000}"/>
          </ac:spMkLst>
        </pc:spChg>
        <pc:spChg chg="del mod">
          <ac:chgData name="Flore Louette" userId="5a569301-e40e-4636-b6a4-fb793b355293" providerId="ADAL" clId="{3F224399-6000-40A9-8648-74C3F9D0F42A}" dt="2024-06-25T08:21:53.197" v="65" actId="478"/>
          <ac:spMkLst>
            <pc:docMk/>
            <pc:sldMk cId="0" sldId="263"/>
            <ac:spMk id="8" creationId="{33EB851C-4CD9-9306-3AFF-69F39F0C1E0A}"/>
          </ac:spMkLst>
        </pc:spChg>
        <pc:spChg chg="add mod">
          <ac:chgData name="Flore Louette" userId="5a569301-e40e-4636-b6a4-fb793b355293" providerId="ADAL" clId="{3F224399-6000-40A9-8648-74C3F9D0F42A}" dt="2024-06-25T08:23:59.993" v="98" actId="20577"/>
          <ac:spMkLst>
            <pc:docMk/>
            <pc:sldMk cId="0" sldId="263"/>
            <ac:spMk id="9" creationId="{55E902E3-3C81-DB88-1598-8DD21E5EC964}"/>
          </ac:spMkLst>
        </pc:spChg>
      </pc:sldChg>
      <pc:sldChg chg="addSp delSp modSp mod">
        <pc:chgData name="Flore Louette" userId="5a569301-e40e-4636-b6a4-fb793b355293" providerId="ADAL" clId="{3F224399-6000-40A9-8648-74C3F9D0F42A}" dt="2024-06-25T09:04:41.770" v="264" actId="20577"/>
        <pc:sldMkLst>
          <pc:docMk/>
          <pc:sldMk cId="0" sldId="264"/>
        </pc:sldMkLst>
        <pc:spChg chg="del mod">
          <ac:chgData name="Flore Louette" userId="5a569301-e40e-4636-b6a4-fb793b355293" providerId="ADAL" clId="{3F224399-6000-40A9-8648-74C3F9D0F42A}" dt="2024-06-25T08:35:28.907" v="206"/>
          <ac:spMkLst>
            <pc:docMk/>
            <pc:sldMk cId="0" sldId="264"/>
            <ac:spMk id="11" creationId="{00000000-0000-0000-0000-000000000000}"/>
          </ac:spMkLst>
        </pc:spChg>
        <pc:spChg chg="del mod">
          <ac:chgData name="Flore Louette" userId="5a569301-e40e-4636-b6a4-fb793b355293" providerId="ADAL" clId="{3F224399-6000-40A9-8648-74C3F9D0F42A}" dt="2024-06-25T08:35:34.332" v="210"/>
          <ac:spMkLst>
            <pc:docMk/>
            <pc:sldMk cId="0" sldId="264"/>
            <ac:spMk id="12" creationId="{00000000-0000-0000-0000-000000000000}"/>
          </ac:spMkLst>
        </pc:spChg>
        <pc:spChg chg="del">
          <ac:chgData name="Flore Louette" userId="5a569301-e40e-4636-b6a4-fb793b355293" providerId="ADAL" clId="{3F224399-6000-40A9-8648-74C3F9D0F42A}" dt="2024-06-25T08:21:58.844" v="66" actId="478"/>
          <ac:spMkLst>
            <pc:docMk/>
            <pc:sldMk cId="0" sldId="264"/>
            <ac:spMk id="14" creationId="{72042BA0-D6D8-0C45-6ECC-BD1374E642F2}"/>
          </ac:spMkLst>
        </pc:spChg>
        <pc:spChg chg="add mod">
          <ac:chgData name="Flore Louette" userId="5a569301-e40e-4636-b6a4-fb793b355293" providerId="ADAL" clId="{3F224399-6000-40A9-8648-74C3F9D0F42A}" dt="2024-06-25T08:24:06.010" v="100" actId="20577"/>
          <ac:spMkLst>
            <pc:docMk/>
            <pc:sldMk cId="0" sldId="264"/>
            <ac:spMk id="15" creationId="{621D965A-716D-8CB3-9E83-76C32C66957A}"/>
          </ac:spMkLst>
        </pc:spChg>
        <pc:spChg chg="add mod">
          <ac:chgData name="Flore Louette" userId="5a569301-e40e-4636-b6a4-fb793b355293" providerId="ADAL" clId="{3F224399-6000-40A9-8648-74C3F9D0F42A}" dt="2024-06-25T09:04:41.770" v="264" actId="20577"/>
          <ac:spMkLst>
            <pc:docMk/>
            <pc:sldMk cId="0" sldId="264"/>
            <ac:spMk id="16" creationId="{B651F768-5F00-19D3-1587-A04C9E481D1B}"/>
          </ac:spMkLst>
        </pc:spChg>
        <pc:spChg chg="add del">
          <ac:chgData name="Flore Louette" userId="5a569301-e40e-4636-b6a4-fb793b355293" providerId="ADAL" clId="{3F224399-6000-40A9-8648-74C3F9D0F42A}" dt="2024-06-25T08:35:43.204" v="212" actId="22"/>
          <ac:spMkLst>
            <pc:docMk/>
            <pc:sldMk cId="0" sldId="264"/>
            <ac:spMk id="18" creationId="{D5BBD916-8079-26E8-4992-80F895ED2D3A}"/>
          </ac:spMkLst>
        </pc:spChg>
        <pc:spChg chg="add del mod">
          <ac:chgData name="Flore Louette" userId="5a569301-e40e-4636-b6a4-fb793b355293" providerId="ADAL" clId="{3F224399-6000-40A9-8648-74C3F9D0F42A}" dt="2024-06-25T08:35:56.687" v="216"/>
          <ac:spMkLst>
            <pc:docMk/>
            <pc:sldMk cId="0" sldId="264"/>
            <ac:spMk id="20" creationId="{BB2870AA-77DE-DEF3-3646-62A56469BA82}"/>
          </ac:spMkLst>
        </pc:spChg>
        <pc:spChg chg="add mod">
          <ac:chgData name="Flore Louette" userId="5a569301-e40e-4636-b6a4-fb793b355293" providerId="ADAL" clId="{3F224399-6000-40A9-8648-74C3F9D0F42A}" dt="2024-06-25T08:36:08.865" v="218"/>
          <ac:spMkLst>
            <pc:docMk/>
            <pc:sldMk cId="0" sldId="264"/>
            <ac:spMk id="21" creationId="{F49E1FBC-C593-8E19-4C8E-6515758A5575}"/>
          </ac:spMkLst>
        </pc:spChg>
      </pc:sldChg>
      <pc:sldChg chg="addSp delSp modSp mod">
        <pc:chgData name="Flore Louette" userId="5a569301-e40e-4636-b6a4-fb793b355293" providerId="ADAL" clId="{3F224399-6000-40A9-8648-74C3F9D0F42A}" dt="2024-06-25T09:04:46.090" v="266" actId="20577"/>
        <pc:sldMkLst>
          <pc:docMk/>
          <pc:sldMk cId="0" sldId="265"/>
        </pc:sldMkLst>
        <pc:spChg chg="mod">
          <ac:chgData name="Flore Louette" userId="5a569301-e40e-4636-b6a4-fb793b355293" providerId="ADAL" clId="{3F224399-6000-40A9-8648-74C3F9D0F42A}" dt="2024-06-25T09:04:46.090" v="266" actId="20577"/>
          <ac:spMkLst>
            <pc:docMk/>
            <pc:sldMk cId="0" sldId="265"/>
            <ac:spMk id="24" creationId="{00000000-0000-0000-0000-000000000000}"/>
          </ac:spMkLst>
        </pc:spChg>
        <pc:spChg chg="mod">
          <ac:chgData name="Flore Louette" userId="5a569301-e40e-4636-b6a4-fb793b355293" providerId="ADAL" clId="{3F224399-6000-40A9-8648-74C3F9D0F42A}" dt="2024-06-25T08:36:04.019" v="217" actId="14100"/>
          <ac:spMkLst>
            <pc:docMk/>
            <pc:sldMk cId="0" sldId="265"/>
            <ac:spMk id="25" creationId="{00000000-0000-0000-0000-000000000000}"/>
          </ac:spMkLst>
        </pc:spChg>
        <pc:spChg chg="mod">
          <ac:chgData name="Flore Louette" userId="5a569301-e40e-4636-b6a4-fb793b355293" providerId="ADAL" clId="{3F224399-6000-40A9-8648-74C3F9D0F42A}" dt="2024-06-25T08:52:26.011" v="248" actId="1076"/>
          <ac:spMkLst>
            <pc:docMk/>
            <pc:sldMk cId="0" sldId="265"/>
            <ac:spMk id="27" creationId="{00000000-0000-0000-0000-000000000000}"/>
          </ac:spMkLst>
        </pc:spChg>
        <pc:spChg chg="mod">
          <ac:chgData name="Flore Louette" userId="5a569301-e40e-4636-b6a4-fb793b355293" providerId="ADAL" clId="{3F224399-6000-40A9-8648-74C3F9D0F42A}" dt="2024-06-25T08:54:03.129" v="254" actId="20577"/>
          <ac:spMkLst>
            <pc:docMk/>
            <pc:sldMk cId="0" sldId="265"/>
            <ac:spMk id="29" creationId="{00000000-0000-0000-0000-000000000000}"/>
          </ac:spMkLst>
        </pc:spChg>
        <pc:spChg chg="del">
          <ac:chgData name="Flore Louette" userId="5a569301-e40e-4636-b6a4-fb793b355293" providerId="ADAL" clId="{3F224399-6000-40A9-8648-74C3F9D0F42A}" dt="2024-06-25T08:22:01.963" v="67" actId="478"/>
          <ac:spMkLst>
            <pc:docMk/>
            <pc:sldMk cId="0" sldId="265"/>
            <ac:spMk id="32" creationId="{DB3AAE19-28DC-B688-B7C4-ABB8A83DAF98}"/>
          </ac:spMkLst>
        </pc:spChg>
        <pc:spChg chg="add mod">
          <ac:chgData name="Flore Louette" userId="5a569301-e40e-4636-b6a4-fb793b355293" providerId="ADAL" clId="{3F224399-6000-40A9-8648-74C3F9D0F42A}" dt="2024-06-25T08:24:10.713" v="102" actId="20577"/>
          <ac:spMkLst>
            <pc:docMk/>
            <pc:sldMk cId="0" sldId="265"/>
            <ac:spMk id="33" creationId="{7EB253ED-A8C9-B1C8-A47C-D22D1F594E3D}"/>
          </ac:spMkLst>
        </pc:spChg>
        <pc:grpChg chg="mod">
          <ac:chgData name="Flore Louette" userId="5a569301-e40e-4636-b6a4-fb793b355293" providerId="ADAL" clId="{3F224399-6000-40A9-8648-74C3F9D0F42A}" dt="2024-06-25T08:34:18.850" v="183" actId="1076"/>
          <ac:grpSpMkLst>
            <pc:docMk/>
            <pc:sldMk cId="0" sldId="265"/>
            <ac:grpSpMk id="15" creationId="{00000000-0000-0000-0000-000000000000}"/>
          </ac:grpSpMkLst>
        </pc:grpChg>
      </pc:sldChg>
      <pc:sldChg chg="addSp delSp modSp mod">
        <pc:chgData name="Flore Louette" userId="5a569301-e40e-4636-b6a4-fb793b355293" providerId="ADAL" clId="{3F224399-6000-40A9-8648-74C3F9D0F42A}" dt="2024-06-25T09:04:37.564" v="262" actId="20577"/>
        <pc:sldMkLst>
          <pc:docMk/>
          <pc:sldMk cId="0" sldId="266"/>
        </pc:sldMkLst>
        <pc:spChg chg="del mod">
          <ac:chgData name="Flore Louette" userId="5a569301-e40e-4636-b6a4-fb793b355293" providerId="ADAL" clId="{3F224399-6000-40A9-8648-74C3F9D0F42A}" dt="2024-06-25T08:39:23.188" v="222"/>
          <ac:spMkLst>
            <pc:docMk/>
            <pc:sldMk cId="0" sldId="266"/>
            <ac:spMk id="6" creationId="{00000000-0000-0000-0000-000000000000}"/>
          </ac:spMkLst>
        </pc:spChg>
        <pc:spChg chg="del mod">
          <ac:chgData name="Flore Louette" userId="5a569301-e40e-4636-b6a4-fb793b355293" providerId="ADAL" clId="{3F224399-6000-40A9-8648-74C3F9D0F42A}" dt="2024-06-25T08:39:26.450" v="226"/>
          <ac:spMkLst>
            <pc:docMk/>
            <pc:sldMk cId="0" sldId="266"/>
            <ac:spMk id="7" creationId="{00000000-0000-0000-0000-000000000000}"/>
          </ac:spMkLst>
        </pc:spChg>
        <pc:spChg chg="mod">
          <ac:chgData name="Flore Louette" userId="5a569301-e40e-4636-b6a4-fb793b355293" providerId="ADAL" clId="{3F224399-6000-40A9-8648-74C3F9D0F42A}" dt="2024-06-25T08:51:53.970" v="246" actId="1076"/>
          <ac:spMkLst>
            <pc:docMk/>
            <pc:sldMk cId="0" sldId="266"/>
            <ac:spMk id="33" creationId="{00000000-0000-0000-0000-000000000000}"/>
          </ac:spMkLst>
        </pc:spChg>
        <pc:spChg chg="mod">
          <ac:chgData name="Flore Louette" userId="5a569301-e40e-4636-b6a4-fb793b355293" providerId="ADAL" clId="{3F224399-6000-40A9-8648-74C3F9D0F42A}" dt="2024-06-25T08:52:00.810" v="247" actId="1076"/>
          <ac:spMkLst>
            <pc:docMk/>
            <pc:sldMk cId="0" sldId="266"/>
            <ac:spMk id="35" creationId="{00000000-0000-0000-0000-000000000000}"/>
          </ac:spMkLst>
        </pc:spChg>
        <pc:spChg chg="del mod">
          <ac:chgData name="Flore Louette" userId="5a569301-e40e-4636-b6a4-fb793b355293" providerId="ADAL" clId="{3F224399-6000-40A9-8648-74C3F9D0F42A}" dt="2024-06-25T08:22:08.827" v="69" actId="478"/>
          <ac:spMkLst>
            <pc:docMk/>
            <pc:sldMk cId="0" sldId="266"/>
            <ac:spMk id="43" creationId="{B0065626-8DDD-E5D4-BE06-0E614973093B}"/>
          </ac:spMkLst>
        </pc:spChg>
        <pc:spChg chg="add mod">
          <ac:chgData name="Flore Louette" userId="5a569301-e40e-4636-b6a4-fb793b355293" providerId="ADAL" clId="{3F224399-6000-40A9-8648-74C3F9D0F42A}" dt="2024-06-25T08:24:15.978" v="105" actId="20577"/>
          <ac:spMkLst>
            <pc:docMk/>
            <pc:sldMk cId="0" sldId="266"/>
            <ac:spMk id="44" creationId="{4D18BF80-453A-DCA6-8D20-7E576818595A}"/>
          </ac:spMkLst>
        </pc:spChg>
        <pc:spChg chg="add del">
          <ac:chgData name="Flore Louette" userId="5a569301-e40e-4636-b6a4-fb793b355293" providerId="ADAL" clId="{3F224399-6000-40A9-8648-74C3F9D0F42A}" dt="2024-06-25T08:45:35.041" v="228" actId="22"/>
          <ac:spMkLst>
            <pc:docMk/>
            <pc:sldMk cId="0" sldId="266"/>
            <ac:spMk id="46" creationId="{9E2F517E-0AE2-AEDE-5246-662F649BBB28}"/>
          </ac:spMkLst>
        </pc:spChg>
        <pc:spChg chg="add del">
          <ac:chgData name="Flore Louette" userId="5a569301-e40e-4636-b6a4-fb793b355293" providerId="ADAL" clId="{3F224399-6000-40A9-8648-74C3F9D0F42A}" dt="2024-06-25T08:45:56.415" v="230" actId="22"/>
          <ac:spMkLst>
            <pc:docMk/>
            <pc:sldMk cId="0" sldId="266"/>
            <ac:spMk id="48" creationId="{61AEFA8D-6C6F-5772-8383-22A146A80D3E}"/>
          </ac:spMkLst>
        </pc:spChg>
        <pc:spChg chg="add del">
          <ac:chgData name="Flore Louette" userId="5a569301-e40e-4636-b6a4-fb793b355293" providerId="ADAL" clId="{3F224399-6000-40A9-8648-74C3F9D0F42A}" dt="2024-06-25T08:46:20.765" v="232" actId="22"/>
          <ac:spMkLst>
            <pc:docMk/>
            <pc:sldMk cId="0" sldId="266"/>
            <ac:spMk id="50" creationId="{CF94E117-7E13-4EA6-3A83-067905940CDC}"/>
          </ac:spMkLst>
        </pc:spChg>
        <pc:spChg chg="add del mod">
          <ac:chgData name="Flore Louette" userId="5a569301-e40e-4636-b6a4-fb793b355293" providerId="ADAL" clId="{3F224399-6000-40A9-8648-74C3F9D0F42A}" dt="2024-06-25T08:48:05.884" v="243" actId="478"/>
          <ac:spMkLst>
            <pc:docMk/>
            <pc:sldMk cId="0" sldId="266"/>
            <ac:spMk id="52" creationId="{A03F79E4-8848-521F-E6F3-7ED95B51F042}"/>
          </ac:spMkLst>
        </pc:spChg>
        <pc:spChg chg="add mod">
          <ac:chgData name="Flore Louette" userId="5a569301-e40e-4636-b6a4-fb793b355293" providerId="ADAL" clId="{3F224399-6000-40A9-8648-74C3F9D0F42A}" dt="2024-06-25T09:04:37.564" v="262" actId="20577"/>
          <ac:spMkLst>
            <pc:docMk/>
            <pc:sldMk cId="0" sldId="266"/>
            <ac:spMk id="53" creationId="{D9171E46-1DE8-A885-E503-F59FB4044313}"/>
          </ac:spMkLst>
        </pc:spChg>
        <pc:spChg chg="add mod">
          <ac:chgData name="Flore Louette" userId="5a569301-e40e-4636-b6a4-fb793b355293" providerId="ADAL" clId="{3F224399-6000-40A9-8648-74C3F9D0F42A}" dt="2024-06-25T08:47:31.156" v="239"/>
          <ac:spMkLst>
            <pc:docMk/>
            <pc:sldMk cId="0" sldId="266"/>
            <ac:spMk id="54" creationId="{16322AEE-9A18-4573-BE83-7DFBDE98A07E}"/>
          </ac:spMkLst>
        </pc:spChg>
      </pc:sldChg>
      <pc:sldChg chg="addSp delSp modSp mod">
        <pc:chgData name="Flore Louette" userId="5a569301-e40e-4636-b6a4-fb793b355293" providerId="ADAL" clId="{3F224399-6000-40A9-8648-74C3F9D0F42A}" dt="2024-06-25T12:57:39.554" v="732" actId="1076"/>
        <pc:sldMkLst>
          <pc:docMk/>
          <pc:sldMk cId="0" sldId="267"/>
        </pc:sldMkLst>
        <pc:spChg chg="mod">
          <ac:chgData name="Flore Louette" userId="5a569301-e40e-4636-b6a4-fb793b355293" providerId="ADAL" clId="{3F224399-6000-40A9-8648-74C3F9D0F42A}" dt="2024-06-25T11:53:53.608" v="293" actId="1076"/>
          <ac:spMkLst>
            <pc:docMk/>
            <pc:sldMk cId="0" sldId="267"/>
            <ac:spMk id="3" creationId="{00000000-0000-0000-0000-000000000000}"/>
          </ac:spMkLst>
        </pc:spChg>
        <pc:spChg chg="add mod">
          <ac:chgData name="Flore Louette" userId="5a569301-e40e-4636-b6a4-fb793b355293" providerId="ADAL" clId="{3F224399-6000-40A9-8648-74C3F9D0F42A}" dt="2024-06-25T12:57:39.554" v="732" actId="1076"/>
          <ac:spMkLst>
            <pc:docMk/>
            <pc:sldMk cId="0" sldId="267"/>
            <ac:spMk id="6" creationId="{92B4832A-0DDC-49FD-4F37-EEC7749E585C}"/>
          </ac:spMkLst>
        </pc:spChg>
        <pc:spChg chg="del mod">
          <ac:chgData name="Flore Louette" userId="5a569301-e40e-4636-b6a4-fb793b355293" providerId="ADAL" clId="{3F224399-6000-40A9-8648-74C3F9D0F42A}" dt="2024-06-25T08:22:22.638" v="72" actId="478"/>
          <ac:spMkLst>
            <pc:docMk/>
            <pc:sldMk cId="0" sldId="267"/>
            <ac:spMk id="7" creationId="{263FDAE2-0998-61E3-000D-2848EF691010}"/>
          </ac:spMkLst>
        </pc:spChg>
        <pc:spChg chg="add mod">
          <ac:chgData name="Flore Louette" userId="5a569301-e40e-4636-b6a4-fb793b355293" providerId="ADAL" clId="{3F224399-6000-40A9-8648-74C3F9D0F42A}" dt="2024-06-25T12:57:31.515" v="730" actId="1076"/>
          <ac:spMkLst>
            <pc:docMk/>
            <pc:sldMk cId="0" sldId="267"/>
            <ac:spMk id="7" creationId="{90C56918-7F48-E004-8BA1-FF045F32E839}"/>
          </ac:spMkLst>
        </pc:spChg>
        <pc:spChg chg="add mod">
          <ac:chgData name="Flore Louette" userId="5a569301-e40e-4636-b6a4-fb793b355293" providerId="ADAL" clId="{3F224399-6000-40A9-8648-74C3F9D0F42A}" dt="2024-06-25T08:24:21.225" v="108" actId="20577"/>
          <ac:spMkLst>
            <pc:docMk/>
            <pc:sldMk cId="0" sldId="267"/>
            <ac:spMk id="8" creationId="{8D18C3B7-3193-7229-F8DA-CE1456A0E20E}"/>
          </ac:spMkLst>
        </pc:spChg>
        <pc:picChg chg="add mod">
          <ac:chgData name="Flore Louette" userId="5a569301-e40e-4636-b6a4-fb793b355293" providerId="ADAL" clId="{3F224399-6000-40A9-8648-74C3F9D0F42A}" dt="2024-06-25T12:57:35.105" v="731" actId="1076"/>
          <ac:picMkLst>
            <pc:docMk/>
            <pc:sldMk cId="0" sldId="267"/>
            <ac:picMk id="1026" creationId="{31234998-ECF1-0A93-E458-6B1D289F3DD3}"/>
          </ac:picMkLst>
        </pc:picChg>
      </pc:sldChg>
      <pc:sldChg chg="addSp delSp modSp mod">
        <pc:chgData name="Flore Louette" userId="5a569301-e40e-4636-b6a4-fb793b355293" providerId="ADAL" clId="{3F224399-6000-40A9-8648-74C3F9D0F42A}" dt="2024-06-25T08:24:26.683" v="111" actId="20577"/>
        <pc:sldMkLst>
          <pc:docMk/>
          <pc:sldMk cId="0" sldId="268"/>
        </pc:sldMkLst>
        <pc:spChg chg="del mod">
          <ac:chgData name="Flore Louette" userId="5a569301-e40e-4636-b6a4-fb793b355293" providerId="ADAL" clId="{3F224399-6000-40A9-8648-74C3F9D0F42A}" dt="2024-06-25T08:23:02.766" v="80" actId="478"/>
          <ac:spMkLst>
            <pc:docMk/>
            <pc:sldMk cId="0" sldId="268"/>
            <ac:spMk id="35" creationId="{566BB1FA-99E8-871D-D44B-B7BC6FF0AC73}"/>
          </ac:spMkLst>
        </pc:spChg>
        <pc:spChg chg="add mod">
          <ac:chgData name="Flore Louette" userId="5a569301-e40e-4636-b6a4-fb793b355293" providerId="ADAL" clId="{3F224399-6000-40A9-8648-74C3F9D0F42A}" dt="2024-06-25T08:24:26.683" v="111" actId="20577"/>
          <ac:spMkLst>
            <pc:docMk/>
            <pc:sldMk cId="0" sldId="268"/>
            <ac:spMk id="36" creationId="{D89EDDAF-EEC7-CF61-E7AE-E9C557BA773C}"/>
          </ac:spMkLst>
        </pc:spChg>
        <pc:grpChg chg="add del">
          <ac:chgData name="Flore Louette" userId="5a569301-e40e-4636-b6a4-fb793b355293" providerId="ADAL" clId="{3F224399-6000-40A9-8648-74C3F9D0F42A}" dt="2024-06-25T08:22:35.849" v="76" actId="478"/>
          <ac:grpSpMkLst>
            <pc:docMk/>
            <pc:sldMk cId="0" sldId="268"/>
            <ac:grpSpMk id="28" creationId="{00000000-0000-0000-0000-000000000000}"/>
          </ac:grpSpMkLst>
        </pc:grpChg>
      </pc:sldChg>
      <pc:sldChg chg="addSp delSp modSp mod">
        <pc:chgData name="Flore Louette" userId="5a569301-e40e-4636-b6a4-fb793b355293" providerId="ADAL" clId="{3F224399-6000-40A9-8648-74C3F9D0F42A}" dt="2024-06-25T08:24:31.834" v="114" actId="20577"/>
        <pc:sldMkLst>
          <pc:docMk/>
          <pc:sldMk cId="0" sldId="269"/>
        </pc:sldMkLst>
        <pc:spChg chg="del">
          <ac:chgData name="Flore Louette" userId="5a569301-e40e-4636-b6a4-fb793b355293" providerId="ADAL" clId="{3F224399-6000-40A9-8648-74C3F9D0F42A}" dt="2024-06-25T08:23:07.099" v="81" actId="478"/>
          <ac:spMkLst>
            <pc:docMk/>
            <pc:sldMk cId="0" sldId="269"/>
            <ac:spMk id="16" creationId="{4B856C0C-E669-3E83-BA3E-97B6780A1A48}"/>
          </ac:spMkLst>
        </pc:spChg>
        <pc:spChg chg="add mod">
          <ac:chgData name="Flore Louette" userId="5a569301-e40e-4636-b6a4-fb793b355293" providerId="ADAL" clId="{3F224399-6000-40A9-8648-74C3F9D0F42A}" dt="2024-06-25T08:24:31.834" v="114" actId="20577"/>
          <ac:spMkLst>
            <pc:docMk/>
            <pc:sldMk cId="0" sldId="269"/>
            <ac:spMk id="17" creationId="{35A58ABD-E55F-A0D3-5779-B396AFB7CBD4}"/>
          </ac:spMkLst>
        </pc:spChg>
      </pc:sldChg>
      <pc:sldChg chg="addSp delSp modSp mod">
        <pc:chgData name="Flore Louette" userId="5a569301-e40e-4636-b6a4-fb793b355293" providerId="ADAL" clId="{3F224399-6000-40A9-8648-74C3F9D0F42A}" dt="2024-06-25T08:24:36.537" v="117" actId="20577"/>
        <pc:sldMkLst>
          <pc:docMk/>
          <pc:sldMk cId="0" sldId="270"/>
        </pc:sldMkLst>
        <pc:spChg chg="del mod">
          <ac:chgData name="Flore Louette" userId="5a569301-e40e-4636-b6a4-fb793b355293" providerId="ADAL" clId="{3F224399-6000-40A9-8648-74C3F9D0F42A}" dt="2024-06-25T08:23:12.207" v="83" actId="478"/>
          <ac:spMkLst>
            <pc:docMk/>
            <pc:sldMk cId="0" sldId="270"/>
            <ac:spMk id="12" creationId="{5496989F-73CF-1744-5199-F1589968E373}"/>
          </ac:spMkLst>
        </pc:spChg>
        <pc:spChg chg="add mod">
          <ac:chgData name="Flore Louette" userId="5a569301-e40e-4636-b6a4-fb793b355293" providerId="ADAL" clId="{3F224399-6000-40A9-8648-74C3F9D0F42A}" dt="2024-06-25T08:24:36.537" v="117" actId="20577"/>
          <ac:spMkLst>
            <pc:docMk/>
            <pc:sldMk cId="0" sldId="270"/>
            <ac:spMk id="13" creationId="{D880BFEE-CF4A-BEB8-448E-83DAD856E81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6438268-161B-38F5-7D66-69CDAFB72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EEDBA9-D62A-F9FA-D0B7-11BD47A7E1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F562F-4C4E-4932-908E-D153EB850D21}" type="datetimeFigureOut">
              <a:rPr lang="fr-BE" smtClean="0"/>
              <a:t>27-06-24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8779D9-4159-3C0C-005E-94573A0BB2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AC827D-1EBA-7ED3-6E5B-35B67BC2A7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771FA-51AA-4423-A62D-4CCCF78CC5F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79088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61AEA-737C-4137-86F4-C10F8E938096}" type="datetimeFigureOut">
              <a:rPr lang="fr-BE" smtClean="0"/>
              <a:t>27-06-24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2A395-DE26-47F5-A9F5-5FFDFD017D5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64583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2A395-DE26-47F5-A9F5-5FFDFD017D52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031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2B75-27F1-4D14-BA55-74D6C45009DC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38BD-9D3C-4BBA-A482-610B95AE5EC8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1ACA-FBD2-45F1-8E28-6897C86F1736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6440-09BE-4E15-AFC7-C764B3216223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9D4B-2D0D-4CBE-B674-262EC9416D05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2A90-D23A-48E9-9C6A-0F70C5CBDBA9}" type="datetime1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95E8-3811-40B7-98E2-09B8D6158B45}" type="datetime1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4829-428E-47D9-9681-0F26F1AF5235}" type="datetime1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3EF6-E7D9-4783-94A3-9018E0A0E4FB}" type="datetime1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74F-86A4-4E8C-948F-8C97DBE2964B}" type="datetime1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A15A-2D26-41F9-BC48-2305339630F1}" type="datetime1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F40C3-EE41-4B89-BEFF-B5EF2492427F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hyperlink" Target="https://www.loom.com/share/c64cfe58443b4d67b59eea7f46cace80" TargetMode="External"/><Relationship Id="rId4" Type="http://schemas.openxmlformats.org/officeDocument/2006/relationships/image" Target="../media/image4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1.png"/><Relationship Id="rId3" Type="http://schemas.openxmlformats.org/officeDocument/2006/relationships/image" Target="../media/image21.sv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2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3.png"/><Relationship Id="rId10" Type="http://schemas.openxmlformats.org/officeDocument/2006/relationships/image" Target="../media/image27.svg"/><Relationship Id="rId4" Type="http://schemas.openxmlformats.org/officeDocument/2006/relationships/image" Target="../media/image30.png"/><Relationship Id="rId9" Type="http://schemas.openxmlformats.org/officeDocument/2006/relationships/image" Target="../media/image26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10" Type="http://schemas.openxmlformats.org/officeDocument/2006/relationships/image" Target="../media/image41.sv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28700" y="2774354"/>
            <a:ext cx="5157324" cy="4738291"/>
          </a:xfrm>
          <a:custGeom>
            <a:avLst/>
            <a:gdLst/>
            <a:ahLst/>
            <a:cxnLst/>
            <a:rect l="l" t="t" r="r" b="b"/>
            <a:pathLst>
              <a:path w="5157324" h="4738291">
                <a:moveTo>
                  <a:pt x="5157324" y="0"/>
                </a:moveTo>
                <a:lnTo>
                  <a:pt x="0" y="0"/>
                </a:lnTo>
                <a:lnTo>
                  <a:pt x="0" y="4738292"/>
                </a:lnTo>
                <a:lnTo>
                  <a:pt x="5157324" y="4738292"/>
                </a:lnTo>
                <a:lnTo>
                  <a:pt x="51573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 rot="-9667957">
            <a:off x="5041069" y="4685729"/>
            <a:ext cx="1510079" cy="3170769"/>
          </a:xfrm>
          <a:custGeom>
            <a:avLst/>
            <a:gdLst/>
            <a:ahLst/>
            <a:cxnLst/>
            <a:rect l="l" t="t" r="r" b="b"/>
            <a:pathLst>
              <a:path w="1510079" h="3170769">
                <a:moveTo>
                  <a:pt x="0" y="0"/>
                </a:moveTo>
                <a:lnTo>
                  <a:pt x="1510079" y="0"/>
                </a:lnTo>
                <a:lnTo>
                  <a:pt x="1510079" y="3170769"/>
                </a:lnTo>
                <a:lnTo>
                  <a:pt x="0" y="3170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/>
        </p:nvSpPr>
        <p:spPr>
          <a:xfrm>
            <a:off x="9337423" y="5370988"/>
            <a:ext cx="7591063" cy="2345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24"/>
              </a:lnSpc>
              <a:spcBef>
                <a:spcPct val="0"/>
              </a:spcBef>
            </a:pPr>
            <a:r>
              <a:rPr lang="en-US" sz="12303">
                <a:solidFill>
                  <a:srgbClr val="ED7D31"/>
                </a:solidFill>
                <a:latin typeface="ITC New Baskerville"/>
              </a:rPr>
              <a:t>MOODLE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9234678"/>
            <a:ext cx="3386331" cy="784500"/>
          </a:xfrm>
          <a:custGeom>
            <a:avLst/>
            <a:gdLst/>
            <a:ahLst/>
            <a:cxnLst/>
            <a:rect l="l" t="t" r="r" b="b"/>
            <a:pathLst>
              <a:path w="3386331" h="784500">
                <a:moveTo>
                  <a:pt x="0" y="0"/>
                </a:moveTo>
                <a:lnTo>
                  <a:pt x="3386331" y="0"/>
                </a:lnTo>
                <a:lnTo>
                  <a:pt x="3386331" y="784500"/>
                </a:lnTo>
                <a:lnTo>
                  <a:pt x="0" y="784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>
            <a:off x="6627660" y="9347396"/>
            <a:ext cx="887925" cy="594975"/>
          </a:xfrm>
          <a:custGeom>
            <a:avLst/>
            <a:gdLst/>
            <a:ahLst/>
            <a:cxnLst/>
            <a:rect l="l" t="t" r="r" b="b"/>
            <a:pathLst>
              <a:path w="887925" h="594975">
                <a:moveTo>
                  <a:pt x="0" y="0"/>
                </a:moveTo>
                <a:lnTo>
                  <a:pt x="887925" y="0"/>
                </a:lnTo>
                <a:lnTo>
                  <a:pt x="887925" y="594976"/>
                </a:lnTo>
                <a:lnTo>
                  <a:pt x="0" y="5949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>
            <a:off x="4415031" y="9347396"/>
            <a:ext cx="1693165" cy="559064"/>
          </a:xfrm>
          <a:custGeom>
            <a:avLst/>
            <a:gdLst/>
            <a:ahLst/>
            <a:cxnLst/>
            <a:rect l="l" t="t" r="r" b="b"/>
            <a:pathLst>
              <a:path w="1693165" h="559064">
                <a:moveTo>
                  <a:pt x="0" y="0"/>
                </a:moveTo>
                <a:lnTo>
                  <a:pt x="1693165" y="0"/>
                </a:lnTo>
                <a:lnTo>
                  <a:pt x="1693165" y="559064"/>
                </a:lnTo>
                <a:lnTo>
                  <a:pt x="0" y="5590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Freeform 9"/>
          <p:cNvSpPr/>
          <p:nvPr/>
        </p:nvSpPr>
        <p:spPr>
          <a:xfrm>
            <a:off x="8039460" y="9279774"/>
            <a:ext cx="771888" cy="739405"/>
          </a:xfrm>
          <a:custGeom>
            <a:avLst/>
            <a:gdLst/>
            <a:ahLst/>
            <a:cxnLst/>
            <a:rect l="l" t="t" r="r" b="b"/>
            <a:pathLst>
              <a:path w="771888" h="739405">
                <a:moveTo>
                  <a:pt x="0" y="0"/>
                </a:moveTo>
                <a:lnTo>
                  <a:pt x="771888" y="0"/>
                </a:lnTo>
                <a:lnTo>
                  <a:pt x="771888" y="739404"/>
                </a:lnTo>
                <a:lnTo>
                  <a:pt x="0" y="7394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0" name="Freeform 10"/>
          <p:cNvSpPr/>
          <p:nvPr/>
        </p:nvSpPr>
        <p:spPr>
          <a:xfrm>
            <a:off x="9335223" y="9347396"/>
            <a:ext cx="2466165" cy="671782"/>
          </a:xfrm>
          <a:custGeom>
            <a:avLst/>
            <a:gdLst/>
            <a:ahLst/>
            <a:cxnLst/>
            <a:rect l="l" t="t" r="r" b="b"/>
            <a:pathLst>
              <a:path w="2466165" h="671782">
                <a:moveTo>
                  <a:pt x="0" y="0"/>
                </a:moveTo>
                <a:lnTo>
                  <a:pt x="2466165" y="0"/>
                </a:lnTo>
                <a:lnTo>
                  <a:pt x="2466165" y="671782"/>
                </a:lnTo>
                <a:lnTo>
                  <a:pt x="0" y="6717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208" r="-4208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>
          <a:xfrm>
            <a:off x="16165348" y="9381967"/>
            <a:ext cx="1888764" cy="660833"/>
          </a:xfrm>
          <a:custGeom>
            <a:avLst/>
            <a:gdLst/>
            <a:ahLst/>
            <a:cxnLst/>
            <a:rect l="l" t="t" r="r" b="b"/>
            <a:pathLst>
              <a:path w="1888764" h="660833">
                <a:moveTo>
                  <a:pt x="0" y="0"/>
                </a:moveTo>
                <a:lnTo>
                  <a:pt x="1888763" y="0"/>
                </a:lnTo>
                <a:lnTo>
                  <a:pt x="1888763" y="660833"/>
                </a:lnTo>
                <a:lnTo>
                  <a:pt x="0" y="6608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2" name="Freeform 12"/>
          <p:cNvSpPr/>
          <p:nvPr/>
        </p:nvSpPr>
        <p:spPr>
          <a:xfrm>
            <a:off x="15720222" y="488636"/>
            <a:ext cx="1860019" cy="1860019"/>
          </a:xfrm>
          <a:custGeom>
            <a:avLst/>
            <a:gdLst/>
            <a:ahLst/>
            <a:cxnLst/>
            <a:rect l="l" t="t" r="r" b="b"/>
            <a:pathLst>
              <a:path w="1860019" h="1860019">
                <a:moveTo>
                  <a:pt x="0" y="0"/>
                </a:moveTo>
                <a:lnTo>
                  <a:pt x="1860020" y="0"/>
                </a:lnTo>
                <a:lnTo>
                  <a:pt x="1860020" y="1860019"/>
                </a:lnTo>
                <a:lnTo>
                  <a:pt x="0" y="186001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3" name="TextBox 13"/>
          <p:cNvSpPr txBox="1"/>
          <p:nvPr/>
        </p:nvSpPr>
        <p:spPr>
          <a:xfrm>
            <a:off x="5964981" y="2913719"/>
            <a:ext cx="10963506" cy="2345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220"/>
              </a:lnSpc>
              <a:spcBef>
                <a:spcPct val="0"/>
              </a:spcBef>
            </a:pPr>
            <a:r>
              <a:rPr lang="en-US" sz="12300">
                <a:solidFill>
                  <a:srgbClr val="000000"/>
                </a:solidFill>
                <a:latin typeface="ITC New Baskerville"/>
              </a:rPr>
              <a:t> EDUCATION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2081955"/>
            <a:ext cx="3227474" cy="1187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15"/>
              </a:lnSpc>
              <a:spcBef>
                <a:spcPct val="0"/>
              </a:spcBef>
            </a:pPr>
            <a:r>
              <a:rPr lang="en-US" sz="6868">
                <a:solidFill>
                  <a:srgbClr val="ED7D31"/>
                </a:solidFill>
                <a:latin typeface="ITC New Baskerville"/>
              </a:rPr>
              <a:t>L’OPEN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26564" y="4625887"/>
            <a:ext cx="6227547" cy="122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1"/>
              </a:lnSpc>
              <a:spcBef>
                <a:spcPct val="0"/>
              </a:spcBef>
            </a:pPr>
            <a:r>
              <a:rPr lang="en-US" sz="6422">
                <a:solidFill>
                  <a:srgbClr val="000000"/>
                </a:solidFill>
                <a:latin typeface="ITC New Baskerville"/>
              </a:rPr>
              <a:t>S’HABILLE 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46734" y="7668688"/>
            <a:ext cx="6133508" cy="579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96"/>
              </a:lnSpc>
              <a:spcBef>
                <a:spcPct val="0"/>
              </a:spcBef>
            </a:pPr>
            <a:r>
              <a:rPr lang="en-US" sz="3068">
                <a:solidFill>
                  <a:srgbClr val="000000"/>
                </a:solidFill>
                <a:latin typeface="ITC New Baskerville"/>
              </a:rPr>
              <a:t>Par Flore Louette et Céline Polain</a:t>
            </a:r>
          </a:p>
        </p:txBody>
      </p:sp>
      <p:pic>
        <p:nvPicPr>
          <p:cNvPr id="18" name="Graphique 17" descr="Ligne fléchée : incurvée dans le sens des aiguilles d’une montre avec un remplissage uni">
            <a:extLst>
              <a:ext uri="{FF2B5EF4-FFF2-40B4-BE49-F238E27FC236}">
                <a16:creationId xmlns:a16="http://schemas.microsoft.com/office/drawing/2014/main" id="{00A4C772-DF5F-9975-D4E0-34B804D832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9305040">
            <a:off x="10585415" y="6677733"/>
            <a:ext cx="739895" cy="7398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62412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0" y="0"/>
                </a:moveTo>
                <a:lnTo>
                  <a:pt x="18288000" y="0"/>
                </a:lnTo>
                <a:lnTo>
                  <a:pt x="18288000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</a:blip>
            <a:stretch>
              <a:fillRect b="-4400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 rot="4887718">
            <a:off x="13885997" y="5869864"/>
            <a:ext cx="1166903" cy="1301819"/>
          </a:xfrm>
          <a:custGeom>
            <a:avLst/>
            <a:gdLst/>
            <a:ahLst/>
            <a:cxnLst/>
            <a:rect l="l" t="t" r="r" b="b"/>
            <a:pathLst>
              <a:path w="1166903" h="1301819">
                <a:moveTo>
                  <a:pt x="0" y="0"/>
                </a:moveTo>
                <a:lnTo>
                  <a:pt x="1166903" y="0"/>
                </a:lnTo>
                <a:lnTo>
                  <a:pt x="1166903" y="1301819"/>
                </a:lnTo>
                <a:lnTo>
                  <a:pt x="0" y="13018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/>
        </p:nvSpPr>
        <p:spPr>
          <a:xfrm>
            <a:off x="664703" y="632751"/>
            <a:ext cx="16834384" cy="83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92"/>
              </a:lnSpc>
              <a:spcBef>
                <a:spcPct val="0"/>
              </a:spcBef>
            </a:pPr>
            <a:r>
              <a:rPr lang="en-US" sz="4923" u="none" strike="noStrike" spc="-443">
                <a:solidFill>
                  <a:srgbClr val="EE6B26"/>
                </a:solidFill>
                <a:latin typeface="EB Garamond Semi-Bold"/>
              </a:rPr>
              <a:t>PLAN DE COLLECTION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280265" y="2721375"/>
            <a:ext cx="1679557" cy="377324"/>
            <a:chOff x="0" y="0"/>
            <a:chExt cx="442353" cy="993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2353" cy="99377"/>
            </a:xfrm>
            <a:custGeom>
              <a:avLst/>
              <a:gdLst/>
              <a:ahLst/>
              <a:cxnLst/>
              <a:rect l="l" t="t" r="r" b="b"/>
              <a:pathLst>
                <a:path w="442353" h="99377">
                  <a:moveTo>
                    <a:pt x="0" y="0"/>
                  </a:moveTo>
                  <a:lnTo>
                    <a:pt x="442353" y="0"/>
                  </a:lnTo>
                  <a:lnTo>
                    <a:pt x="442353" y="99377"/>
                  </a:lnTo>
                  <a:lnTo>
                    <a:pt x="0" y="993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442353" cy="194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671554" y="106978"/>
            <a:ext cx="896979" cy="2803058"/>
          </a:xfrm>
          <a:custGeom>
            <a:avLst/>
            <a:gdLst/>
            <a:ahLst/>
            <a:cxnLst/>
            <a:rect l="l" t="t" r="r" b="b"/>
            <a:pathLst>
              <a:path w="896979" h="2803058">
                <a:moveTo>
                  <a:pt x="0" y="0"/>
                </a:moveTo>
                <a:lnTo>
                  <a:pt x="896979" y="0"/>
                </a:lnTo>
                <a:lnTo>
                  <a:pt x="896979" y="2803059"/>
                </a:lnTo>
                <a:lnTo>
                  <a:pt x="0" y="28030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9" name="Group 9"/>
          <p:cNvGrpSpPr/>
          <p:nvPr/>
        </p:nvGrpSpPr>
        <p:grpSpPr>
          <a:xfrm>
            <a:off x="3420494" y="4857780"/>
            <a:ext cx="4844293" cy="1355815"/>
            <a:chOff x="0" y="0"/>
            <a:chExt cx="1275863" cy="35708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75863" cy="357087"/>
            </a:xfrm>
            <a:custGeom>
              <a:avLst/>
              <a:gdLst/>
              <a:ahLst/>
              <a:cxnLst/>
              <a:rect l="l" t="t" r="r" b="b"/>
              <a:pathLst>
                <a:path w="1275863" h="357087">
                  <a:moveTo>
                    <a:pt x="0" y="0"/>
                  </a:moveTo>
                  <a:lnTo>
                    <a:pt x="1275863" y="0"/>
                  </a:lnTo>
                  <a:lnTo>
                    <a:pt x="1275863" y="357087"/>
                  </a:lnTo>
                  <a:lnTo>
                    <a:pt x="0" y="357087"/>
                  </a:lnTo>
                  <a:close/>
                </a:path>
              </a:pathLst>
            </a:custGeom>
            <a:solidFill>
              <a:srgbClr val="ABD1E8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275863" cy="395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894837" y="4857780"/>
            <a:ext cx="4844293" cy="1355815"/>
            <a:chOff x="0" y="0"/>
            <a:chExt cx="1275863" cy="3570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75863" cy="357087"/>
            </a:xfrm>
            <a:custGeom>
              <a:avLst/>
              <a:gdLst/>
              <a:ahLst/>
              <a:cxnLst/>
              <a:rect l="l" t="t" r="r" b="b"/>
              <a:pathLst>
                <a:path w="1275863" h="357087">
                  <a:moveTo>
                    <a:pt x="0" y="0"/>
                  </a:moveTo>
                  <a:lnTo>
                    <a:pt x="1275863" y="0"/>
                  </a:lnTo>
                  <a:lnTo>
                    <a:pt x="1275863" y="357087"/>
                  </a:lnTo>
                  <a:lnTo>
                    <a:pt x="0" y="357087"/>
                  </a:lnTo>
                  <a:close/>
                </a:path>
              </a:pathLst>
            </a:custGeom>
            <a:solidFill>
              <a:srgbClr val="ABD1E8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275863" cy="395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420493" y="7277247"/>
            <a:ext cx="4844293" cy="1355815"/>
            <a:chOff x="0" y="0"/>
            <a:chExt cx="1275863" cy="3570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75863" cy="357087"/>
            </a:xfrm>
            <a:custGeom>
              <a:avLst/>
              <a:gdLst/>
              <a:ahLst/>
              <a:cxnLst/>
              <a:rect l="l" t="t" r="r" b="b"/>
              <a:pathLst>
                <a:path w="1275863" h="357087">
                  <a:moveTo>
                    <a:pt x="0" y="0"/>
                  </a:moveTo>
                  <a:lnTo>
                    <a:pt x="1275863" y="0"/>
                  </a:lnTo>
                  <a:lnTo>
                    <a:pt x="1275863" y="357087"/>
                  </a:lnTo>
                  <a:lnTo>
                    <a:pt x="0" y="357087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275863" cy="395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894837" y="7265973"/>
            <a:ext cx="4844293" cy="1355815"/>
            <a:chOff x="0" y="0"/>
            <a:chExt cx="1275863" cy="35708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75863" cy="357087"/>
            </a:xfrm>
            <a:custGeom>
              <a:avLst/>
              <a:gdLst/>
              <a:ahLst/>
              <a:cxnLst/>
              <a:rect l="l" t="t" r="r" b="b"/>
              <a:pathLst>
                <a:path w="1275863" h="357087">
                  <a:moveTo>
                    <a:pt x="0" y="0"/>
                  </a:moveTo>
                  <a:lnTo>
                    <a:pt x="1275863" y="0"/>
                  </a:lnTo>
                  <a:lnTo>
                    <a:pt x="1275863" y="357087"/>
                  </a:lnTo>
                  <a:lnTo>
                    <a:pt x="0" y="357087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275863" cy="395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372628" y="1765630"/>
            <a:ext cx="5418534" cy="70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EE6B26"/>
                </a:solidFill>
                <a:latin typeface="Helvetica Bold"/>
              </a:rPr>
              <a:t>MODALITÉS D’ACCÈS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025313" y="3864631"/>
            <a:ext cx="3634656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Montserrat Classic Bold"/>
              </a:rPr>
              <a:t>Anonyme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372618" y="3833962"/>
            <a:ext cx="3634656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Montserrat Classic Bold"/>
              </a:rPr>
              <a:t>Identifié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29224" y="4970366"/>
            <a:ext cx="2827947" cy="1114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Montserrat Classic Bold"/>
              </a:rPr>
              <a:t>Non</a:t>
            </a:r>
          </a:p>
          <a:p>
            <a:pPr algn="ctr">
              <a:lnSpc>
                <a:spcPts val="4620"/>
              </a:lnSpc>
            </a:pPr>
            <a:r>
              <a:rPr lang="en-US" sz="3300" err="1">
                <a:solidFill>
                  <a:srgbClr val="000000"/>
                </a:solidFill>
                <a:latin typeface="Montserrat Classic Bold"/>
              </a:rPr>
              <a:t>restreint</a:t>
            </a:r>
            <a:endParaRPr lang="en-US" sz="330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27261" y="7705583"/>
            <a:ext cx="2242489" cy="524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err="1">
                <a:solidFill>
                  <a:srgbClr val="000000"/>
                </a:solidFill>
                <a:latin typeface="Montserrat Classic Bold"/>
              </a:rPr>
              <a:t>Restreint</a:t>
            </a:r>
            <a:endParaRPr lang="en-US" sz="330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688330" y="5204879"/>
            <a:ext cx="230862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</a:rPr>
              <a:t>Accès libre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898274" y="7646382"/>
            <a:ext cx="388873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err="1">
                <a:solidFill>
                  <a:srgbClr val="000000"/>
                </a:solidFill>
                <a:latin typeface="Montserrat Classic"/>
              </a:rPr>
              <a:t>Accès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avec </a:t>
            </a:r>
            <a:r>
              <a:rPr lang="en-US" sz="3200" err="1">
                <a:solidFill>
                  <a:srgbClr val="000000"/>
                </a:solidFill>
                <a:latin typeface="Montserrat Classic"/>
              </a:rPr>
              <a:t>une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Montserrat Classic"/>
              </a:rPr>
              <a:t>clé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296791" y="7646383"/>
            <a:ext cx="40403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</a:rPr>
              <a:t>Accès sur invitation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362051" y="4970366"/>
            <a:ext cx="3909864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err="1">
                <a:solidFill>
                  <a:srgbClr val="000000"/>
                </a:solidFill>
                <a:latin typeface="Montserrat Classic"/>
              </a:rPr>
              <a:t>Accès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libre</a:t>
            </a:r>
          </a:p>
          <a:p>
            <a:pPr algn="ctr">
              <a:lnSpc>
                <a:spcPts val="4480"/>
              </a:lnSpc>
            </a:pPr>
            <a:r>
              <a:rPr lang="en-US" sz="3200" err="1">
                <a:solidFill>
                  <a:srgbClr val="000000"/>
                </a:solidFill>
                <a:latin typeface="Montserrat Classic"/>
              </a:rPr>
              <a:t>en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Montserrat Classic"/>
              </a:rPr>
              <a:t>autoinscription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914894" y="6449427"/>
            <a:ext cx="3076853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EE6B26"/>
                </a:solidFill>
                <a:latin typeface="ITC New Baskerville"/>
              </a:rPr>
              <a:t>Comment soutenir l’Open Education ?</a:t>
            </a:r>
          </a:p>
        </p:txBody>
      </p:sp>
      <p:sp>
        <p:nvSpPr>
          <p:cNvPr id="33" name="Espace réservé du numéro de diapositive 40">
            <a:extLst>
              <a:ext uri="{FF2B5EF4-FFF2-40B4-BE49-F238E27FC236}">
                <a16:creationId xmlns:a16="http://schemas.microsoft.com/office/drawing/2014/main" id="{7EB253ED-A8C9-B1C8-A47C-D22D1F594E3D}"/>
              </a:ext>
            </a:extLst>
          </p:cNvPr>
          <p:cNvSpPr txBox="1">
            <a:spLocks/>
          </p:cNvSpPr>
          <p:nvPr/>
        </p:nvSpPr>
        <p:spPr>
          <a:xfrm>
            <a:off x="15773400" y="96299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62412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0" y="0"/>
                </a:moveTo>
                <a:lnTo>
                  <a:pt x="18288000" y="0"/>
                </a:lnTo>
                <a:lnTo>
                  <a:pt x="18288000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</a:blip>
            <a:stretch>
              <a:fillRect b="-4400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/>
        </p:nvSpPr>
        <p:spPr>
          <a:xfrm>
            <a:off x="664703" y="632751"/>
            <a:ext cx="16834384" cy="83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92"/>
              </a:lnSpc>
              <a:spcBef>
                <a:spcPct val="0"/>
              </a:spcBef>
            </a:pPr>
            <a:r>
              <a:rPr lang="en-US" sz="4923" u="none" strike="noStrike" spc="-443">
                <a:solidFill>
                  <a:srgbClr val="EE6B26"/>
                </a:solidFill>
                <a:latin typeface="EB Garamond Semi-Bold"/>
              </a:rPr>
              <a:t>PLAN DE COLLECTION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72628" y="1765630"/>
            <a:ext cx="5418534" cy="70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EE6B26"/>
                </a:solidFill>
                <a:latin typeface="Helvetica Bold"/>
              </a:rPr>
              <a:t>MODALITÉS D’ACCÈS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72618" y="3833962"/>
            <a:ext cx="3634656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Montserrat Classic Bold"/>
              </a:rPr>
              <a:t>Identifié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21115" y="5174210"/>
            <a:ext cx="230862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</a:rPr>
              <a:t>Accès libre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72618" y="5174210"/>
            <a:ext cx="388873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</a:rPr>
              <a:t>Accès avec une clé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96791" y="7406035"/>
            <a:ext cx="40403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</a:rPr>
              <a:t>Accès sur invitation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20494" y="7267690"/>
            <a:ext cx="3909864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</a:rPr>
              <a:t>Accès libre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</a:rPr>
              <a:t>sur autoinscription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77056" y="6262227"/>
            <a:ext cx="1920240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EE6B26"/>
                </a:solidFill>
                <a:latin typeface="ITC New Baskerville"/>
              </a:rPr>
              <a:t>recommandée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30358" y="8744761"/>
            <a:ext cx="1564479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err="1">
                <a:solidFill>
                  <a:srgbClr val="EE6B26"/>
                </a:solidFill>
                <a:latin typeface="ITC New Baskerville"/>
              </a:rPr>
              <a:t>conseillée</a:t>
            </a:r>
            <a:endParaRPr lang="en-US" sz="2400">
              <a:solidFill>
                <a:srgbClr val="EE6B26"/>
              </a:solidFill>
              <a:latin typeface="ITC New Baskerville"/>
            </a:endParaRPr>
          </a:p>
        </p:txBody>
      </p:sp>
      <p:sp>
        <p:nvSpPr>
          <p:cNvPr id="14" name="Freeform 14"/>
          <p:cNvSpPr/>
          <p:nvPr/>
        </p:nvSpPr>
        <p:spPr>
          <a:xfrm rot="8870862" flipH="1">
            <a:off x="12504165" y="3803546"/>
            <a:ext cx="682702" cy="761635"/>
          </a:xfrm>
          <a:custGeom>
            <a:avLst/>
            <a:gdLst/>
            <a:ahLst/>
            <a:cxnLst/>
            <a:rect l="l" t="t" r="r" b="b"/>
            <a:pathLst>
              <a:path w="682702" h="761635">
                <a:moveTo>
                  <a:pt x="682702" y="0"/>
                </a:moveTo>
                <a:lnTo>
                  <a:pt x="0" y="0"/>
                </a:lnTo>
                <a:lnTo>
                  <a:pt x="0" y="761635"/>
                </a:lnTo>
                <a:lnTo>
                  <a:pt x="682702" y="761635"/>
                </a:lnTo>
                <a:lnTo>
                  <a:pt x="6827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5" name="TextBox 15"/>
          <p:cNvSpPr txBox="1"/>
          <p:nvPr/>
        </p:nvSpPr>
        <p:spPr>
          <a:xfrm>
            <a:off x="13261349" y="4089114"/>
            <a:ext cx="3544687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EE6B26"/>
                </a:solidFill>
                <a:latin typeface="ITC New Baskerville"/>
              </a:rPr>
              <a:t>Permet un encadrement de l’étudiant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280265" y="2721375"/>
            <a:ext cx="1679557" cy="377324"/>
            <a:chOff x="0" y="0"/>
            <a:chExt cx="442353" cy="9937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42353" cy="99377"/>
            </a:xfrm>
            <a:custGeom>
              <a:avLst/>
              <a:gdLst/>
              <a:ahLst/>
              <a:cxnLst/>
              <a:rect l="l" t="t" r="r" b="b"/>
              <a:pathLst>
                <a:path w="442353" h="99377">
                  <a:moveTo>
                    <a:pt x="0" y="0"/>
                  </a:moveTo>
                  <a:lnTo>
                    <a:pt x="442353" y="0"/>
                  </a:lnTo>
                  <a:lnTo>
                    <a:pt x="442353" y="99377"/>
                  </a:lnTo>
                  <a:lnTo>
                    <a:pt x="0" y="993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442353" cy="194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5671554" y="106978"/>
            <a:ext cx="896979" cy="2803058"/>
          </a:xfrm>
          <a:custGeom>
            <a:avLst/>
            <a:gdLst/>
            <a:ahLst/>
            <a:cxnLst/>
            <a:rect l="l" t="t" r="r" b="b"/>
            <a:pathLst>
              <a:path w="896979" h="2803058">
                <a:moveTo>
                  <a:pt x="0" y="0"/>
                </a:moveTo>
                <a:lnTo>
                  <a:pt x="896979" y="0"/>
                </a:lnTo>
                <a:lnTo>
                  <a:pt x="896979" y="2803059"/>
                </a:lnTo>
                <a:lnTo>
                  <a:pt x="0" y="28030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20" name="Group 20"/>
          <p:cNvGrpSpPr/>
          <p:nvPr/>
        </p:nvGrpSpPr>
        <p:grpSpPr>
          <a:xfrm>
            <a:off x="3420494" y="4857780"/>
            <a:ext cx="4844293" cy="1355815"/>
            <a:chOff x="0" y="0"/>
            <a:chExt cx="1275863" cy="35708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75863" cy="357087"/>
            </a:xfrm>
            <a:custGeom>
              <a:avLst/>
              <a:gdLst/>
              <a:ahLst/>
              <a:cxnLst/>
              <a:rect l="l" t="t" r="r" b="b"/>
              <a:pathLst>
                <a:path w="1275863" h="357087">
                  <a:moveTo>
                    <a:pt x="0" y="0"/>
                  </a:moveTo>
                  <a:lnTo>
                    <a:pt x="1275863" y="0"/>
                  </a:lnTo>
                  <a:lnTo>
                    <a:pt x="1275863" y="357087"/>
                  </a:lnTo>
                  <a:lnTo>
                    <a:pt x="0" y="357087"/>
                  </a:lnTo>
                  <a:close/>
                </a:path>
              </a:pathLst>
            </a:custGeom>
            <a:solidFill>
              <a:srgbClr val="ABD1E8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275863" cy="395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894837" y="4857780"/>
            <a:ext cx="4844293" cy="1355815"/>
            <a:chOff x="0" y="0"/>
            <a:chExt cx="1275863" cy="35708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75863" cy="357087"/>
            </a:xfrm>
            <a:custGeom>
              <a:avLst/>
              <a:gdLst/>
              <a:ahLst/>
              <a:cxnLst/>
              <a:rect l="l" t="t" r="r" b="b"/>
              <a:pathLst>
                <a:path w="1275863" h="357087">
                  <a:moveTo>
                    <a:pt x="0" y="0"/>
                  </a:moveTo>
                  <a:lnTo>
                    <a:pt x="1275863" y="0"/>
                  </a:lnTo>
                  <a:lnTo>
                    <a:pt x="1275863" y="357087"/>
                  </a:lnTo>
                  <a:lnTo>
                    <a:pt x="0" y="357087"/>
                  </a:lnTo>
                  <a:close/>
                </a:path>
              </a:pathLst>
            </a:custGeom>
            <a:solidFill>
              <a:srgbClr val="ABD1E8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275863" cy="395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420494" y="7296642"/>
            <a:ext cx="4844293" cy="1355815"/>
            <a:chOff x="0" y="0"/>
            <a:chExt cx="1275863" cy="35708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75863" cy="357087"/>
            </a:xfrm>
            <a:custGeom>
              <a:avLst/>
              <a:gdLst/>
              <a:ahLst/>
              <a:cxnLst/>
              <a:rect l="l" t="t" r="r" b="b"/>
              <a:pathLst>
                <a:path w="1275863" h="357087">
                  <a:moveTo>
                    <a:pt x="0" y="0"/>
                  </a:moveTo>
                  <a:lnTo>
                    <a:pt x="1275863" y="0"/>
                  </a:lnTo>
                  <a:lnTo>
                    <a:pt x="1275863" y="357087"/>
                  </a:lnTo>
                  <a:lnTo>
                    <a:pt x="0" y="357087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275863" cy="395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894837" y="7265973"/>
            <a:ext cx="4844293" cy="1355815"/>
            <a:chOff x="0" y="0"/>
            <a:chExt cx="1275863" cy="35708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75863" cy="357087"/>
            </a:xfrm>
            <a:custGeom>
              <a:avLst/>
              <a:gdLst/>
              <a:ahLst/>
              <a:cxnLst/>
              <a:rect l="l" t="t" r="r" b="b"/>
              <a:pathLst>
                <a:path w="1275863" h="357087">
                  <a:moveTo>
                    <a:pt x="0" y="0"/>
                  </a:moveTo>
                  <a:lnTo>
                    <a:pt x="1275863" y="0"/>
                  </a:lnTo>
                  <a:lnTo>
                    <a:pt x="1275863" y="357087"/>
                  </a:lnTo>
                  <a:lnTo>
                    <a:pt x="0" y="357087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275863" cy="395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4688330" y="5204879"/>
            <a:ext cx="230862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</a:rPr>
              <a:t>Accès libre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908843" y="7714152"/>
            <a:ext cx="388873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err="1">
                <a:solidFill>
                  <a:srgbClr val="000000"/>
                </a:solidFill>
                <a:latin typeface="Montserrat Classic"/>
              </a:rPr>
              <a:t>Accès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avec </a:t>
            </a:r>
            <a:r>
              <a:rPr lang="en-US" sz="3200" err="1">
                <a:solidFill>
                  <a:srgbClr val="000000"/>
                </a:solidFill>
                <a:latin typeface="Montserrat Classic"/>
              </a:rPr>
              <a:t>une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Montserrat Classic"/>
              </a:rPr>
              <a:t>clé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296791" y="7646383"/>
            <a:ext cx="40403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</a:rPr>
              <a:t>Accès sur invitation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416076" y="4967077"/>
            <a:ext cx="3801814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err="1">
                <a:solidFill>
                  <a:srgbClr val="000000"/>
                </a:solidFill>
                <a:latin typeface="Montserrat Classic"/>
              </a:rPr>
              <a:t>Accès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libre</a:t>
            </a:r>
          </a:p>
          <a:p>
            <a:pPr algn="ctr">
              <a:lnSpc>
                <a:spcPts val="4480"/>
              </a:lnSpc>
            </a:pPr>
            <a:r>
              <a:rPr lang="en-US" sz="3200" err="1">
                <a:solidFill>
                  <a:srgbClr val="000000"/>
                </a:solidFill>
                <a:latin typeface="Montserrat Classic"/>
              </a:rPr>
              <a:t>en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Montserrat Classic"/>
              </a:rPr>
              <a:t>autoinscription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025313" y="3864631"/>
            <a:ext cx="3634656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Montserrat Classic Bold"/>
              </a:rPr>
              <a:t>Anonyme</a:t>
            </a:r>
          </a:p>
        </p:txBody>
      </p:sp>
      <p:sp>
        <p:nvSpPr>
          <p:cNvPr id="37" name="Freeform 37"/>
          <p:cNvSpPr/>
          <p:nvPr/>
        </p:nvSpPr>
        <p:spPr>
          <a:xfrm>
            <a:off x="4840107" y="6297329"/>
            <a:ext cx="2005068" cy="478437"/>
          </a:xfrm>
          <a:custGeom>
            <a:avLst/>
            <a:gdLst/>
            <a:ahLst/>
            <a:cxnLst/>
            <a:rect l="l" t="t" r="r" b="b"/>
            <a:pathLst>
              <a:path w="2005068" h="478437">
                <a:moveTo>
                  <a:pt x="0" y="0"/>
                </a:moveTo>
                <a:lnTo>
                  <a:pt x="2005068" y="0"/>
                </a:lnTo>
                <a:lnTo>
                  <a:pt x="2005068" y="478437"/>
                </a:lnTo>
                <a:lnTo>
                  <a:pt x="0" y="47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8" name="Freeform 38"/>
          <p:cNvSpPr/>
          <p:nvPr/>
        </p:nvSpPr>
        <p:spPr>
          <a:xfrm>
            <a:off x="10187412" y="6297329"/>
            <a:ext cx="2005068" cy="478437"/>
          </a:xfrm>
          <a:custGeom>
            <a:avLst/>
            <a:gdLst/>
            <a:ahLst/>
            <a:cxnLst/>
            <a:rect l="l" t="t" r="r" b="b"/>
            <a:pathLst>
              <a:path w="2005068" h="478437">
                <a:moveTo>
                  <a:pt x="0" y="0"/>
                </a:moveTo>
                <a:lnTo>
                  <a:pt x="2005068" y="0"/>
                </a:lnTo>
                <a:lnTo>
                  <a:pt x="2005068" y="478437"/>
                </a:lnTo>
                <a:lnTo>
                  <a:pt x="0" y="47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9" name="Freeform 39"/>
          <p:cNvSpPr/>
          <p:nvPr/>
        </p:nvSpPr>
        <p:spPr>
          <a:xfrm>
            <a:off x="4991884" y="8779863"/>
            <a:ext cx="2005068" cy="478437"/>
          </a:xfrm>
          <a:custGeom>
            <a:avLst/>
            <a:gdLst/>
            <a:ahLst/>
            <a:cxnLst/>
            <a:rect l="l" t="t" r="r" b="b"/>
            <a:pathLst>
              <a:path w="2005068" h="478437">
                <a:moveTo>
                  <a:pt x="0" y="0"/>
                </a:moveTo>
                <a:lnTo>
                  <a:pt x="2005068" y="0"/>
                </a:lnTo>
                <a:lnTo>
                  <a:pt x="2005068" y="478437"/>
                </a:lnTo>
                <a:lnTo>
                  <a:pt x="0" y="47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0" name="Freeform 40"/>
          <p:cNvSpPr/>
          <p:nvPr/>
        </p:nvSpPr>
        <p:spPr>
          <a:xfrm>
            <a:off x="10187412" y="8779863"/>
            <a:ext cx="2005068" cy="478437"/>
          </a:xfrm>
          <a:custGeom>
            <a:avLst/>
            <a:gdLst/>
            <a:ahLst/>
            <a:cxnLst/>
            <a:rect l="l" t="t" r="r" b="b"/>
            <a:pathLst>
              <a:path w="2005068" h="478437">
                <a:moveTo>
                  <a:pt x="0" y="0"/>
                </a:moveTo>
                <a:lnTo>
                  <a:pt x="2005068" y="0"/>
                </a:lnTo>
                <a:lnTo>
                  <a:pt x="2005068" y="478437"/>
                </a:lnTo>
                <a:lnTo>
                  <a:pt x="0" y="47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1" name="TextBox 41"/>
          <p:cNvSpPr txBox="1"/>
          <p:nvPr/>
        </p:nvSpPr>
        <p:spPr>
          <a:xfrm>
            <a:off x="12678761" y="8744761"/>
            <a:ext cx="1342039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err="1">
                <a:solidFill>
                  <a:srgbClr val="EE6B26"/>
                </a:solidFill>
                <a:latin typeface="ITC New Baskerville"/>
              </a:rPr>
              <a:t>conseillée</a:t>
            </a:r>
            <a:endParaRPr lang="en-US" sz="2400">
              <a:solidFill>
                <a:srgbClr val="EE6B26"/>
              </a:solidFill>
              <a:latin typeface="ITC New Baskerville"/>
            </a:endParaRPr>
          </a:p>
        </p:txBody>
      </p:sp>
      <p:sp>
        <p:nvSpPr>
          <p:cNvPr id="44" name="Espace réservé du numéro de diapositive 40">
            <a:extLst>
              <a:ext uri="{FF2B5EF4-FFF2-40B4-BE49-F238E27FC236}">
                <a16:creationId xmlns:a16="http://schemas.microsoft.com/office/drawing/2014/main" id="{4D18BF80-453A-DCA6-8D20-7E576818595A}"/>
              </a:ext>
            </a:extLst>
          </p:cNvPr>
          <p:cNvSpPr txBox="1">
            <a:spLocks/>
          </p:cNvSpPr>
          <p:nvPr/>
        </p:nvSpPr>
        <p:spPr>
          <a:xfrm>
            <a:off x="15773400" y="96299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10</a:t>
            </a:r>
          </a:p>
        </p:txBody>
      </p:sp>
      <p:sp>
        <p:nvSpPr>
          <p:cNvPr id="53" name="TextBox 24">
            <a:extLst>
              <a:ext uri="{FF2B5EF4-FFF2-40B4-BE49-F238E27FC236}">
                <a16:creationId xmlns:a16="http://schemas.microsoft.com/office/drawing/2014/main" id="{D9171E46-1DE8-A885-E503-F59FB4044313}"/>
              </a:ext>
            </a:extLst>
          </p:cNvPr>
          <p:cNvSpPr txBox="1"/>
          <p:nvPr/>
        </p:nvSpPr>
        <p:spPr>
          <a:xfrm>
            <a:off x="534382" y="4885928"/>
            <a:ext cx="2827947" cy="1114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Montserrat Classic Bold"/>
              </a:rPr>
              <a:t>Non</a:t>
            </a:r>
          </a:p>
          <a:p>
            <a:pPr algn="ctr">
              <a:lnSpc>
                <a:spcPts val="4620"/>
              </a:lnSpc>
            </a:pPr>
            <a:r>
              <a:rPr lang="en-US" sz="3300" err="1">
                <a:solidFill>
                  <a:srgbClr val="000000"/>
                </a:solidFill>
                <a:latin typeface="Montserrat Classic Bold"/>
              </a:rPr>
              <a:t>restreint</a:t>
            </a:r>
            <a:endParaRPr lang="en-US" sz="330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54" name="TextBox 25">
            <a:extLst>
              <a:ext uri="{FF2B5EF4-FFF2-40B4-BE49-F238E27FC236}">
                <a16:creationId xmlns:a16="http://schemas.microsoft.com/office/drawing/2014/main" id="{16322AEE-9A18-4573-BE83-7DFBDE98A07E}"/>
              </a:ext>
            </a:extLst>
          </p:cNvPr>
          <p:cNvSpPr txBox="1"/>
          <p:nvPr/>
        </p:nvSpPr>
        <p:spPr>
          <a:xfrm>
            <a:off x="827261" y="7705583"/>
            <a:ext cx="2242489" cy="524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err="1">
                <a:solidFill>
                  <a:srgbClr val="000000"/>
                </a:solidFill>
                <a:latin typeface="Montserrat Classic Bold"/>
              </a:rPr>
              <a:t>Restreint</a:t>
            </a:r>
            <a:endParaRPr lang="en-US" sz="3300">
              <a:solidFill>
                <a:srgbClr val="000000"/>
              </a:solidFill>
              <a:latin typeface="Montserrat Classic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62412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0" y="0"/>
                </a:moveTo>
                <a:lnTo>
                  <a:pt x="18288000" y="0"/>
                </a:lnTo>
                <a:lnTo>
                  <a:pt x="18288000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</a:blip>
            <a:stretch>
              <a:fillRect b="-4400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>
            <a:off x="13335001" y="4114800"/>
            <a:ext cx="3581400" cy="5355863"/>
          </a:xfrm>
          <a:custGeom>
            <a:avLst/>
            <a:gdLst/>
            <a:ahLst/>
            <a:cxnLst/>
            <a:rect l="l" t="t" r="r" b="b"/>
            <a:pathLst>
              <a:path w="3787619" h="5570027">
                <a:moveTo>
                  <a:pt x="0" y="0"/>
                </a:moveTo>
                <a:lnTo>
                  <a:pt x="3787618" y="0"/>
                </a:lnTo>
                <a:lnTo>
                  <a:pt x="3787618" y="5570027"/>
                </a:lnTo>
                <a:lnTo>
                  <a:pt x="0" y="55700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/>
        </p:nvSpPr>
        <p:spPr>
          <a:xfrm>
            <a:off x="664703" y="632751"/>
            <a:ext cx="16834384" cy="83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92"/>
              </a:lnSpc>
              <a:spcBef>
                <a:spcPct val="0"/>
              </a:spcBef>
            </a:pPr>
            <a:r>
              <a:rPr lang="en-US" sz="4923" u="none" strike="noStrike" spc="-443">
                <a:solidFill>
                  <a:srgbClr val="EE6B26"/>
                </a:solidFill>
                <a:latin typeface="EB Garamond Semi-Bold"/>
              </a:rPr>
              <a:t>DÉFILÉ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19896" y="1765630"/>
            <a:ext cx="1524000" cy="70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EE6B26"/>
                </a:solidFill>
                <a:latin typeface="Helvetica Bold"/>
              </a:rPr>
              <a:t>DÉMO</a:t>
            </a:r>
          </a:p>
        </p:txBody>
      </p:sp>
      <p:sp>
        <p:nvSpPr>
          <p:cNvPr id="8" name="Espace réservé du numéro de diapositive 40">
            <a:extLst>
              <a:ext uri="{FF2B5EF4-FFF2-40B4-BE49-F238E27FC236}">
                <a16:creationId xmlns:a16="http://schemas.microsoft.com/office/drawing/2014/main" id="{8D18C3B7-3193-7229-F8DA-CE1456A0E20E}"/>
              </a:ext>
            </a:extLst>
          </p:cNvPr>
          <p:cNvSpPr txBox="1">
            <a:spLocks/>
          </p:cNvSpPr>
          <p:nvPr/>
        </p:nvSpPr>
        <p:spPr>
          <a:xfrm>
            <a:off x="15773400" y="96299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11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2B4832A-0DDC-49FD-4F37-EEC7749E5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030" y="7994905"/>
            <a:ext cx="5181600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ircular"/>
                <a:hlinkClick r:id="rId5"/>
              </a:rPr>
              <a:t>Démonstration de la plateforme Open Moodle - Watch </a:t>
            </a:r>
            <a:r>
              <a:rPr kumimoji="0" lang="fr-FR" altLang="fr-FR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ircular"/>
                <a:hlinkClick r:id="rId5"/>
              </a:rPr>
              <a:t>Video</a:t>
            </a:r>
            <a:endParaRPr kumimoji="0" lang="fr-FR" alt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ircular"/>
              <a:hlinkClick r:id="rId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ircular"/>
              </a:rPr>
              <a:t>            </a:t>
            </a:r>
            <a:r>
              <a: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id="{31234998-ECF1-0A93-E458-6B1D289F3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57564"/>
            <a:ext cx="6096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90C56918-7F48-E004-8BA1-FF045F32E839}"/>
              </a:ext>
            </a:extLst>
          </p:cNvPr>
          <p:cNvSpPr txBox="1"/>
          <p:nvPr/>
        </p:nvSpPr>
        <p:spPr>
          <a:xfrm>
            <a:off x="475394" y="3394346"/>
            <a:ext cx="7857525" cy="545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err="1">
                <a:solidFill>
                  <a:srgbClr val="EE6B26"/>
                </a:solidFill>
                <a:latin typeface="EB Garamond"/>
              </a:rPr>
              <a:t>Démonstration</a:t>
            </a:r>
            <a:r>
              <a:rPr lang="en-US" sz="3200">
                <a:solidFill>
                  <a:srgbClr val="EE6B26"/>
                </a:solidFill>
                <a:latin typeface="EB Garamond"/>
              </a:rPr>
              <a:t> d’un point de </a:t>
            </a:r>
            <a:r>
              <a:rPr lang="en-US" sz="3200" err="1">
                <a:solidFill>
                  <a:srgbClr val="EE6B26"/>
                </a:solidFill>
                <a:latin typeface="EB Garamond"/>
              </a:rPr>
              <a:t>vue</a:t>
            </a:r>
            <a:r>
              <a:rPr lang="en-US" sz="3200">
                <a:solidFill>
                  <a:srgbClr val="EE6B26"/>
                </a:solidFill>
                <a:latin typeface="EB Garamond"/>
              </a:rPr>
              <a:t> </a:t>
            </a:r>
            <a:r>
              <a:rPr lang="en-US" sz="3200" err="1">
                <a:solidFill>
                  <a:srgbClr val="EE6B26"/>
                </a:solidFill>
                <a:latin typeface="EB Garamond"/>
              </a:rPr>
              <a:t>enseignant</a:t>
            </a:r>
            <a:endParaRPr lang="en-US" sz="3200">
              <a:solidFill>
                <a:srgbClr val="EE6B26"/>
              </a:solidFill>
              <a:latin typeface="EB 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62412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0" y="0"/>
                </a:moveTo>
                <a:lnTo>
                  <a:pt x="18288000" y="0"/>
                </a:lnTo>
                <a:lnTo>
                  <a:pt x="18288000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</a:blip>
            <a:stretch>
              <a:fillRect b="-4400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>
            <a:off x="11892113" y="3455736"/>
            <a:ext cx="5938420" cy="5938420"/>
          </a:xfrm>
          <a:custGeom>
            <a:avLst/>
            <a:gdLst/>
            <a:ahLst/>
            <a:cxnLst/>
            <a:rect l="l" t="t" r="r" b="b"/>
            <a:pathLst>
              <a:path w="5938420" h="5938420">
                <a:moveTo>
                  <a:pt x="0" y="0"/>
                </a:moveTo>
                <a:lnTo>
                  <a:pt x="5938420" y="0"/>
                </a:lnTo>
                <a:lnTo>
                  <a:pt x="5938420" y="5938420"/>
                </a:lnTo>
                <a:lnTo>
                  <a:pt x="0" y="593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4" name="Group 4"/>
          <p:cNvGrpSpPr/>
          <p:nvPr/>
        </p:nvGrpSpPr>
        <p:grpSpPr>
          <a:xfrm>
            <a:off x="11560668" y="9105019"/>
            <a:ext cx="5124540" cy="289137"/>
            <a:chOff x="0" y="0"/>
            <a:chExt cx="1349673" cy="761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49673" cy="76151"/>
            </a:xfrm>
            <a:custGeom>
              <a:avLst/>
              <a:gdLst/>
              <a:ahLst/>
              <a:cxnLst/>
              <a:rect l="l" t="t" r="r" b="b"/>
              <a:pathLst>
                <a:path w="1349673" h="76151">
                  <a:moveTo>
                    <a:pt x="0" y="0"/>
                  </a:moveTo>
                  <a:lnTo>
                    <a:pt x="1349673" y="0"/>
                  </a:lnTo>
                  <a:lnTo>
                    <a:pt x="1349673" y="76151"/>
                  </a:lnTo>
                  <a:lnTo>
                    <a:pt x="0" y="7615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1349673" cy="171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65149">
            <a:off x="15369760" y="337291"/>
            <a:ext cx="2280250" cy="2280250"/>
          </a:xfrm>
          <a:custGeom>
            <a:avLst/>
            <a:gdLst/>
            <a:ahLst/>
            <a:cxnLst/>
            <a:rect l="l" t="t" r="r" b="b"/>
            <a:pathLst>
              <a:path w="2280250" h="2280250">
                <a:moveTo>
                  <a:pt x="0" y="0"/>
                </a:moveTo>
                <a:lnTo>
                  <a:pt x="2280250" y="0"/>
                </a:lnTo>
                <a:lnTo>
                  <a:pt x="2280250" y="2280250"/>
                </a:lnTo>
                <a:lnTo>
                  <a:pt x="0" y="2280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TextBox 8"/>
          <p:cNvSpPr txBox="1"/>
          <p:nvPr/>
        </p:nvSpPr>
        <p:spPr>
          <a:xfrm>
            <a:off x="664703" y="632751"/>
            <a:ext cx="16834384" cy="83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92"/>
              </a:lnSpc>
              <a:spcBef>
                <a:spcPct val="0"/>
              </a:spcBef>
            </a:pPr>
            <a:r>
              <a:rPr lang="en-US" sz="4923" u="none" strike="noStrike" spc="-443">
                <a:solidFill>
                  <a:srgbClr val="EE6B26"/>
                </a:solidFill>
                <a:latin typeface="EB Garamond"/>
              </a:rPr>
              <a:t>PROCHAINE </a:t>
            </a:r>
            <a:r>
              <a:rPr lang="en-US" sz="4923" u="none" strike="noStrike" spc="-443">
                <a:solidFill>
                  <a:srgbClr val="EE6B26"/>
                </a:solidFill>
                <a:latin typeface="EB Garamond Semi-Bold"/>
              </a:rPr>
              <a:t>SAISON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9627" y="1765630"/>
            <a:ext cx="10104537" cy="70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EE6B26"/>
                </a:solidFill>
                <a:latin typeface="Helvetica Bold"/>
              </a:rPr>
              <a:t>DÉFIS À RELEVER POUR OPEN MOODLE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64703" y="3452962"/>
            <a:ext cx="3308185" cy="2567766"/>
            <a:chOff x="0" y="0"/>
            <a:chExt cx="1185078" cy="91984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85078" cy="919841"/>
            </a:xfrm>
            <a:custGeom>
              <a:avLst/>
              <a:gdLst/>
              <a:ahLst/>
              <a:cxnLst/>
              <a:rect l="l" t="t" r="r" b="b"/>
              <a:pathLst>
                <a:path w="1185078" h="919841">
                  <a:moveTo>
                    <a:pt x="0" y="0"/>
                  </a:moveTo>
                  <a:lnTo>
                    <a:pt x="1185078" y="0"/>
                  </a:lnTo>
                  <a:lnTo>
                    <a:pt x="1185078" y="919841"/>
                  </a:lnTo>
                  <a:lnTo>
                    <a:pt x="0" y="9198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ABD1E8"/>
              </a:solidFill>
              <a:prstDash val="solid"/>
              <a:miter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185078" cy="957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326426" y="3452962"/>
            <a:ext cx="3308185" cy="2567766"/>
            <a:chOff x="0" y="0"/>
            <a:chExt cx="1185078" cy="91984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85078" cy="919841"/>
            </a:xfrm>
            <a:custGeom>
              <a:avLst/>
              <a:gdLst/>
              <a:ahLst/>
              <a:cxnLst/>
              <a:rect l="l" t="t" r="r" b="b"/>
              <a:pathLst>
                <a:path w="1185078" h="919841">
                  <a:moveTo>
                    <a:pt x="0" y="0"/>
                  </a:moveTo>
                  <a:lnTo>
                    <a:pt x="1185078" y="0"/>
                  </a:lnTo>
                  <a:lnTo>
                    <a:pt x="1185078" y="919841"/>
                  </a:lnTo>
                  <a:lnTo>
                    <a:pt x="0" y="9198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ED7D31"/>
              </a:solidFill>
              <a:prstDash val="solid"/>
              <a:miter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185078" cy="957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83853" y="3452962"/>
            <a:ext cx="3308185" cy="2567766"/>
            <a:chOff x="0" y="0"/>
            <a:chExt cx="1185078" cy="91984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85078" cy="919841"/>
            </a:xfrm>
            <a:custGeom>
              <a:avLst/>
              <a:gdLst/>
              <a:ahLst/>
              <a:cxnLst/>
              <a:rect l="l" t="t" r="r" b="b"/>
              <a:pathLst>
                <a:path w="1185078" h="919841">
                  <a:moveTo>
                    <a:pt x="0" y="0"/>
                  </a:moveTo>
                  <a:lnTo>
                    <a:pt x="1185078" y="0"/>
                  </a:lnTo>
                  <a:lnTo>
                    <a:pt x="1185078" y="919841"/>
                  </a:lnTo>
                  <a:lnTo>
                    <a:pt x="0" y="9198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ABD1E8"/>
              </a:solidFill>
              <a:prstDash val="solid"/>
              <a:miter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185078" cy="957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234686" y="4178349"/>
            <a:ext cx="2811979" cy="892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0"/>
              </a:lnSpc>
            </a:pPr>
            <a:r>
              <a:rPr lang="en-US" sz="2352">
                <a:solidFill>
                  <a:srgbClr val="000000"/>
                </a:solidFill>
                <a:latin typeface="Montserrat Classic Bold"/>
              </a:rPr>
              <a:t>Apaiser </a:t>
            </a:r>
            <a:r>
              <a:rPr lang="en-US" sz="2352">
                <a:solidFill>
                  <a:srgbClr val="000000"/>
                </a:solidFill>
                <a:latin typeface="Montserrat Classic"/>
              </a:rPr>
              <a:t>les craintes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32320" y="4019102"/>
            <a:ext cx="2742830" cy="134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0"/>
              </a:lnSpc>
            </a:pPr>
            <a:r>
              <a:rPr lang="en-US" sz="2352">
                <a:solidFill>
                  <a:srgbClr val="000000"/>
                </a:solidFill>
                <a:latin typeface="Montserrat Classic"/>
              </a:rPr>
              <a:t>Convaincre d’</a:t>
            </a:r>
            <a:r>
              <a:rPr lang="en-US" sz="2352">
                <a:solidFill>
                  <a:srgbClr val="000000"/>
                </a:solidFill>
                <a:latin typeface="Montserrat Classic Bold"/>
              </a:rPr>
              <a:t>utiliser </a:t>
            </a:r>
            <a:r>
              <a:rPr lang="en-US" sz="2352">
                <a:solidFill>
                  <a:srgbClr val="000000"/>
                </a:solidFill>
                <a:latin typeface="Montserrat Classic"/>
              </a:rPr>
              <a:t>Open Moodle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577219" y="4019102"/>
            <a:ext cx="2806600" cy="134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0"/>
              </a:lnSpc>
            </a:pPr>
            <a:r>
              <a:rPr lang="en-US" sz="2352">
                <a:solidFill>
                  <a:srgbClr val="000000"/>
                </a:solidFill>
                <a:latin typeface="Montserrat Classic Bold"/>
              </a:rPr>
              <a:t>Migrer </a:t>
            </a:r>
            <a:r>
              <a:rPr lang="en-US" sz="2352">
                <a:solidFill>
                  <a:srgbClr val="000000"/>
                </a:solidFill>
                <a:latin typeface="Montserrat Classic"/>
              </a:rPr>
              <a:t>les Moodle UCLine et Aide à la réussite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664703" y="6424946"/>
            <a:ext cx="3308185" cy="2567766"/>
            <a:chOff x="0" y="0"/>
            <a:chExt cx="1185078" cy="91984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85078" cy="919841"/>
            </a:xfrm>
            <a:custGeom>
              <a:avLst/>
              <a:gdLst/>
              <a:ahLst/>
              <a:cxnLst/>
              <a:rect l="l" t="t" r="r" b="b"/>
              <a:pathLst>
                <a:path w="1185078" h="919841">
                  <a:moveTo>
                    <a:pt x="0" y="0"/>
                  </a:moveTo>
                  <a:lnTo>
                    <a:pt x="1185078" y="0"/>
                  </a:lnTo>
                  <a:lnTo>
                    <a:pt x="1185078" y="919841"/>
                  </a:lnTo>
                  <a:lnTo>
                    <a:pt x="0" y="9198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ED7D31"/>
              </a:solidFill>
              <a:prstDash val="solid"/>
              <a:miter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185078" cy="957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326426" y="6424946"/>
            <a:ext cx="3308185" cy="2567766"/>
            <a:chOff x="0" y="0"/>
            <a:chExt cx="1185078" cy="9198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85078" cy="919841"/>
            </a:xfrm>
            <a:custGeom>
              <a:avLst/>
              <a:gdLst/>
              <a:ahLst/>
              <a:cxnLst/>
              <a:rect l="l" t="t" r="r" b="b"/>
              <a:pathLst>
                <a:path w="1185078" h="919841">
                  <a:moveTo>
                    <a:pt x="0" y="0"/>
                  </a:moveTo>
                  <a:lnTo>
                    <a:pt x="1185078" y="0"/>
                  </a:lnTo>
                  <a:lnTo>
                    <a:pt x="1185078" y="919841"/>
                  </a:lnTo>
                  <a:lnTo>
                    <a:pt x="0" y="9198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ABD1E8"/>
              </a:solidFill>
              <a:prstDash val="solid"/>
              <a:miter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185078" cy="957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983853" y="6424946"/>
            <a:ext cx="3308185" cy="2567766"/>
            <a:chOff x="0" y="0"/>
            <a:chExt cx="1185078" cy="91984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85078" cy="919841"/>
            </a:xfrm>
            <a:custGeom>
              <a:avLst/>
              <a:gdLst/>
              <a:ahLst/>
              <a:cxnLst/>
              <a:rect l="l" t="t" r="r" b="b"/>
              <a:pathLst>
                <a:path w="1185078" h="919841">
                  <a:moveTo>
                    <a:pt x="0" y="0"/>
                  </a:moveTo>
                  <a:lnTo>
                    <a:pt x="1185078" y="0"/>
                  </a:lnTo>
                  <a:lnTo>
                    <a:pt x="1185078" y="919841"/>
                  </a:lnTo>
                  <a:lnTo>
                    <a:pt x="0" y="9198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ED7D31"/>
              </a:solidFill>
              <a:prstDash val="solid"/>
              <a:miter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185078" cy="957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8234686" y="6762487"/>
            <a:ext cx="2811979" cy="180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0"/>
              </a:lnSpc>
            </a:pPr>
            <a:r>
              <a:rPr lang="en-US" sz="2352">
                <a:solidFill>
                  <a:srgbClr val="000000"/>
                </a:solidFill>
                <a:latin typeface="Montserrat Classic Bold"/>
              </a:rPr>
              <a:t>Délimiter </a:t>
            </a:r>
            <a:r>
              <a:rPr lang="en-US" sz="2352">
                <a:solidFill>
                  <a:srgbClr val="000000"/>
                </a:solidFill>
                <a:latin typeface="Montserrat Classic"/>
              </a:rPr>
              <a:t>avec  OER.uclouvain.be et le Moodle institutionnel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47381" y="7190924"/>
            <a:ext cx="2742830" cy="892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0"/>
              </a:lnSpc>
            </a:pPr>
            <a:r>
              <a:rPr lang="en-US" sz="2352">
                <a:solidFill>
                  <a:srgbClr val="000000"/>
                </a:solidFill>
                <a:latin typeface="Montserrat Classic Bold"/>
              </a:rPr>
              <a:t>Promouvoir </a:t>
            </a:r>
          </a:p>
          <a:p>
            <a:pPr algn="ctr">
              <a:lnSpc>
                <a:spcPts val="3670"/>
              </a:lnSpc>
            </a:pPr>
            <a:r>
              <a:rPr lang="en-US" sz="2352">
                <a:solidFill>
                  <a:srgbClr val="000000"/>
                </a:solidFill>
                <a:latin typeface="Montserrat Classic"/>
              </a:rPr>
              <a:t>l’Open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526884" y="6733724"/>
            <a:ext cx="2806600" cy="180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0"/>
              </a:lnSpc>
            </a:pPr>
            <a:r>
              <a:rPr lang="en-US" sz="2352">
                <a:solidFill>
                  <a:srgbClr val="000000"/>
                </a:solidFill>
                <a:latin typeface="Montserrat Classic"/>
              </a:rPr>
              <a:t>Faire </a:t>
            </a:r>
            <a:r>
              <a:rPr lang="en-US" sz="2352">
                <a:solidFill>
                  <a:srgbClr val="000000"/>
                </a:solidFill>
                <a:latin typeface="Montserrat Classic Bold"/>
              </a:rPr>
              <a:t>cohabiter </a:t>
            </a:r>
            <a:r>
              <a:rPr lang="en-US" sz="2352">
                <a:solidFill>
                  <a:srgbClr val="000000"/>
                </a:solidFill>
                <a:latin typeface="Montserrat Classic"/>
              </a:rPr>
              <a:t>les différentes modalités d’Open Moodle</a:t>
            </a:r>
          </a:p>
        </p:txBody>
      </p:sp>
      <p:sp>
        <p:nvSpPr>
          <p:cNvPr id="36" name="Espace réservé du numéro de diapositive 40">
            <a:extLst>
              <a:ext uri="{FF2B5EF4-FFF2-40B4-BE49-F238E27FC236}">
                <a16:creationId xmlns:a16="http://schemas.microsoft.com/office/drawing/2014/main" id="{D89EDDAF-EEC7-CF61-E7AE-E9C557BA773C}"/>
              </a:ext>
            </a:extLst>
          </p:cNvPr>
          <p:cNvSpPr txBox="1">
            <a:spLocks/>
          </p:cNvSpPr>
          <p:nvPr/>
        </p:nvSpPr>
        <p:spPr>
          <a:xfrm>
            <a:off x="15773400" y="96299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62412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0" y="0"/>
                </a:moveTo>
                <a:lnTo>
                  <a:pt x="18288000" y="0"/>
                </a:lnTo>
                <a:lnTo>
                  <a:pt x="18288000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</a:blip>
            <a:stretch>
              <a:fillRect b="-4400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>
            <a:off x="12822374" y="448316"/>
            <a:ext cx="5691840" cy="2461721"/>
          </a:xfrm>
          <a:custGeom>
            <a:avLst/>
            <a:gdLst/>
            <a:ahLst/>
            <a:cxnLst/>
            <a:rect l="l" t="t" r="r" b="b"/>
            <a:pathLst>
              <a:path w="5691840" h="2461721">
                <a:moveTo>
                  <a:pt x="0" y="0"/>
                </a:moveTo>
                <a:lnTo>
                  <a:pt x="5691840" y="0"/>
                </a:lnTo>
                <a:lnTo>
                  <a:pt x="5691840" y="2461721"/>
                </a:lnTo>
                <a:lnTo>
                  <a:pt x="0" y="2461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/>
        </p:nvSpPr>
        <p:spPr>
          <a:xfrm>
            <a:off x="664703" y="585126"/>
            <a:ext cx="16834384" cy="1285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32"/>
              </a:lnSpc>
              <a:spcBef>
                <a:spcPct val="0"/>
              </a:spcBef>
            </a:pPr>
            <a:r>
              <a:rPr lang="en-US" sz="7523" spc="-677">
                <a:solidFill>
                  <a:srgbClr val="EE6B26"/>
                </a:solidFill>
                <a:latin typeface="EB Garamond"/>
              </a:rPr>
              <a:t>CRÉATEURS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57675" y="3717635"/>
            <a:ext cx="5853370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EE6B26"/>
                </a:solidFill>
                <a:latin typeface="Helvetica"/>
              </a:rPr>
              <a:t>EQUIPE DU SERVICE INFORMATIQUE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51460" y="3708827"/>
            <a:ext cx="5647628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EE6B26"/>
                </a:solidFill>
                <a:latin typeface="Helvetica"/>
              </a:rPr>
              <a:t>EQUIPE OPEN EDUCATION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3708827"/>
            <a:ext cx="5647628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EE6B26"/>
                </a:solidFill>
                <a:latin typeface="Helvetica"/>
              </a:rPr>
              <a:t>COORDINATEUR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12649" y="4640687"/>
            <a:ext cx="223212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Brittany"/>
              </a:rPr>
              <a:t>Erin Dupuis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99428" y="6863980"/>
            <a:ext cx="2969865" cy="613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Brittany"/>
              </a:rPr>
              <a:t>Domenico Palumbo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01734" y="5752333"/>
            <a:ext cx="2965252" cy="613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Brittany"/>
              </a:rPr>
              <a:t>Frédéric Fervaille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276736" y="4633346"/>
            <a:ext cx="2797076" cy="613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Brittany"/>
              </a:rPr>
              <a:t>Sophie Depoterre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657959" y="5746461"/>
            <a:ext cx="217542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Brittany"/>
              </a:rPr>
              <a:t>Flore Louette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587563" y="6859576"/>
            <a:ext cx="2245817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Brittany"/>
              </a:rPr>
              <a:t>Céline Polain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07752" y="4749672"/>
            <a:ext cx="2232124" cy="613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Brittany"/>
              </a:rPr>
              <a:t>Yves Deville</a:t>
            </a:r>
          </a:p>
        </p:txBody>
      </p:sp>
      <p:sp>
        <p:nvSpPr>
          <p:cNvPr id="17" name="Espace réservé du numéro de diapositive 40">
            <a:extLst>
              <a:ext uri="{FF2B5EF4-FFF2-40B4-BE49-F238E27FC236}">
                <a16:creationId xmlns:a16="http://schemas.microsoft.com/office/drawing/2014/main" id="{35A58ABD-E55F-A0D3-5779-B396AFB7CBD4}"/>
              </a:ext>
            </a:extLst>
          </p:cNvPr>
          <p:cNvSpPr txBox="1">
            <a:spLocks/>
          </p:cNvSpPr>
          <p:nvPr/>
        </p:nvSpPr>
        <p:spPr>
          <a:xfrm>
            <a:off x="15773400" y="96299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17276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0" y="0"/>
                </a:moveTo>
                <a:lnTo>
                  <a:pt x="18288000" y="0"/>
                </a:lnTo>
                <a:lnTo>
                  <a:pt x="18288000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</a:blip>
            <a:stretch>
              <a:fillRect b="-4400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/>
        </p:nvSpPr>
        <p:spPr>
          <a:xfrm>
            <a:off x="2341458" y="1197871"/>
            <a:ext cx="13605085" cy="1285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32"/>
              </a:lnSpc>
              <a:spcBef>
                <a:spcPct val="0"/>
              </a:spcBef>
            </a:pPr>
            <a:r>
              <a:rPr lang="en-US" sz="7523" spc="-677">
                <a:solidFill>
                  <a:srgbClr val="EE6B26"/>
                </a:solidFill>
                <a:latin typeface="EB Garamond"/>
              </a:rPr>
              <a:t>MERCI  POUR  VOTRE  ATTENTION</a:t>
            </a:r>
          </a:p>
        </p:txBody>
      </p:sp>
      <p:sp>
        <p:nvSpPr>
          <p:cNvPr id="4" name="Freeform 4"/>
          <p:cNvSpPr/>
          <p:nvPr/>
        </p:nvSpPr>
        <p:spPr>
          <a:xfrm>
            <a:off x="13727186" y="5721853"/>
            <a:ext cx="3723580" cy="3421039"/>
          </a:xfrm>
          <a:custGeom>
            <a:avLst/>
            <a:gdLst/>
            <a:ahLst/>
            <a:cxnLst/>
            <a:rect l="l" t="t" r="r" b="b"/>
            <a:pathLst>
              <a:path w="3723580" h="3421039">
                <a:moveTo>
                  <a:pt x="0" y="0"/>
                </a:moveTo>
                <a:lnTo>
                  <a:pt x="3723579" y="0"/>
                </a:lnTo>
                <a:lnTo>
                  <a:pt x="3723579" y="3421039"/>
                </a:lnTo>
                <a:lnTo>
                  <a:pt x="0" y="34210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Freeform 5"/>
          <p:cNvSpPr/>
          <p:nvPr/>
        </p:nvSpPr>
        <p:spPr>
          <a:xfrm rot="9755066" flipH="1">
            <a:off x="13503913" y="7101937"/>
            <a:ext cx="1090274" cy="2289290"/>
          </a:xfrm>
          <a:custGeom>
            <a:avLst/>
            <a:gdLst/>
            <a:ahLst/>
            <a:cxnLst/>
            <a:rect l="l" t="t" r="r" b="b"/>
            <a:pathLst>
              <a:path w="1090274" h="2289290">
                <a:moveTo>
                  <a:pt x="1090274" y="0"/>
                </a:moveTo>
                <a:lnTo>
                  <a:pt x="0" y="0"/>
                </a:lnTo>
                <a:lnTo>
                  <a:pt x="0" y="2289290"/>
                </a:lnTo>
                <a:lnTo>
                  <a:pt x="1090274" y="2289290"/>
                </a:lnTo>
                <a:lnTo>
                  <a:pt x="10902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6" name="Group 6"/>
          <p:cNvGrpSpPr/>
          <p:nvPr/>
        </p:nvGrpSpPr>
        <p:grpSpPr>
          <a:xfrm>
            <a:off x="2341458" y="5093494"/>
            <a:ext cx="10516613" cy="2351719"/>
            <a:chOff x="0" y="-66675"/>
            <a:chExt cx="14022151" cy="3135627"/>
          </a:xfrm>
        </p:grpSpPr>
        <p:sp>
          <p:nvSpPr>
            <p:cNvPr id="7" name="TextBox 7"/>
            <p:cNvSpPr txBox="1"/>
            <p:nvPr/>
          </p:nvSpPr>
          <p:spPr>
            <a:xfrm>
              <a:off x="0" y="-66675"/>
              <a:ext cx="2900561" cy="854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Brittany"/>
                </a:rPr>
                <a:t>Flore Louette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214017"/>
              <a:ext cx="2917660" cy="854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Brittany"/>
                </a:rPr>
                <a:t>Céline Polain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076480" y="45676"/>
              <a:ext cx="9945671" cy="551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70"/>
                </a:lnSpc>
              </a:pPr>
              <a:r>
                <a:rPr lang="en-US" sz="2352">
                  <a:solidFill>
                    <a:srgbClr val="000000"/>
                  </a:solidFill>
                  <a:latin typeface="Montserrat Classic"/>
                </a:rPr>
                <a:t>flore.louette@uclouvain.be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076480" y="2326368"/>
              <a:ext cx="9945671" cy="551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70"/>
                </a:lnSpc>
              </a:pPr>
              <a:r>
                <a:rPr lang="en-US" sz="2352">
                  <a:solidFill>
                    <a:srgbClr val="000000"/>
                  </a:solidFill>
                  <a:latin typeface="Montserrat Classic"/>
                </a:rPr>
                <a:t>celine.polain@uclouvain.be</a:t>
              </a:r>
            </a:p>
          </p:txBody>
        </p:sp>
      </p:grpSp>
      <p:sp>
        <p:nvSpPr>
          <p:cNvPr id="13" name="Espace réservé du numéro de diapositive 40">
            <a:extLst>
              <a:ext uri="{FF2B5EF4-FFF2-40B4-BE49-F238E27FC236}">
                <a16:creationId xmlns:a16="http://schemas.microsoft.com/office/drawing/2014/main" id="{D880BFEE-CF4A-BEB8-448E-83DAD856E81B}"/>
              </a:ext>
            </a:extLst>
          </p:cNvPr>
          <p:cNvSpPr txBox="1">
            <a:spLocks/>
          </p:cNvSpPr>
          <p:nvPr/>
        </p:nvSpPr>
        <p:spPr>
          <a:xfrm>
            <a:off x="15773400" y="96299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62412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0" y="0"/>
                </a:moveTo>
                <a:lnTo>
                  <a:pt x="18288000" y="0"/>
                </a:lnTo>
                <a:lnTo>
                  <a:pt x="18288000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</a:blip>
            <a:stretch>
              <a:fillRect b="-4400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>
            <a:off x="13610767" y="728001"/>
            <a:ext cx="3448581" cy="1457025"/>
          </a:xfrm>
          <a:custGeom>
            <a:avLst/>
            <a:gdLst/>
            <a:ahLst/>
            <a:cxnLst/>
            <a:rect l="l" t="t" r="r" b="b"/>
            <a:pathLst>
              <a:path w="3448581" h="1457025">
                <a:moveTo>
                  <a:pt x="0" y="0"/>
                </a:moveTo>
                <a:lnTo>
                  <a:pt x="3448581" y="0"/>
                </a:lnTo>
                <a:lnTo>
                  <a:pt x="3448581" y="1457025"/>
                </a:lnTo>
                <a:lnTo>
                  <a:pt x="0" y="1457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4" name="Group 4"/>
          <p:cNvGrpSpPr/>
          <p:nvPr/>
        </p:nvGrpSpPr>
        <p:grpSpPr>
          <a:xfrm>
            <a:off x="11846314" y="5352948"/>
            <a:ext cx="2295279" cy="229527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BD1E8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984043" y="5490678"/>
            <a:ext cx="2019820" cy="201982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4063" r="-29121"/>
              </a:stretch>
            </a:blipFill>
          </p:spPr>
          <p:txBody>
            <a:bodyPr/>
            <a:lstStyle/>
            <a:p>
              <a:endParaRPr lang="fr-B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25451" y="5352948"/>
            <a:ext cx="2295279" cy="229527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BD1E8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063180" y="5490678"/>
            <a:ext cx="2019820" cy="201982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b="-41"/>
              </a:stretch>
            </a:blipFill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64703" y="585126"/>
            <a:ext cx="16834384" cy="1285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32"/>
              </a:lnSpc>
              <a:spcBef>
                <a:spcPct val="0"/>
              </a:spcBef>
            </a:pPr>
            <a:r>
              <a:rPr lang="en-US" sz="7523" spc="-677">
                <a:solidFill>
                  <a:srgbClr val="EE6B26"/>
                </a:solidFill>
                <a:latin typeface="EB Garamond"/>
              </a:rPr>
              <a:t>STYLISTES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608555" y="3805387"/>
            <a:ext cx="2833131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>
                <a:solidFill>
                  <a:srgbClr val="000000"/>
                </a:solidFill>
                <a:latin typeface="Brittany"/>
              </a:rPr>
              <a:t>Flore Louette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513261" y="3805387"/>
            <a:ext cx="3166183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>
                <a:solidFill>
                  <a:srgbClr val="000000"/>
                </a:solidFill>
                <a:latin typeface="Brittany"/>
              </a:rPr>
              <a:t>Céline Polain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23394" y="8305452"/>
            <a:ext cx="4166870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</a:rPr>
              <a:t>Technopédagogue -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</a:rPr>
              <a:t>Open Education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323993" y="8305452"/>
            <a:ext cx="5339921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</a:rPr>
              <a:t>Technopédagogue -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</a:rPr>
              <a:t>FAD/hybride &amp; Moodle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B1DC6EA4-EB0A-7B12-998E-55B98FCC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704717"/>
            <a:ext cx="2133600" cy="365125"/>
          </a:xfrm>
        </p:spPr>
        <p:txBody>
          <a:bodyPr/>
          <a:lstStyle/>
          <a:p>
            <a:r>
              <a:rPr lang="en-US" sz="2000"/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62412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0" y="0"/>
                </a:moveTo>
                <a:lnTo>
                  <a:pt x="18288000" y="0"/>
                </a:lnTo>
                <a:lnTo>
                  <a:pt x="18288000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</a:blip>
            <a:stretch>
              <a:fillRect b="-4400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BE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729" y="2654693"/>
            <a:ext cx="7906333" cy="79063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5787590" y="6578724"/>
            <a:ext cx="6588611" cy="2913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5" name="AutoShape 5"/>
          <p:cNvSpPr/>
          <p:nvPr/>
        </p:nvSpPr>
        <p:spPr>
          <a:xfrm flipV="1">
            <a:off x="9081896" y="3313554"/>
            <a:ext cx="43054" cy="6588611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6" name="Freeform 6"/>
          <p:cNvSpPr/>
          <p:nvPr/>
        </p:nvSpPr>
        <p:spPr>
          <a:xfrm rot="1031880">
            <a:off x="14820895" y="2566052"/>
            <a:ext cx="3474468" cy="1871870"/>
          </a:xfrm>
          <a:custGeom>
            <a:avLst/>
            <a:gdLst/>
            <a:ahLst/>
            <a:cxnLst/>
            <a:rect l="l" t="t" r="r" b="b"/>
            <a:pathLst>
              <a:path w="3474468" h="1871870">
                <a:moveTo>
                  <a:pt x="0" y="0"/>
                </a:moveTo>
                <a:lnTo>
                  <a:pt x="3474468" y="0"/>
                </a:lnTo>
                <a:lnTo>
                  <a:pt x="3474468" y="1871869"/>
                </a:lnTo>
                <a:lnTo>
                  <a:pt x="0" y="1871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>
            <a:off x="7423446" y="4747806"/>
            <a:ext cx="1010228" cy="1262785"/>
          </a:xfrm>
          <a:custGeom>
            <a:avLst/>
            <a:gdLst/>
            <a:ahLst/>
            <a:cxnLst/>
            <a:rect l="l" t="t" r="r" b="b"/>
            <a:pathLst>
              <a:path w="1010228" h="1262785">
                <a:moveTo>
                  <a:pt x="0" y="0"/>
                </a:moveTo>
                <a:lnTo>
                  <a:pt x="1010228" y="0"/>
                </a:lnTo>
                <a:lnTo>
                  <a:pt x="1010228" y="1262785"/>
                </a:lnTo>
                <a:lnTo>
                  <a:pt x="0" y="12627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>
            <a:off x="9795234" y="4512899"/>
            <a:ext cx="1277792" cy="1732599"/>
          </a:xfrm>
          <a:custGeom>
            <a:avLst/>
            <a:gdLst/>
            <a:ahLst/>
            <a:cxnLst/>
            <a:rect l="l" t="t" r="r" b="b"/>
            <a:pathLst>
              <a:path w="1277792" h="1732599">
                <a:moveTo>
                  <a:pt x="0" y="0"/>
                </a:moveTo>
                <a:lnTo>
                  <a:pt x="1277791" y="0"/>
                </a:lnTo>
                <a:lnTo>
                  <a:pt x="1277791" y="1732599"/>
                </a:lnTo>
                <a:lnTo>
                  <a:pt x="0" y="17325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Freeform 9"/>
          <p:cNvSpPr/>
          <p:nvPr/>
        </p:nvSpPr>
        <p:spPr>
          <a:xfrm>
            <a:off x="7379034" y="7150224"/>
            <a:ext cx="1099053" cy="1099053"/>
          </a:xfrm>
          <a:custGeom>
            <a:avLst/>
            <a:gdLst/>
            <a:ahLst/>
            <a:cxnLst/>
            <a:rect l="l" t="t" r="r" b="b"/>
            <a:pathLst>
              <a:path w="1099053" h="1099053">
                <a:moveTo>
                  <a:pt x="0" y="0"/>
                </a:moveTo>
                <a:lnTo>
                  <a:pt x="1099053" y="0"/>
                </a:lnTo>
                <a:lnTo>
                  <a:pt x="1099053" y="1099053"/>
                </a:lnTo>
                <a:lnTo>
                  <a:pt x="0" y="10990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0" name="Freeform 10"/>
          <p:cNvSpPr/>
          <p:nvPr/>
        </p:nvSpPr>
        <p:spPr>
          <a:xfrm>
            <a:off x="9382071" y="7209258"/>
            <a:ext cx="2104118" cy="1040018"/>
          </a:xfrm>
          <a:custGeom>
            <a:avLst/>
            <a:gdLst/>
            <a:ahLst/>
            <a:cxnLst/>
            <a:rect l="l" t="t" r="r" b="b"/>
            <a:pathLst>
              <a:path w="2104118" h="1040018">
                <a:moveTo>
                  <a:pt x="0" y="0"/>
                </a:moveTo>
                <a:lnTo>
                  <a:pt x="2104117" y="0"/>
                </a:lnTo>
                <a:lnTo>
                  <a:pt x="2104117" y="1040019"/>
                </a:lnTo>
                <a:lnTo>
                  <a:pt x="0" y="10400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b="-93969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1" name="TextBox 11"/>
          <p:cNvSpPr txBox="1"/>
          <p:nvPr/>
        </p:nvSpPr>
        <p:spPr>
          <a:xfrm>
            <a:off x="664703" y="632751"/>
            <a:ext cx="16834384" cy="83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92"/>
              </a:lnSpc>
              <a:spcBef>
                <a:spcPct val="0"/>
              </a:spcBef>
            </a:pPr>
            <a:r>
              <a:rPr lang="en-US" sz="4923" spc="-443">
                <a:solidFill>
                  <a:srgbClr val="EE6B26"/>
                </a:solidFill>
                <a:latin typeface="EB Garamond"/>
              </a:rPr>
              <a:t>LA COLLECTION  </a:t>
            </a:r>
            <a:r>
              <a:rPr lang="en-US" sz="4923" spc="-443">
                <a:solidFill>
                  <a:srgbClr val="EE6B26"/>
                </a:solidFill>
                <a:latin typeface="EB Garamond Semi-Bold"/>
              </a:rPr>
              <a:t>PRÊT À PORTER</a:t>
            </a:r>
            <a:r>
              <a:rPr lang="en-US" sz="4923" spc="-443">
                <a:solidFill>
                  <a:srgbClr val="EE6B26"/>
                </a:solidFill>
                <a:latin typeface="EB Garamond"/>
              </a:rPr>
              <a:t>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33459" y="1765630"/>
            <a:ext cx="10696873" cy="70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EE6B26"/>
                </a:solidFill>
                <a:latin typeface="Helvetica Bold"/>
              </a:rPr>
              <a:t>LES COMPOSANTES D’UN ENSEIGNEMENT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03108" y="5134725"/>
            <a:ext cx="1869087" cy="398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err="1">
                <a:solidFill>
                  <a:srgbClr val="000000"/>
                </a:solidFill>
                <a:latin typeface="Montserrat Classic"/>
              </a:rPr>
              <a:t>Contenus</a:t>
            </a:r>
            <a:endParaRPr lang="en-US" sz="250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274993" y="5177855"/>
            <a:ext cx="4327207" cy="398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err="1">
                <a:solidFill>
                  <a:srgbClr val="000000"/>
                </a:solidFill>
                <a:latin typeface="Montserrat Classic"/>
              </a:rPr>
              <a:t>Parcours</a:t>
            </a:r>
            <a:r>
              <a:rPr lang="en-US" sz="250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err="1">
                <a:solidFill>
                  <a:srgbClr val="000000"/>
                </a:solidFill>
                <a:latin typeface="Montserrat Classic"/>
              </a:rPr>
              <a:t>d’apprentissage</a:t>
            </a:r>
            <a:endParaRPr lang="en-US" sz="250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387245" y="7484793"/>
            <a:ext cx="1676400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Montserrat Classic"/>
              </a:rPr>
              <a:t>Evaluation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274993" y="7484793"/>
            <a:ext cx="2422207" cy="398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err="1">
                <a:solidFill>
                  <a:srgbClr val="000000"/>
                </a:solidFill>
                <a:latin typeface="Montserrat Classic"/>
              </a:rPr>
              <a:t>Encadrement</a:t>
            </a:r>
            <a:endParaRPr lang="en-US" sz="250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6B832410-89A8-2524-6DED-BBB234CE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92092" y="9537039"/>
            <a:ext cx="2133600" cy="432000"/>
          </a:xfrm>
        </p:spPr>
        <p:txBody>
          <a:bodyPr/>
          <a:lstStyle/>
          <a:p>
            <a:r>
              <a:rPr lang="en-US" sz="200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31880">
            <a:off x="15720051" y="2613664"/>
            <a:ext cx="2695608" cy="1452259"/>
          </a:xfrm>
          <a:custGeom>
            <a:avLst/>
            <a:gdLst/>
            <a:ahLst/>
            <a:cxnLst/>
            <a:rect l="l" t="t" r="r" b="b"/>
            <a:pathLst>
              <a:path w="2695608" h="1452259">
                <a:moveTo>
                  <a:pt x="0" y="0"/>
                </a:moveTo>
                <a:lnTo>
                  <a:pt x="2695607" y="0"/>
                </a:lnTo>
                <a:lnTo>
                  <a:pt x="2695607" y="1452259"/>
                </a:lnTo>
                <a:lnTo>
                  <a:pt x="0" y="14522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3" name="Group 3"/>
          <p:cNvGrpSpPr/>
          <p:nvPr/>
        </p:nvGrpSpPr>
        <p:grpSpPr>
          <a:xfrm>
            <a:off x="8805046" y="2946457"/>
            <a:ext cx="6530989" cy="3257081"/>
            <a:chOff x="0" y="0"/>
            <a:chExt cx="1720096" cy="8578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20096" cy="857832"/>
            </a:xfrm>
            <a:custGeom>
              <a:avLst/>
              <a:gdLst/>
              <a:ahLst/>
              <a:cxnLst/>
              <a:rect l="l" t="t" r="r" b="b"/>
              <a:pathLst>
                <a:path w="1720096" h="857832">
                  <a:moveTo>
                    <a:pt x="0" y="0"/>
                  </a:moveTo>
                  <a:lnTo>
                    <a:pt x="1720096" y="0"/>
                  </a:lnTo>
                  <a:lnTo>
                    <a:pt x="1720096" y="857832"/>
                  </a:lnTo>
                  <a:lnTo>
                    <a:pt x="0" y="8578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ED7D31"/>
              </a:solidFill>
              <a:prstDash val="solid"/>
              <a:miter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720096" cy="895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754" y="2962648"/>
            <a:ext cx="3587894" cy="3587894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5555022" y="3804903"/>
            <a:ext cx="532454" cy="665568"/>
          </a:xfrm>
          <a:custGeom>
            <a:avLst/>
            <a:gdLst/>
            <a:ahLst/>
            <a:cxnLst/>
            <a:rect l="l" t="t" r="r" b="b"/>
            <a:pathLst>
              <a:path w="532454" h="665568">
                <a:moveTo>
                  <a:pt x="0" y="0"/>
                </a:moveTo>
                <a:lnTo>
                  <a:pt x="532454" y="0"/>
                </a:lnTo>
                <a:lnTo>
                  <a:pt x="532454" y="665568"/>
                </a:lnTo>
                <a:lnTo>
                  <a:pt x="0" y="6655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>
            <a:off x="6590179" y="3681092"/>
            <a:ext cx="673477" cy="913190"/>
          </a:xfrm>
          <a:custGeom>
            <a:avLst/>
            <a:gdLst/>
            <a:ahLst/>
            <a:cxnLst/>
            <a:rect l="l" t="t" r="r" b="b"/>
            <a:pathLst>
              <a:path w="673477" h="913190">
                <a:moveTo>
                  <a:pt x="0" y="0"/>
                </a:moveTo>
                <a:lnTo>
                  <a:pt x="673477" y="0"/>
                </a:lnTo>
                <a:lnTo>
                  <a:pt x="673477" y="913190"/>
                </a:lnTo>
                <a:lnTo>
                  <a:pt x="0" y="9131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Freeform 9"/>
          <p:cNvSpPr/>
          <p:nvPr/>
        </p:nvSpPr>
        <p:spPr>
          <a:xfrm>
            <a:off x="5555022" y="5089596"/>
            <a:ext cx="579271" cy="579271"/>
          </a:xfrm>
          <a:custGeom>
            <a:avLst/>
            <a:gdLst/>
            <a:ahLst/>
            <a:cxnLst/>
            <a:rect l="l" t="t" r="r" b="b"/>
            <a:pathLst>
              <a:path w="579271" h="579271">
                <a:moveTo>
                  <a:pt x="0" y="0"/>
                </a:moveTo>
                <a:lnTo>
                  <a:pt x="579271" y="0"/>
                </a:lnTo>
                <a:lnTo>
                  <a:pt x="579271" y="579271"/>
                </a:lnTo>
                <a:lnTo>
                  <a:pt x="0" y="5792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1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0" name="Freeform 10"/>
          <p:cNvSpPr/>
          <p:nvPr/>
        </p:nvSpPr>
        <p:spPr>
          <a:xfrm>
            <a:off x="6515700" y="5105153"/>
            <a:ext cx="1109004" cy="548156"/>
          </a:xfrm>
          <a:custGeom>
            <a:avLst/>
            <a:gdLst/>
            <a:ahLst/>
            <a:cxnLst/>
            <a:rect l="l" t="t" r="r" b="b"/>
            <a:pathLst>
              <a:path w="1109004" h="548156">
                <a:moveTo>
                  <a:pt x="0" y="0"/>
                </a:moveTo>
                <a:lnTo>
                  <a:pt x="1109003" y="0"/>
                </a:lnTo>
                <a:lnTo>
                  <a:pt x="1109003" y="548156"/>
                </a:lnTo>
                <a:lnTo>
                  <a:pt x="0" y="5481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1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93969"/>
            </a:stretch>
          </a:blipFill>
        </p:spPr>
        <p:txBody>
          <a:bodyPr/>
          <a:lstStyle/>
          <a:p>
            <a:endParaRPr lang="fr-BE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00685" y="2800335"/>
            <a:ext cx="3587894" cy="3587894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9644953" y="3642590"/>
            <a:ext cx="532454" cy="665568"/>
          </a:xfrm>
          <a:custGeom>
            <a:avLst/>
            <a:gdLst/>
            <a:ahLst/>
            <a:cxnLst/>
            <a:rect l="l" t="t" r="r" b="b"/>
            <a:pathLst>
              <a:path w="532454" h="665568">
                <a:moveTo>
                  <a:pt x="0" y="0"/>
                </a:moveTo>
                <a:lnTo>
                  <a:pt x="532454" y="0"/>
                </a:lnTo>
                <a:lnTo>
                  <a:pt x="532454" y="665568"/>
                </a:lnTo>
                <a:lnTo>
                  <a:pt x="0" y="6655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3" name="Freeform 13"/>
          <p:cNvSpPr/>
          <p:nvPr/>
        </p:nvSpPr>
        <p:spPr>
          <a:xfrm>
            <a:off x="10680110" y="3518779"/>
            <a:ext cx="673477" cy="913190"/>
          </a:xfrm>
          <a:custGeom>
            <a:avLst/>
            <a:gdLst/>
            <a:ahLst/>
            <a:cxnLst/>
            <a:rect l="l" t="t" r="r" b="b"/>
            <a:pathLst>
              <a:path w="673477" h="913190">
                <a:moveTo>
                  <a:pt x="0" y="0"/>
                </a:moveTo>
                <a:lnTo>
                  <a:pt x="673477" y="0"/>
                </a:lnTo>
                <a:lnTo>
                  <a:pt x="673477" y="913190"/>
                </a:lnTo>
                <a:lnTo>
                  <a:pt x="0" y="9131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4" name="Freeform 14"/>
          <p:cNvSpPr/>
          <p:nvPr/>
        </p:nvSpPr>
        <p:spPr>
          <a:xfrm>
            <a:off x="9644953" y="4927283"/>
            <a:ext cx="579271" cy="579271"/>
          </a:xfrm>
          <a:custGeom>
            <a:avLst/>
            <a:gdLst/>
            <a:ahLst/>
            <a:cxnLst/>
            <a:rect l="l" t="t" r="r" b="b"/>
            <a:pathLst>
              <a:path w="579271" h="579271">
                <a:moveTo>
                  <a:pt x="0" y="0"/>
                </a:moveTo>
                <a:lnTo>
                  <a:pt x="579271" y="0"/>
                </a:lnTo>
                <a:lnTo>
                  <a:pt x="579271" y="579270"/>
                </a:lnTo>
                <a:lnTo>
                  <a:pt x="0" y="5792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1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5" name="Freeform 15"/>
          <p:cNvSpPr/>
          <p:nvPr/>
        </p:nvSpPr>
        <p:spPr>
          <a:xfrm>
            <a:off x="10605631" y="4942840"/>
            <a:ext cx="1109004" cy="548156"/>
          </a:xfrm>
          <a:custGeom>
            <a:avLst/>
            <a:gdLst/>
            <a:ahLst/>
            <a:cxnLst/>
            <a:rect l="l" t="t" r="r" b="b"/>
            <a:pathLst>
              <a:path w="1109004" h="548156">
                <a:moveTo>
                  <a:pt x="0" y="0"/>
                </a:moveTo>
                <a:lnTo>
                  <a:pt x="1109003" y="0"/>
                </a:lnTo>
                <a:lnTo>
                  <a:pt x="1109003" y="548156"/>
                </a:lnTo>
                <a:lnTo>
                  <a:pt x="0" y="5481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1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93969"/>
            </a:stretch>
          </a:blipFill>
        </p:spPr>
        <p:txBody>
          <a:bodyPr/>
          <a:lstStyle/>
          <a:p>
            <a:endParaRPr lang="fr-BE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alphaModFix amt="93000"/>
          </a:blip>
          <a:stretch>
            <a:fillRect/>
          </a:stretch>
        </p:blipFill>
        <p:spPr>
          <a:xfrm>
            <a:off x="4610754" y="6571686"/>
            <a:ext cx="3587894" cy="3587894"/>
          </a:xfrm>
          <a:prstGeom prst="rect">
            <a:avLst/>
          </a:prstGeom>
        </p:spPr>
      </p:pic>
      <p:sp>
        <p:nvSpPr>
          <p:cNvPr id="17" name="Freeform 17"/>
          <p:cNvSpPr/>
          <p:nvPr/>
        </p:nvSpPr>
        <p:spPr>
          <a:xfrm>
            <a:off x="5555022" y="7413941"/>
            <a:ext cx="532454" cy="665568"/>
          </a:xfrm>
          <a:custGeom>
            <a:avLst/>
            <a:gdLst/>
            <a:ahLst/>
            <a:cxnLst/>
            <a:rect l="l" t="t" r="r" b="b"/>
            <a:pathLst>
              <a:path w="532454" h="665568">
                <a:moveTo>
                  <a:pt x="0" y="0"/>
                </a:moveTo>
                <a:lnTo>
                  <a:pt x="532454" y="0"/>
                </a:lnTo>
                <a:lnTo>
                  <a:pt x="532454" y="665567"/>
                </a:lnTo>
                <a:lnTo>
                  <a:pt x="0" y="6655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8" name="Freeform 18"/>
          <p:cNvSpPr/>
          <p:nvPr/>
        </p:nvSpPr>
        <p:spPr>
          <a:xfrm>
            <a:off x="6590179" y="7290130"/>
            <a:ext cx="673477" cy="913190"/>
          </a:xfrm>
          <a:custGeom>
            <a:avLst/>
            <a:gdLst/>
            <a:ahLst/>
            <a:cxnLst/>
            <a:rect l="l" t="t" r="r" b="b"/>
            <a:pathLst>
              <a:path w="673477" h="913190">
                <a:moveTo>
                  <a:pt x="0" y="0"/>
                </a:moveTo>
                <a:lnTo>
                  <a:pt x="673477" y="0"/>
                </a:lnTo>
                <a:lnTo>
                  <a:pt x="673477" y="913189"/>
                </a:lnTo>
                <a:lnTo>
                  <a:pt x="0" y="9131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9" name="Freeform 19"/>
          <p:cNvSpPr/>
          <p:nvPr/>
        </p:nvSpPr>
        <p:spPr>
          <a:xfrm>
            <a:off x="5555022" y="8698633"/>
            <a:ext cx="579271" cy="579271"/>
          </a:xfrm>
          <a:custGeom>
            <a:avLst/>
            <a:gdLst/>
            <a:ahLst/>
            <a:cxnLst/>
            <a:rect l="l" t="t" r="r" b="b"/>
            <a:pathLst>
              <a:path w="579271" h="579271">
                <a:moveTo>
                  <a:pt x="0" y="0"/>
                </a:moveTo>
                <a:lnTo>
                  <a:pt x="579271" y="0"/>
                </a:lnTo>
                <a:lnTo>
                  <a:pt x="579271" y="579271"/>
                </a:lnTo>
                <a:lnTo>
                  <a:pt x="0" y="5792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1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20" name="Freeform 20"/>
          <p:cNvSpPr/>
          <p:nvPr/>
        </p:nvSpPr>
        <p:spPr>
          <a:xfrm>
            <a:off x="6515700" y="8714191"/>
            <a:ext cx="1109004" cy="548156"/>
          </a:xfrm>
          <a:custGeom>
            <a:avLst/>
            <a:gdLst/>
            <a:ahLst/>
            <a:cxnLst/>
            <a:rect l="l" t="t" r="r" b="b"/>
            <a:pathLst>
              <a:path w="1109004" h="548156">
                <a:moveTo>
                  <a:pt x="0" y="0"/>
                </a:moveTo>
                <a:lnTo>
                  <a:pt x="1109003" y="0"/>
                </a:lnTo>
                <a:lnTo>
                  <a:pt x="1109003" y="548156"/>
                </a:lnTo>
                <a:lnTo>
                  <a:pt x="0" y="5481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93969"/>
            </a:stretch>
          </a:blipFill>
        </p:spPr>
        <p:txBody>
          <a:bodyPr/>
          <a:lstStyle/>
          <a:p>
            <a:endParaRPr lang="fr-BE"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70187" y="6523672"/>
            <a:ext cx="3587894" cy="3587894"/>
          </a:xfrm>
          <a:prstGeom prst="rect">
            <a:avLst/>
          </a:prstGeom>
        </p:spPr>
      </p:pic>
      <p:sp>
        <p:nvSpPr>
          <p:cNvPr id="22" name="Freeform 22"/>
          <p:cNvSpPr/>
          <p:nvPr/>
        </p:nvSpPr>
        <p:spPr>
          <a:xfrm>
            <a:off x="9414455" y="7365927"/>
            <a:ext cx="532454" cy="665568"/>
          </a:xfrm>
          <a:custGeom>
            <a:avLst/>
            <a:gdLst/>
            <a:ahLst/>
            <a:cxnLst/>
            <a:rect l="l" t="t" r="r" b="b"/>
            <a:pathLst>
              <a:path w="532454" h="665568">
                <a:moveTo>
                  <a:pt x="0" y="0"/>
                </a:moveTo>
                <a:lnTo>
                  <a:pt x="532455" y="0"/>
                </a:lnTo>
                <a:lnTo>
                  <a:pt x="532455" y="665568"/>
                </a:lnTo>
                <a:lnTo>
                  <a:pt x="0" y="6655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23" name="Freeform 23"/>
          <p:cNvSpPr/>
          <p:nvPr/>
        </p:nvSpPr>
        <p:spPr>
          <a:xfrm>
            <a:off x="10449612" y="7242116"/>
            <a:ext cx="673477" cy="913190"/>
          </a:xfrm>
          <a:custGeom>
            <a:avLst/>
            <a:gdLst/>
            <a:ahLst/>
            <a:cxnLst/>
            <a:rect l="l" t="t" r="r" b="b"/>
            <a:pathLst>
              <a:path w="673477" h="913190">
                <a:moveTo>
                  <a:pt x="0" y="0"/>
                </a:moveTo>
                <a:lnTo>
                  <a:pt x="673477" y="0"/>
                </a:lnTo>
                <a:lnTo>
                  <a:pt x="673477" y="913190"/>
                </a:lnTo>
                <a:lnTo>
                  <a:pt x="0" y="9131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24" name="Freeform 24"/>
          <p:cNvSpPr/>
          <p:nvPr/>
        </p:nvSpPr>
        <p:spPr>
          <a:xfrm>
            <a:off x="9414455" y="8650620"/>
            <a:ext cx="579271" cy="579271"/>
          </a:xfrm>
          <a:custGeom>
            <a:avLst/>
            <a:gdLst/>
            <a:ahLst/>
            <a:cxnLst/>
            <a:rect l="l" t="t" r="r" b="b"/>
            <a:pathLst>
              <a:path w="579271" h="579271">
                <a:moveTo>
                  <a:pt x="0" y="0"/>
                </a:moveTo>
                <a:lnTo>
                  <a:pt x="579271" y="0"/>
                </a:lnTo>
                <a:lnTo>
                  <a:pt x="579271" y="579271"/>
                </a:lnTo>
                <a:lnTo>
                  <a:pt x="0" y="5792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25" name="Freeform 25"/>
          <p:cNvSpPr/>
          <p:nvPr/>
        </p:nvSpPr>
        <p:spPr>
          <a:xfrm>
            <a:off x="10375133" y="8666177"/>
            <a:ext cx="1109004" cy="548156"/>
          </a:xfrm>
          <a:custGeom>
            <a:avLst/>
            <a:gdLst/>
            <a:ahLst/>
            <a:cxnLst/>
            <a:rect l="l" t="t" r="r" b="b"/>
            <a:pathLst>
              <a:path w="1109004" h="548156">
                <a:moveTo>
                  <a:pt x="0" y="0"/>
                </a:moveTo>
                <a:lnTo>
                  <a:pt x="1109003" y="0"/>
                </a:lnTo>
                <a:lnTo>
                  <a:pt x="1109003" y="548156"/>
                </a:lnTo>
                <a:lnTo>
                  <a:pt x="0" y="5481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93969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26" name="Freeform 26"/>
          <p:cNvSpPr/>
          <p:nvPr/>
        </p:nvSpPr>
        <p:spPr>
          <a:xfrm>
            <a:off x="0" y="2862412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0" y="0"/>
                </a:moveTo>
                <a:lnTo>
                  <a:pt x="18288000" y="0"/>
                </a:lnTo>
                <a:lnTo>
                  <a:pt x="18288000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51000"/>
            </a:blip>
            <a:stretch>
              <a:fillRect b="-4400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BE"/>
          </a:p>
        </p:txBody>
      </p:sp>
      <p:sp>
        <p:nvSpPr>
          <p:cNvPr id="27" name="TextBox 27"/>
          <p:cNvSpPr txBox="1"/>
          <p:nvPr/>
        </p:nvSpPr>
        <p:spPr>
          <a:xfrm>
            <a:off x="12415063" y="4019746"/>
            <a:ext cx="2424498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EE6B26"/>
                </a:solidFill>
                <a:latin typeface="Montserrat Classic"/>
              </a:rPr>
              <a:t>Open Moodle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64703" y="632751"/>
            <a:ext cx="16834384" cy="83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92"/>
              </a:lnSpc>
              <a:spcBef>
                <a:spcPct val="0"/>
              </a:spcBef>
            </a:pPr>
            <a:r>
              <a:rPr lang="en-US" sz="4923" spc="-443">
                <a:solidFill>
                  <a:srgbClr val="EE6B26"/>
                </a:solidFill>
                <a:latin typeface="EB Garamond"/>
              </a:rPr>
              <a:t>LA COLLECTION</a:t>
            </a:r>
            <a:r>
              <a:rPr lang="en-US" sz="4923" spc="-443">
                <a:solidFill>
                  <a:srgbClr val="EE6B26"/>
                </a:solidFill>
                <a:latin typeface="EB Garamond Semi-Bold"/>
              </a:rPr>
              <a:t> PRÊT À PORTER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573688" y="1759664"/>
            <a:ext cx="7140625" cy="70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EE6B26"/>
                </a:solidFill>
                <a:latin typeface="Helvetica Bold"/>
              </a:rPr>
              <a:t>LES FORMES D’OUVERTURE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192954" y="3279387"/>
            <a:ext cx="2944036" cy="398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Montserrat Classic"/>
              </a:rPr>
              <a:t>Open Courseware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75356" y="3373104"/>
            <a:ext cx="4601444" cy="398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Montserrat Classic"/>
              </a:rPr>
              <a:t>Open Educational Resources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47488" y="4036497"/>
            <a:ext cx="2424498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EE6B26"/>
                </a:solidFill>
                <a:latin typeface="Montserrat Classic"/>
              </a:rPr>
              <a:t>oer.uclouvain.be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597439" y="7976825"/>
            <a:ext cx="2424498" cy="321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5"/>
              </a:lnSpc>
              <a:spcBef>
                <a:spcPct val="0"/>
              </a:spcBef>
            </a:pPr>
            <a:r>
              <a:rPr lang="en-US" sz="1889">
                <a:solidFill>
                  <a:srgbClr val="EE6B26"/>
                </a:solidFill>
                <a:latin typeface="Montserrat Classic"/>
              </a:rPr>
              <a:t>MOOCs - </a:t>
            </a:r>
            <a:r>
              <a:rPr lang="en-US" sz="1889" err="1">
                <a:solidFill>
                  <a:srgbClr val="EE6B26"/>
                </a:solidFill>
                <a:latin typeface="Montserrat Classic"/>
              </a:rPr>
              <a:t>edx</a:t>
            </a:r>
            <a:endParaRPr lang="en-US" sz="1889">
              <a:solidFill>
                <a:srgbClr val="EE6B26"/>
              </a:solidFill>
              <a:latin typeface="Montserrat Classi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1749739" y="6778567"/>
            <a:ext cx="4023661" cy="869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Montserrat Classic"/>
              </a:rPr>
              <a:t>Open Online Education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Montserrat Classic"/>
              </a:rPr>
              <a:t> for Credits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64703" y="7079587"/>
            <a:ext cx="3878322" cy="398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Montserrat Classic"/>
              </a:rPr>
              <a:t>Open Online Education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93327" y="7746725"/>
            <a:ext cx="3066449" cy="1297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5"/>
              </a:lnSpc>
            </a:pPr>
            <a:r>
              <a:rPr lang="en-US" sz="1889">
                <a:solidFill>
                  <a:srgbClr val="EE6B26"/>
                </a:solidFill>
                <a:latin typeface="Montserrat Classic"/>
              </a:rPr>
              <a:t>Moodle UCLouvain</a:t>
            </a:r>
          </a:p>
          <a:p>
            <a:pPr algn="ctr">
              <a:lnSpc>
                <a:spcPts val="2645"/>
              </a:lnSpc>
            </a:pPr>
            <a:r>
              <a:rPr lang="en-US" sz="1889" err="1">
                <a:solidFill>
                  <a:srgbClr val="EE6B26"/>
                </a:solidFill>
                <a:latin typeface="Montserrat Classic"/>
              </a:rPr>
              <a:t>UCLine</a:t>
            </a:r>
            <a:endParaRPr lang="en-US" sz="1889">
              <a:solidFill>
                <a:srgbClr val="EE6B26"/>
              </a:solidFill>
              <a:latin typeface="Montserrat Classic"/>
            </a:endParaRPr>
          </a:p>
          <a:p>
            <a:pPr algn="ctr">
              <a:lnSpc>
                <a:spcPts val="2645"/>
              </a:lnSpc>
            </a:pPr>
            <a:r>
              <a:rPr lang="en-US" sz="1889">
                <a:solidFill>
                  <a:srgbClr val="EE6B26"/>
                </a:solidFill>
                <a:latin typeface="Montserrat Classic"/>
              </a:rPr>
              <a:t>Aide à la </a:t>
            </a:r>
            <a:r>
              <a:rPr lang="en-US" sz="1889" err="1">
                <a:solidFill>
                  <a:srgbClr val="EE6B26"/>
                </a:solidFill>
                <a:latin typeface="Montserrat Classic"/>
              </a:rPr>
              <a:t>réussite</a:t>
            </a:r>
            <a:endParaRPr lang="en-US" sz="1889">
              <a:solidFill>
                <a:srgbClr val="EE6B26"/>
              </a:solidFill>
              <a:latin typeface="Montserrat Classic"/>
            </a:endParaRPr>
          </a:p>
          <a:p>
            <a:pPr algn="ctr">
              <a:lnSpc>
                <a:spcPts val="2645"/>
              </a:lnSpc>
              <a:spcBef>
                <a:spcPct val="0"/>
              </a:spcBef>
            </a:pPr>
            <a:r>
              <a:rPr lang="en-US" sz="1889">
                <a:solidFill>
                  <a:srgbClr val="EE6B26"/>
                </a:solidFill>
                <a:latin typeface="Montserrat Classic"/>
              </a:rPr>
              <a:t>MOOCS - </a:t>
            </a:r>
            <a:r>
              <a:rPr lang="en-US" sz="1889" err="1">
                <a:solidFill>
                  <a:srgbClr val="EE6B26"/>
                </a:solidFill>
                <a:latin typeface="Montserrat Classic"/>
              </a:rPr>
              <a:t>edx</a:t>
            </a:r>
            <a:endParaRPr lang="en-US" sz="1889">
              <a:solidFill>
                <a:srgbClr val="EE6B26"/>
              </a:solidFill>
              <a:latin typeface="Montserrat Classic"/>
            </a:endParaRPr>
          </a:p>
        </p:txBody>
      </p:sp>
      <p:sp>
        <p:nvSpPr>
          <p:cNvPr id="37" name="AutoShape 37"/>
          <p:cNvSpPr/>
          <p:nvPr/>
        </p:nvSpPr>
        <p:spPr>
          <a:xfrm>
            <a:off x="7783905" y="5797896"/>
            <a:ext cx="84905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38" name="AutoShape 38"/>
          <p:cNvSpPr/>
          <p:nvPr/>
        </p:nvSpPr>
        <p:spPr>
          <a:xfrm flipV="1">
            <a:off x="7475130" y="5797896"/>
            <a:ext cx="1157826" cy="1482407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39" name="AutoShape 39"/>
          <p:cNvSpPr/>
          <p:nvPr/>
        </p:nvSpPr>
        <p:spPr>
          <a:xfrm>
            <a:off x="7474361" y="7281506"/>
            <a:ext cx="1294875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fr-BE"/>
          </a:p>
        </p:txBody>
      </p:sp>
      <p:sp>
        <p:nvSpPr>
          <p:cNvPr id="41" name="Espace réservé du numéro de diapositive 40">
            <a:extLst>
              <a:ext uri="{FF2B5EF4-FFF2-40B4-BE49-F238E27FC236}">
                <a16:creationId xmlns:a16="http://schemas.microsoft.com/office/drawing/2014/main" id="{BB919851-3969-6E1B-7F39-72B607E5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629989"/>
            <a:ext cx="2133600" cy="365125"/>
          </a:xfrm>
        </p:spPr>
        <p:txBody>
          <a:bodyPr/>
          <a:lstStyle/>
          <a:p>
            <a:r>
              <a:rPr lang="en-US" sz="2000"/>
              <a:t>3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7BDBE62-B0DE-9F34-EC30-28ABD4827B22}"/>
              </a:ext>
            </a:extLst>
          </p:cNvPr>
          <p:cNvSpPr txBox="1"/>
          <p:nvPr/>
        </p:nvSpPr>
        <p:spPr>
          <a:xfrm>
            <a:off x="12279173" y="8524292"/>
            <a:ext cx="3050038" cy="37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EE6B26"/>
                </a:solidFill>
                <a:latin typeface="Montserrat Classic"/>
              </a:rPr>
              <a:t>Open Moodle 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924EA14-463D-EE6E-A340-28364759DAF9}"/>
              </a:ext>
            </a:extLst>
          </p:cNvPr>
          <p:cNvSpPr txBox="1"/>
          <p:nvPr/>
        </p:nvSpPr>
        <p:spPr>
          <a:xfrm>
            <a:off x="1127502" y="9312379"/>
            <a:ext cx="2598098" cy="37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EE6B26"/>
                </a:solidFill>
                <a:latin typeface="Montserrat Classic"/>
              </a:rPr>
              <a:t>Open Moodle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62412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0" y="0"/>
                </a:moveTo>
                <a:lnTo>
                  <a:pt x="18288000" y="0"/>
                </a:lnTo>
                <a:lnTo>
                  <a:pt x="18288000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</a:blip>
            <a:stretch>
              <a:fillRect b="-4400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>
            <a:off x="6013494" y="5143500"/>
            <a:ext cx="6136802" cy="1400344"/>
          </a:xfrm>
          <a:custGeom>
            <a:avLst/>
            <a:gdLst/>
            <a:ahLst/>
            <a:cxnLst/>
            <a:rect l="l" t="t" r="r" b="b"/>
            <a:pathLst>
              <a:path w="6136802" h="1400344">
                <a:moveTo>
                  <a:pt x="0" y="0"/>
                </a:moveTo>
                <a:lnTo>
                  <a:pt x="6136803" y="0"/>
                </a:lnTo>
                <a:lnTo>
                  <a:pt x="6136803" y="1400344"/>
                </a:lnTo>
                <a:lnTo>
                  <a:pt x="0" y="14003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>
            <a:off x="16003958" y="2862412"/>
            <a:ext cx="1779651" cy="2057400"/>
          </a:xfrm>
          <a:custGeom>
            <a:avLst/>
            <a:gdLst/>
            <a:ahLst/>
            <a:cxnLst/>
            <a:rect l="l" t="t" r="r" b="b"/>
            <a:pathLst>
              <a:path w="1779651" h="2057400">
                <a:moveTo>
                  <a:pt x="0" y="0"/>
                </a:moveTo>
                <a:lnTo>
                  <a:pt x="1779651" y="0"/>
                </a:lnTo>
                <a:lnTo>
                  <a:pt x="177965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5" name="Group 5"/>
          <p:cNvGrpSpPr/>
          <p:nvPr/>
        </p:nvGrpSpPr>
        <p:grpSpPr>
          <a:xfrm>
            <a:off x="6195366" y="8079657"/>
            <a:ext cx="5821067" cy="881382"/>
            <a:chOff x="0" y="0"/>
            <a:chExt cx="1533121" cy="2321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33121" cy="232133"/>
            </a:xfrm>
            <a:custGeom>
              <a:avLst/>
              <a:gdLst/>
              <a:ahLst/>
              <a:cxnLst/>
              <a:rect l="l" t="t" r="r" b="b"/>
              <a:pathLst>
                <a:path w="1533121" h="232133">
                  <a:moveTo>
                    <a:pt x="0" y="0"/>
                  </a:moveTo>
                  <a:lnTo>
                    <a:pt x="1533121" y="0"/>
                  </a:lnTo>
                  <a:lnTo>
                    <a:pt x="1533121" y="232133"/>
                  </a:lnTo>
                  <a:lnTo>
                    <a:pt x="0" y="232133"/>
                  </a:lnTo>
                  <a:close/>
                </a:path>
              </a:pathLst>
            </a:custGeom>
            <a:solidFill>
              <a:srgbClr val="ABD1E8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33121" cy="270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64703" y="632751"/>
            <a:ext cx="16834384" cy="83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92"/>
              </a:lnSpc>
              <a:spcBef>
                <a:spcPct val="0"/>
              </a:spcBef>
            </a:pPr>
            <a:r>
              <a:rPr lang="en-US" sz="4923" u="none" strike="noStrike" spc="-443">
                <a:solidFill>
                  <a:srgbClr val="EE6B26"/>
                </a:solidFill>
                <a:latin typeface="EB Garamond"/>
              </a:rPr>
              <a:t>NOUVELLE</a:t>
            </a:r>
            <a:r>
              <a:rPr lang="en-US" sz="4923" u="none" strike="noStrike" spc="-443">
                <a:solidFill>
                  <a:srgbClr val="EE6B26"/>
                </a:solidFill>
                <a:latin typeface="EB Garamond Semi-Bold"/>
              </a:rPr>
              <a:t> COLLECTION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06128" y="1759664"/>
            <a:ext cx="3951536" cy="70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EE6B26"/>
                </a:solidFill>
                <a:latin typeface="Helvetica Bold"/>
              </a:rPr>
              <a:t>OPEN MOODLE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47280" y="8222850"/>
            <a:ext cx="5363719" cy="512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214E"/>
                </a:solidFill>
                <a:latin typeface="Montserrat Classic"/>
              </a:rPr>
              <a:t>openmoodle.uclouvain.be</a:t>
            </a:r>
          </a:p>
        </p:txBody>
      </p:sp>
      <p:sp>
        <p:nvSpPr>
          <p:cNvPr id="13" name="Espace réservé du numéro de diapositive 40">
            <a:extLst>
              <a:ext uri="{FF2B5EF4-FFF2-40B4-BE49-F238E27FC236}">
                <a16:creationId xmlns:a16="http://schemas.microsoft.com/office/drawing/2014/main" id="{997E9D73-D7BB-54E3-76B3-1DD02A2F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9629989"/>
            <a:ext cx="2133600" cy="365125"/>
          </a:xfrm>
        </p:spPr>
        <p:txBody>
          <a:bodyPr/>
          <a:lstStyle/>
          <a:p>
            <a:r>
              <a:rPr lang="en-US" sz="200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62412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0" y="0"/>
                </a:moveTo>
                <a:lnTo>
                  <a:pt x="18288000" y="0"/>
                </a:lnTo>
                <a:lnTo>
                  <a:pt x="18288000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</a:blip>
            <a:stretch>
              <a:fillRect b="-4400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>
            <a:off x="8204693" y="3344038"/>
            <a:ext cx="6136802" cy="1400344"/>
          </a:xfrm>
          <a:custGeom>
            <a:avLst/>
            <a:gdLst/>
            <a:ahLst/>
            <a:cxnLst/>
            <a:rect l="l" t="t" r="r" b="b"/>
            <a:pathLst>
              <a:path w="6136802" h="1400344">
                <a:moveTo>
                  <a:pt x="0" y="0"/>
                </a:moveTo>
                <a:lnTo>
                  <a:pt x="6136803" y="0"/>
                </a:lnTo>
                <a:lnTo>
                  <a:pt x="6136803" y="1400344"/>
                </a:lnTo>
                <a:lnTo>
                  <a:pt x="0" y="14003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>
            <a:off x="16003958" y="2862412"/>
            <a:ext cx="1779651" cy="2057400"/>
          </a:xfrm>
          <a:custGeom>
            <a:avLst/>
            <a:gdLst/>
            <a:ahLst/>
            <a:cxnLst/>
            <a:rect l="l" t="t" r="r" b="b"/>
            <a:pathLst>
              <a:path w="1779651" h="2057400">
                <a:moveTo>
                  <a:pt x="0" y="0"/>
                </a:moveTo>
                <a:lnTo>
                  <a:pt x="1779651" y="0"/>
                </a:lnTo>
                <a:lnTo>
                  <a:pt x="177965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AutoShape 5"/>
          <p:cNvSpPr/>
          <p:nvPr/>
        </p:nvSpPr>
        <p:spPr>
          <a:xfrm>
            <a:off x="664703" y="3891112"/>
            <a:ext cx="6492240" cy="0"/>
          </a:xfrm>
          <a:prstGeom prst="line">
            <a:avLst/>
          </a:prstGeom>
          <a:ln w="295275" cap="flat">
            <a:solidFill>
              <a:srgbClr val="ABD1E8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fr-BE"/>
          </a:p>
        </p:txBody>
      </p:sp>
      <p:grpSp>
        <p:nvGrpSpPr>
          <p:cNvPr id="6" name="Group 6"/>
          <p:cNvGrpSpPr/>
          <p:nvPr/>
        </p:nvGrpSpPr>
        <p:grpSpPr>
          <a:xfrm rot="104970">
            <a:off x="1050590" y="3486141"/>
            <a:ext cx="810027" cy="81002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42875" cap="sq">
              <a:solidFill>
                <a:srgbClr val="ABD1E8"/>
              </a:solidFill>
              <a:prstDash val="solid"/>
              <a:miter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520676" y="3486098"/>
            <a:ext cx="810027" cy="81002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42875" cap="sq">
              <a:solidFill>
                <a:srgbClr val="ABD1E8"/>
              </a:solidFill>
              <a:prstDash val="solid"/>
              <a:miter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016503" y="3486098"/>
            <a:ext cx="810027" cy="81002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42875" cap="sq">
              <a:solidFill>
                <a:srgbClr val="ABD1E8"/>
              </a:solidFill>
              <a:prstDash val="solid"/>
              <a:miter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91159" y="4772375"/>
            <a:ext cx="2485109" cy="1188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32"/>
              </a:lnSpc>
            </a:pPr>
            <a:r>
              <a:rPr lang="en-US" sz="3200">
                <a:solidFill>
                  <a:srgbClr val="EE6B26"/>
                </a:solidFill>
                <a:latin typeface="Montserrat Classic"/>
              </a:rPr>
              <a:t>20/05/2024</a:t>
            </a:r>
          </a:p>
          <a:p>
            <a:pPr algn="r">
              <a:lnSpc>
                <a:spcPts val="4832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</a:rPr>
              <a:t>Prototype </a:t>
            </a:r>
          </a:p>
        </p:txBody>
      </p:sp>
      <p:sp>
        <p:nvSpPr>
          <p:cNvPr id="16" name="AutoShape 16"/>
          <p:cNvSpPr/>
          <p:nvPr/>
        </p:nvSpPr>
        <p:spPr>
          <a:xfrm flipH="1">
            <a:off x="1430101" y="4309117"/>
            <a:ext cx="39414" cy="453185"/>
          </a:xfrm>
          <a:prstGeom prst="line">
            <a:avLst/>
          </a:prstGeom>
          <a:ln w="38100" cap="flat">
            <a:solidFill>
              <a:srgbClr val="ABD1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17" name="Freeform 17"/>
          <p:cNvSpPr/>
          <p:nvPr/>
        </p:nvSpPr>
        <p:spPr>
          <a:xfrm rot="-5400000">
            <a:off x="3387846" y="3510460"/>
            <a:ext cx="542182" cy="2276521"/>
          </a:xfrm>
          <a:custGeom>
            <a:avLst/>
            <a:gdLst/>
            <a:ahLst/>
            <a:cxnLst/>
            <a:rect l="l" t="t" r="r" b="b"/>
            <a:pathLst>
              <a:path w="542182" h="2276521">
                <a:moveTo>
                  <a:pt x="0" y="0"/>
                </a:moveTo>
                <a:lnTo>
                  <a:pt x="542181" y="0"/>
                </a:lnTo>
                <a:lnTo>
                  <a:pt x="542181" y="2276522"/>
                </a:lnTo>
                <a:lnTo>
                  <a:pt x="0" y="22765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96167"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18" name="Group 18"/>
          <p:cNvGrpSpPr/>
          <p:nvPr/>
        </p:nvGrpSpPr>
        <p:grpSpPr>
          <a:xfrm>
            <a:off x="664703" y="6218016"/>
            <a:ext cx="17118905" cy="3489799"/>
            <a:chOff x="0" y="0"/>
            <a:chExt cx="4508683" cy="91912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508683" cy="919124"/>
            </a:xfrm>
            <a:custGeom>
              <a:avLst/>
              <a:gdLst/>
              <a:ahLst/>
              <a:cxnLst/>
              <a:rect l="l" t="t" r="r" b="b"/>
              <a:pathLst>
                <a:path w="4508683" h="919124">
                  <a:moveTo>
                    <a:pt x="0" y="0"/>
                  </a:moveTo>
                  <a:lnTo>
                    <a:pt x="4508683" y="0"/>
                  </a:lnTo>
                  <a:lnTo>
                    <a:pt x="4508683" y="919124"/>
                  </a:lnTo>
                  <a:lnTo>
                    <a:pt x="0" y="919124"/>
                  </a:lnTo>
                  <a:close/>
                </a:path>
              </a:pathLst>
            </a:custGeom>
            <a:solidFill>
              <a:srgbClr val="ABD1E8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508683" cy="957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8700" y="6575293"/>
            <a:ext cx="15378526" cy="2411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800"/>
              </a:lnSpc>
              <a:buFont typeface="Arial"/>
              <a:buChar char="•"/>
            </a:pPr>
            <a:r>
              <a:rPr lang="en-US" sz="3200" err="1">
                <a:solidFill>
                  <a:srgbClr val="000000"/>
                </a:solidFill>
                <a:latin typeface="Montserrat Classic"/>
              </a:rPr>
              <a:t>Contenus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Montserrat Classic"/>
              </a:rPr>
              <a:t>créés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par la </a:t>
            </a:r>
            <a:r>
              <a:rPr lang="en-US" sz="3200" err="1">
                <a:solidFill>
                  <a:srgbClr val="000000"/>
                </a:solidFill>
                <a:latin typeface="Montserrat Classic Bold"/>
              </a:rPr>
              <a:t>communauté</a:t>
            </a:r>
            <a:r>
              <a:rPr lang="en-US" sz="3200">
                <a:solidFill>
                  <a:srgbClr val="000000"/>
                </a:solidFill>
                <a:latin typeface="Montserrat Classic Bold"/>
              </a:rPr>
              <a:t> UCLouvain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</a:t>
            </a:r>
          </a:p>
          <a:p>
            <a:pPr marL="690881" lvl="1" indent="-345440" algn="l">
              <a:lnSpc>
                <a:spcPts val="48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Montserrat Classic"/>
              </a:rPr>
              <a:t>A destination </a:t>
            </a:r>
            <a:r>
              <a:rPr lang="en-US" sz="3200" err="1">
                <a:solidFill>
                  <a:srgbClr val="000000"/>
                </a:solidFill>
                <a:latin typeface="Montserrat Classic"/>
              </a:rPr>
              <a:t>d’</a:t>
            </a:r>
            <a:r>
              <a:rPr lang="en-US" sz="3200" err="1">
                <a:solidFill>
                  <a:srgbClr val="000000"/>
                </a:solidFill>
                <a:latin typeface="Montserrat Classic Bold"/>
              </a:rPr>
              <a:t>apprenant·es</a:t>
            </a:r>
            <a:r>
              <a:rPr lang="en-US" sz="320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n-US" sz="3200" u="sng">
                <a:solidFill>
                  <a:srgbClr val="000000"/>
                </a:solidFill>
                <a:latin typeface="Montserrat Classic Bold"/>
              </a:rPr>
              <a:t>hors</a:t>
            </a:r>
            <a:r>
              <a:rPr lang="en-US" sz="3200" u="sng">
                <a:solidFill>
                  <a:srgbClr val="000000"/>
                </a:solidFill>
                <a:latin typeface="Montserrat Classic"/>
              </a:rPr>
              <a:t> UCLouvain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</a:t>
            </a:r>
          </a:p>
          <a:p>
            <a:pPr marL="690881" lvl="1" indent="-345440" algn="l">
              <a:lnSpc>
                <a:spcPts val="4800"/>
              </a:lnSpc>
              <a:buFont typeface="Arial"/>
              <a:buChar char="•"/>
            </a:pPr>
            <a:r>
              <a:rPr lang="en-US" sz="3200" err="1">
                <a:solidFill>
                  <a:srgbClr val="000000"/>
                </a:solidFill>
                <a:latin typeface="Montserrat Classic"/>
              </a:rPr>
              <a:t>Soutient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200" err="1">
                <a:solidFill>
                  <a:srgbClr val="000000"/>
                </a:solidFill>
                <a:latin typeface="Montserrat Classic"/>
              </a:rPr>
              <a:t>l’</a:t>
            </a:r>
            <a:r>
              <a:rPr lang="en-US" sz="3200" err="1">
                <a:solidFill>
                  <a:srgbClr val="000000"/>
                </a:solidFill>
                <a:latin typeface="Montserrat Classic Bold"/>
              </a:rPr>
              <a:t>Open</a:t>
            </a:r>
            <a:r>
              <a:rPr lang="en-US" sz="3200">
                <a:solidFill>
                  <a:srgbClr val="000000"/>
                </a:solidFill>
                <a:latin typeface="Montserrat Classic Bold"/>
              </a:rPr>
              <a:t> Education</a:t>
            </a:r>
          </a:p>
          <a:p>
            <a:pPr marL="690881" lvl="1" indent="-345440" algn="l">
              <a:lnSpc>
                <a:spcPts val="48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Montserrat Classic"/>
              </a:rPr>
              <a:t>Fusion des </a:t>
            </a:r>
            <a:r>
              <a:rPr lang="en-US" sz="3200" err="1">
                <a:solidFill>
                  <a:srgbClr val="000000"/>
                </a:solidFill>
                <a:latin typeface="Montserrat Classic"/>
              </a:rPr>
              <a:t>plateformes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Moodle </a:t>
            </a:r>
            <a:r>
              <a:rPr lang="en-US" sz="3200" err="1">
                <a:solidFill>
                  <a:srgbClr val="000000"/>
                </a:solidFill>
                <a:latin typeface="Montserrat Classic"/>
              </a:rPr>
              <a:t>destinées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à un public externe </a:t>
            </a:r>
          </a:p>
        </p:txBody>
      </p:sp>
      <p:sp>
        <p:nvSpPr>
          <p:cNvPr id="22" name="Freeform 22"/>
          <p:cNvSpPr/>
          <p:nvPr/>
        </p:nvSpPr>
        <p:spPr>
          <a:xfrm>
            <a:off x="7172979" y="7890585"/>
            <a:ext cx="2005068" cy="478437"/>
          </a:xfrm>
          <a:custGeom>
            <a:avLst/>
            <a:gdLst/>
            <a:ahLst/>
            <a:cxnLst/>
            <a:rect l="l" t="t" r="r" b="b"/>
            <a:pathLst>
              <a:path w="2005068" h="478437">
                <a:moveTo>
                  <a:pt x="0" y="0"/>
                </a:moveTo>
                <a:lnTo>
                  <a:pt x="2005068" y="0"/>
                </a:lnTo>
                <a:lnTo>
                  <a:pt x="2005068" y="478437"/>
                </a:lnTo>
                <a:lnTo>
                  <a:pt x="0" y="4784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23" name="AutoShape 23"/>
          <p:cNvSpPr/>
          <p:nvPr/>
        </p:nvSpPr>
        <p:spPr>
          <a:xfrm>
            <a:off x="3725603" y="5979891"/>
            <a:ext cx="0" cy="623977"/>
          </a:xfrm>
          <a:prstGeom prst="line">
            <a:avLst/>
          </a:prstGeom>
          <a:ln w="38100" cap="flat">
            <a:solidFill>
              <a:srgbClr val="ABD1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grpSp>
        <p:nvGrpSpPr>
          <p:cNvPr id="24" name="Group 24"/>
          <p:cNvGrpSpPr/>
          <p:nvPr/>
        </p:nvGrpSpPr>
        <p:grpSpPr>
          <a:xfrm>
            <a:off x="11180953" y="6992179"/>
            <a:ext cx="3335620" cy="1046909"/>
            <a:chOff x="-2006524" y="-171005"/>
            <a:chExt cx="4447494" cy="1395880"/>
          </a:xfrm>
        </p:grpSpPr>
        <p:grpSp>
          <p:nvGrpSpPr>
            <p:cNvPr id="25" name="Group 25"/>
            <p:cNvGrpSpPr/>
            <p:nvPr/>
          </p:nvGrpSpPr>
          <p:grpSpPr>
            <a:xfrm rot="537766">
              <a:off x="-2006524" y="-171005"/>
              <a:ext cx="4447494" cy="1395880"/>
              <a:chOff x="-403703" y="-38100"/>
              <a:chExt cx="878518" cy="27572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-403703" y="87885"/>
                <a:ext cx="474815" cy="149744"/>
              </a:xfrm>
              <a:custGeom>
                <a:avLst/>
                <a:gdLst/>
                <a:ahLst/>
                <a:cxnLst/>
                <a:rect l="l" t="t" r="r" b="b"/>
                <a:pathLst>
                  <a:path w="474815" h="149744">
                    <a:moveTo>
                      <a:pt x="0" y="0"/>
                    </a:moveTo>
                    <a:lnTo>
                      <a:pt x="474815" y="0"/>
                    </a:lnTo>
                    <a:lnTo>
                      <a:pt x="474815" y="149744"/>
                    </a:lnTo>
                    <a:lnTo>
                      <a:pt x="0" y="14974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474815" cy="187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45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 rot="411004">
              <a:off x="-1873828" y="380516"/>
              <a:ext cx="2063948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err="1">
                  <a:solidFill>
                    <a:srgbClr val="000000"/>
                  </a:solidFill>
                  <a:latin typeface="Brittany"/>
                </a:rPr>
                <a:t>Ouvert</a:t>
              </a:r>
              <a:r>
                <a:rPr lang="en-US" sz="2400">
                  <a:solidFill>
                    <a:srgbClr val="000000"/>
                  </a:solidFill>
                  <a:latin typeface="Brittany"/>
                </a:rPr>
                <a:t> à </a:t>
              </a:r>
              <a:r>
                <a:rPr lang="en-US" sz="2400" err="1">
                  <a:solidFill>
                    <a:srgbClr val="000000"/>
                  </a:solidFill>
                  <a:latin typeface="Brittany"/>
                </a:rPr>
                <a:t>tous</a:t>
              </a:r>
              <a:r>
                <a:rPr lang="en-US" sz="2400">
                  <a:solidFill>
                    <a:srgbClr val="000000"/>
                  </a:solidFill>
                  <a:latin typeface="Brittany"/>
                </a:rPr>
                <a:t> </a:t>
              </a:r>
            </a:p>
          </p:txBody>
        </p:sp>
      </p:grpSp>
      <p:sp>
        <p:nvSpPr>
          <p:cNvPr id="29" name="Freeform 29"/>
          <p:cNvSpPr/>
          <p:nvPr/>
        </p:nvSpPr>
        <p:spPr>
          <a:xfrm rot="-5400000">
            <a:off x="2862385" y="3658844"/>
            <a:ext cx="126609" cy="464621"/>
          </a:xfrm>
          <a:custGeom>
            <a:avLst/>
            <a:gdLst/>
            <a:ahLst/>
            <a:cxnLst/>
            <a:rect l="l" t="t" r="r" b="b"/>
            <a:pathLst>
              <a:path w="126609" h="464621">
                <a:moveTo>
                  <a:pt x="0" y="0"/>
                </a:moveTo>
                <a:lnTo>
                  <a:pt x="126609" y="0"/>
                </a:lnTo>
                <a:lnTo>
                  <a:pt x="126609" y="464621"/>
                </a:lnTo>
                <a:lnTo>
                  <a:pt x="0" y="4646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0" name="TextBox 30"/>
          <p:cNvSpPr txBox="1"/>
          <p:nvPr/>
        </p:nvSpPr>
        <p:spPr>
          <a:xfrm>
            <a:off x="726808" y="633387"/>
            <a:ext cx="16834384" cy="83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92"/>
              </a:lnSpc>
              <a:spcBef>
                <a:spcPct val="0"/>
              </a:spcBef>
            </a:pPr>
            <a:r>
              <a:rPr lang="en-US" sz="4923" u="none" strike="noStrike" spc="-443">
                <a:solidFill>
                  <a:srgbClr val="EE6B26"/>
                </a:solidFill>
                <a:latin typeface="EB Garamond"/>
              </a:rPr>
              <a:t>NOUVELLE </a:t>
            </a:r>
            <a:r>
              <a:rPr lang="en-US" sz="4923" u="none" strike="noStrike" spc="-443">
                <a:solidFill>
                  <a:srgbClr val="EE6B26"/>
                </a:solidFill>
                <a:latin typeface="EB Garamond Semi-Bold"/>
              </a:rPr>
              <a:t>COLLECTION 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168232" y="1759982"/>
            <a:ext cx="3951536" cy="70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EE6B26"/>
                </a:solidFill>
                <a:latin typeface="Helvetica Bold"/>
              </a:rPr>
              <a:t>OPEN MOODLE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819401" y="4912964"/>
            <a:ext cx="6964704" cy="1066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26"/>
              </a:lnSpc>
            </a:pPr>
            <a:r>
              <a:rPr lang="en-US" sz="2600">
                <a:solidFill>
                  <a:srgbClr val="EE6B26"/>
                </a:solidFill>
                <a:latin typeface="Montserrat Classic"/>
              </a:rPr>
              <a:t>A </a:t>
            </a:r>
            <a:r>
              <a:rPr lang="en-US" sz="2600" err="1">
                <a:solidFill>
                  <a:srgbClr val="EE6B26"/>
                </a:solidFill>
                <a:latin typeface="Montserrat Classic"/>
              </a:rPr>
              <a:t>partir</a:t>
            </a:r>
            <a:r>
              <a:rPr lang="en-US" sz="2600">
                <a:solidFill>
                  <a:srgbClr val="EE6B26"/>
                </a:solidFill>
                <a:latin typeface="Montserrat Classic"/>
              </a:rPr>
              <a:t> de </a:t>
            </a:r>
            <a:r>
              <a:rPr lang="en-US" sz="2600" err="1">
                <a:solidFill>
                  <a:srgbClr val="EE6B26"/>
                </a:solidFill>
                <a:latin typeface="Montserrat Classic"/>
              </a:rPr>
              <a:t>septembre</a:t>
            </a:r>
            <a:r>
              <a:rPr lang="en-US" sz="2600">
                <a:solidFill>
                  <a:srgbClr val="EE6B26"/>
                </a:solidFill>
                <a:latin typeface="Montserrat Classic"/>
              </a:rPr>
              <a:t> </a:t>
            </a:r>
          </a:p>
          <a:p>
            <a:pPr algn="l">
              <a:lnSpc>
                <a:spcPts val="4832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</a:rPr>
              <a:t>Phases </a:t>
            </a:r>
            <a:r>
              <a:rPr lang="en-US" sz="3200" err="1">
                <a:solidFill>
                  <a:srgbClr val="000000"/>
                </a:solidFill>
                <a:latin typeface="Montserrat Classic"/>
              </a:rPr>
              <a:t>d’intégration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3200" err="1">
                <a:solidFill>
                  <a:srgbClr val="000000"/>
                </a:solidFill>
                <a:latin typeface="Montserrat Classic"/>
              </a:rPr>
              <a:t>contenus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 </a:t>
            </a:r>
          </a:p>
        </p:txBody>
      </p:sp>
      <p:sp>
        <p:nvSpPr>
          <p:cNvPr id="33" name="Freeform 33"/>
          <p:cNvSpPr/>
          <p:nvPr/>
        </p:nvSpPr>
        <p:spPr>
          <a:xfrm rot="-5400000">
            <a:off x="4358212" y="3656520"/>
            <a:ext cx="126609" cy="464621"/>
          </a:xfrm>
          <a:custGeom>
            <a:avLst/>
            <a:gdLst/>
            <a:ahLst/>
            <a:cxnLst/>
            <a:rect l="l" t="t" r="r" b="b"/>
            <a:pathLst>
              <a:path w="126609" h="464621">
                <a:moveTo>
                  <a:pt x="0" y="0"/>
                </a:moveTo>
                <a:lnTo>
                  <a:pt x="126609" y="0"/>
                </a:lnTo>
                <a:lnTo>
                  <a:pt x="126609" y="464621"/>
                </a:lnTo>
                <a:lnTo>
                  <a:pt x="0" y="4646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6" name="Espace réservé du numéro de diapositive 40">
            <a:extLst>
              <a:ext uri="{FF2B5EF4-FFF2-40B4-BE49-F238E27FC236}">
                <a16:creationId xmlns:a16="http://schemas.microsoft.com/office/drawing/2014/main" id="{E6DA2C0E-3A93-97DE-FE0B-99C1A673AAEB}"/>
              </a:ext>
            </a:extLst>
          </p:cNvPr>
          <p:cNvSpPr txBox="1">
            <a:spLocks/>
          </p:cNvSpPr>
          <p:nvPr/>
        </p:nvSpPr>
        <p:spPr>
          <a:xfrm>
            <a:off x="15773400" y="96299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5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B889DEC-9D53-AE95-BEEB-0E0CC9498D26}"/>
              </a:ext>
            </a:extLst>
          </p:cNvPr>
          <p:cNvCxnSpPr/>
          <p:nvPr/>
        </p:nvCxnSpPr>
        <p:spPr>
          <a:xfrm>
            <a:off x="2731910" y="4952951"/>
            <a:ext cx="8857" cy="1026802"/>
          </a:xfrm>
          <a:prstGeom prst="straightConnector1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62412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0" y="0"/>
                </a:moveTo>
                <a:lnTo>
                  <a:pt x="18288000" y="0"/>
                </a:lnTo>
                <a:lnTo>
                  <a:pt x="18288000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</a:blip>
            <a:stretch>
              <a:fillRect b="-4400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/>
        </p:nvSpPr>
        <p:spPr>
          <a:xfrm>
            <a:off x="726808" y="636947"/>
            <a:ext cx="16834384" cy="83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92"/>
              </a:lnSpc>
              <a:spcBef>
                <a:spcPct val="0"/>
              </a:spcBef>
            </a:pPr>
            <a:r>
              <a:rPr lang="en-US" sz="4923" u="none" strike="noStrike" spc="-443">
                <a:solidFill>
                  <a:srgbClr val="EE6B26"/>
                </a:solidFill>
                <a:latin typeface="EB Garamond"/>
              </a:rPr>
              <a:t>NOUVELLE</a:t>
            </a:r>
            <a:r>
              <a:rPr lang="en-US" sz="4923" u="none" strike="noStrike" spc="-443">
                <a:solidFill>
                  <a:srgbClr val="EE6B26"/>
                </a:solidFill>
                <a:latin typeface="EB Garamond Semi-Bold"/>
              </a:rPr>
              <a:t> COLLECTION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23683" y="1759664"/>
            <a:ext cx="3640634" cy="70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EE6B26"/>
                </a:solidFill>
                <a:latin typeface="Helvetica Bold"/>
              </a:rPr>
              <a:t>CHALLENGES </a:t>
            </a:r>
          </a:p>
        </p:txBody>
      </p:sp>
      <p:sp>
        <p:nvSpPr>
          <p:cNvPr id="5" name="Freeform 5"/>
          <p:cNvSpPr/>
          <p:nvPr/>
        </p:nvSpPr>
        <p:spPr>
          <a:xfrm>
            <a:off x="16003958" y="2862412"/>
            <a:ext cx="1779651" cy="2057400"/>
          </a:xfrm>
          <a:custGeom>
            <a:avLst/>
            <a:gdLst/>
            <a:ahLst/>
            <a:cxnLst/>
            <a:rect l="l" t="t" r="r" b="b"/>
            <a:pathLst>
              <a:path w="1779651" h="2057400">
                <a:moveTo>
                  <a:pt x="0" y="0"/>
                </a:moveTo>
                <a:lnTo>
                  <a:pt x="1779651" y="0"/>
                </a:lnTo>
                <a:lnTo>
                  <a:pt x="177965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6" name="Group 6"/>
          <p:cNvGrpSpPr/>
          <p:nvPr/>
        </p:nvGrpSpPr>
        <p:grpSpPr>
          <a:xfrm>
            <a:off x="664703" y="4097560"/>
            <a:ext cx="4499595" cy="3492521"/>
            <a:chOff x="0" y="0"/>
            <a:chExt cx="1185078" cy="9198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85078" cy="919841"/>
            </a:xfrm>
            <a:custGeom>
              <a:avLst/>
              <a:gdLst/>
              <a:ahLst/>
              <a:cxnLst/>
              <a:rect l="l" t="t" r="r" b="b"/>
              <a:pathLst>
                <a:path w="1185078" h="919841">
                  <a:moveTo>
                    <a:pt x="0" y="0"/>
                  </a:moveTo>
                  <a:lnTo>
                    <a:pt x="1185078" y="0"/>
                  </a:lnTo>
                  <a:lnTo>
                    <a:pt x="1185078" y="919841"/>
                  </a:lnTo>
                  <a:lnTo>
                    <a:pt x="0" y="9198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ABD1E8"/>
              </a:solidFill>
              <a:prstDash val="solid"/>
              <a:miter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85078" cy="957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106120" y="8720455"/>
            <a:ext cx="5392967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EE6B26"/>
                </a:solidFill>
                <a:latin typeface="EB Garamond"/>
              </a:rPr>
              <a:t>“Education is a matter of sharing”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645158" y="4097560"/>
            <a:ext cx="4499595" cy="3492521"/>
            <a:chOff x="0" y="0"/>
            <a:chExt cx="1185078" cy="91984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85078" cy="919841"/>
            </a:xfrm>
            <a:custGeom>
              <a:avLst/>
              <a:gdLst/>
              <a:ahLst/>
              <a:cxnLst/>
              <a:rect l="l" t="t" r="r" b="b"/>
              <a:pathLst>
                <a:path w="1185078" h="919841">
                  <a:moveTo>
                    <a:pt x="0" y="0"/>
                  </a:moveTo>
                  <a:lnTo>
                    <a:pt x="1185078" y="0"/>
                  </a:lnTo>
                  <a:lnTo>
                    <a:pt x="1185078" y="919841"/>
                  </a:lnTo>
                  <a:lnTo>
                    <a:pt x="0" y="9198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ED7D31"/>
              </a:solidFill>
              <a:prstDash val="solid"/>
              <a:miter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185078" cy="957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619770" y="4097560"/>
            <a:ext cx="4499595" cy="3492521"/>
            <a:chOff x="0" y="0"/>
            <a:chExt cx="1185078" cy="91984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85078" cy="919841"/>
            </a:xfrm>
            <a:custGeom>
              <a:avLst/>
              <a:gdLst/>
              <a:ahLst/>
              <a:cxnLst/>
              <a:rect l="l" t="t" r="r" b="b"/>
              <a:pathLst>
                <a:path w="1185078" h="919841">
                  <a:moveTo>
                    <a:pt x="0" y="0"/>
                  </a:moveTo>
                  <a:lnTo>
                    <a:pt x="1185078" y="0"/>
                  </a:lnTo>
                  <a:lnTo>
                    <a:pt x="1185078" y="919841"/>
                  </a:lnTo>
                  <a:lnTo>
                    <a:pt x="0" y="9198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ABD1E8"/>
              </a:solidFill>
              <a:prstDash val="solid"/>
              <a:miter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185078" cy="957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957225" y="4529365"/>
            <a:ext cx="3824685" cy="1844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2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</a:rPr>
              <a:t>Délimiter avec le </a:t>
            </a:r>
            <a:r>
              <a:rPr lang="en-US" sz="3200">
                <a:solidFill>
                  <a:srgbClr val="000000"/>
                </a:solidFill>
                <a:latin typeface="Montserrat Classic Bold"/>
              </a:rPr>
              <a:t>Moodle institutionnel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4240573"/>
            <a:ext cx="3806833" cy="3101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2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</a:rPr>
              <a:t>Concilier plusieurs </a:t>
            </a:r>
            <a:r>
              <a:rPr lang="en-US" sz="3200">
                <a:solidFill>
                  <a:srgbClr val="000000"/>
                </a:solidFill>
                <a:latin typeface="Montserrat Classic Bold"/>
              </a:rPr>
              <a:t>objectifs de formation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et formes d’ouverture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17810" y="4529365"/>
            <a:ext cx="3817368" cy="1844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2"/>
              </a:lnSpc>
            </a:pPr>
            <a:r>
              <a:rPr lang="en-US" sz="3200">
                <a:solidFill>
                  <a:srgbClr val="000000"/>
                </a:solidFill>
                <a:latin typeface="Montserrat Classic"/>
              </a:rPr>
              <a:t>Soutenir l’</a:t>
            </a:r>
            <a:r>
              <a:rPr lang="en-US" sz="3200">
                <a:solidFill>
                  <a:srgbClr val="000000"/>
                </a:solidFill>
                <a:latin typeface="Montserrat Classic Bold"/>
              </a:rPr>
              <a:t>Open Education</a:t>
            </a:r>
            <a:r>
              <a:rPr lang="en-US" sz="3200">
                <a:solidFill>
                  <a:srgbClr val="000000"/>
                </a:solidFill>
                <a:latin typeface="Montserrat Classic"/>
              </a:rPr>
              <a:t> sans l’imposer</a:t>
            </a:r>
          </a:p>
        </p:txBody>
      </p:sp>
      <p:sp>
        <p:nvSpPr>
          <p:cNvPr id="21" name="Espace réservé du numéro de diapositive 40">
            <a:extLst>
              <a:ext uri="{FF2B5EF4-FFF2-40B4-BE49-F238E27FC236}">
                <a16:creationId xmlns:a16="http://schemas.microsoft.com/office/drawing/2014/main" id="{4C9CDA63-C8A0-3D46-245D-E00DA3E34271}"/>
              </a:ext>
            </a:extLst>
          </p:cNvPr>
          <p:cNvSpPr txBox="1">
            <a:spLocks/>
          </p:cNvSpPr>
          <p:nvPr/>
        </p:nvSpPr>
        <p:spPr>
          <a:xfrm>
            <a:off x="15773400" y="96299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62412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0" y="0"/>
                </a:moveTo>
                <a:lnTo>
                  <a:pt x="18288000" y="0"/>
                </a:lnTo>
                <a:lnTo>
                  <a:pt x="18288000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</a:blip>
            <a:stretch>
              <a:fillRect b="-4400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>
            <a:off x="3112380" y="3452962"/>
            <a:ext cx="11939031" cy="6321754"/>
          </a:xfrm>
          <a:custGeom>
            <a:avLst/>
            <a:gdLst/>
            <a:ahLst/>
            <a:cxnLst/>
            <a:rect l="l" t="t" r="r" b="b"/>
            <a:pathLst>
              <a:path w="11939031" h="6321754">
                <a:moveTo>
                  <a:pt x="0" y="0"/>
                </a:moveTo>
                <a:lnTo>
                  <a:pt x="11939031" y="0"/>
                </a:lnTo>
                <a:lnTo>
                  <a:pt x="11939031" y="6321753"/>
                </a:lnTo>
                <a:lnTo>
                  <a:pt x="0" y="63217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/>
        </p:nvSpPr>
        <p:spPr>
          <a:xfrm>
            <a:off x="664703" y="632751"/>
            <a:ext cx="16834384" cy="83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92"/>
              </a:lnSpc>
              <a:spcBef>
                <a:spcPct val="0"/>
              </a:spcBef>
            </a:pPr>
            <a:r>
              <a:rPr lang="en-US" sz="4923" u="none" strike="noStrike" spc="-443">
                <a:solidFill>
                  <a:srgbClr val="EE6B26"/>
                </a:solidFill>
                <a:latin typeface="EB Garamond"/>
              </a:rPr>
              <a:t>NOUVELLE</a:t>
            </a:r>
            <a:r>
              <a:rPr lang="en-US" sz="4923" u="none" strike="noStrike" spc="-443">
                <a:solidFill>
                  <a:srgbClr val="EE6B26"/>
                </a:solidFill>
                <a:latin typeface="EB Garamond Semi-Bold"/>
              </a:rPr>
              <a:t> COLLECTION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2628" y="1765630"/>
            <a:ext cx="5418534" cy="70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EE6B26"/>
                </a:solidFill>
                <a:latin typeface="Helvetica Bold"/>
              </a:rPr>
              <a:t>MODALITÉS D’ACCÈS</a:t>
            </a:r>
          </a:p>
        </p:txBody>
      </p:sp>
      <p:sp>
        <p:nvSpPr>
          <p:cNvPr id="6" name="Freeform 6"/>
          <p:cNvSpPr/>
          <p:nvPr/>
        </p:nvSpPr>
        <p:spPr>
          <a:xfrm>
            <a:off x="16003958" y="2862412"/>
            <a:ext cx="1779651" cy="2057400"/>
          </a:xfrm>
          <a:custGeom>
            <a:avLst/>
            <a:gdLst/>
            <a:ahLst/>
            <a:cxnLst/>
            <a:rect l="l" t="t" r="r" b="b"/>
            <a:pathLst>
              <a:path w="1779651" h="2057400">
                <a:moveTo>
                  <a:pt x="0" y="0"/>
                </a:moveTo>
                <a:lnTo>
                  <a:pt x="1779651" y="0"/>
                </a:lnTo>
                <a:lnTo>
                  <a:pt x="177965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40">
            <a:extLst>
              <a:ext uri="{FF2B5EF4-FFF2-40B4-BE49-F238E27FC236}">
                <a16:creationId xmlns:a16="http://schemas.microsoft.com/office/drawing/2014/main" id="{55E902E3-3C81-DB88-1598-8DD21E5EC964}"/>
              </a:ext>
            </a:extLst>
          </p:cNvPr>
          <p:cNvSpPr txBox="1">
            <a:spLocks/>
          </p:cNvSpPr>
          <p:nvPr/>
        </p:nvSpPr>
        <p:spPr>
          <a:xfrm>
            <a:off x="15773400" y="96299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7</a:t>
            </a: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FE523B04-A5A6-EAA9-04F8-93A0D448A114}"/>
              </a:ext>
            </a:extLst>
          </p:cNvPr>
          <p:cNvGrpSpPr/>
          <p:nvPr/>
        </p:nvGrpSpPr>
        <p:grpSpPr>
          <a:xfrm>
            <a:off x="3445647" y="6146857"/>
            <a:ext cx="3412353" cy="1600143"/>
            <a:chOff x="0" y="0"/>
            <a:chExt cx="1720096" cy="857832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3042F6D9-B67E-0505-09B0-55EFBD78AA13}"/>
                </a:ext>
              </a:extLst>
            </p:cNvPr>
            <p:cNvSpPr/>
            <p:nvPr/>
          </p:nvSpPr>
          <p:spPr>
            <a:xfrm>
              <a:off x="0" y="0"/>
              <a:ext cx="1720096" cy="857832"/>
            </a:xfrm>
            <a:custGeom>
              <a:avLst/>
              <a:gdLst/>
              <a:ahLst/>
              <a:cxnLst/>
              <a:rect l="l" t="t" r="r" b="b"/>
              <a:pathLst>
                <a:path w="1720096" h="857832">
                  <a:moveTo>
                    <a:pt x="0" y="0"/>
                  </a:moveTo>
                  <a:lnTo>
                    <a:pt x="1720096" y="0"/>
                  </a:lnTo>
                  <a:lnTo>
                    <a:pt x="1720096" y="857832"/>
                  </a:lnTo>
                  <a:lnTo>
                    <a:pt x="0" y="8578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ED7D31"/>
              </a:solidFill>
              <a:prstDash val="solid"/>
              <a:miter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E601FF3E-174D-72F6-8D26-DD16EF6A32D7}"/>
                </a:ext>
              </a:extLst>
            </p:cNvPr>
            <p:cNvSpPr txBox="1"/>
            <p:nvPr/>
          </p:nvSpPr>
          <p:spPr>
            <a:xfrm>
              <a:off x="0" y="-38100"/>
              <a:ext cx="1720096" cy="895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62412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0" y="0"/>
                </a:moveTo>
                <a:lnTo>
                  <a:pt x="18288000" y="0"/>
                </a:lnTo>
                <a:lnTo>
                  <a:pt x="18288000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</a:blip>
            <a:stretch>
              <a:fillRect b="-4400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BE"/>
          </a:p>
        </p:txBody>
      </p:sp>
      <p:grpSp>
        <p:nvGrpSpPr>
          <p:cNvPr id="3" name="Group 3"/>
          <p:cNvGrpSpPr/>
          <p:nvPr/>
        </p:nvGrpSpPr>
        <p:grpSpPr>
          <a:xfrm>
            <a:off x="15280265" y="2721375"/>
            <a:ext cx="1679557" cy="377324"/>
            <a:chOff x="0" y="0"/>
            <a:chExt cx="442353" cy="993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2353" cy="99377"/>
            </a:xfrm>
            <a:custGeom>
              <a:avLst/>
              <a:gdLst/>
              <a:ahLst/>
              <a:cxnLst/>
              <a:rect l="l" t="t" r="r" b="b"/>
              <a:pathLst>
                <a:path w="442353" h="99377">
                  <a:moveTo>
                    <a:pt x="0" y="0"/>
                  </a:moveTo>
                  <a:lnTo>
                    <a:pt x="442353" y="0"/>
                  </a:lnTo>
                  <a:lnTo>
                    <a:pt x="442353" y="99377"/>
                  </a:lnTo>
                  <a:lnTo>
                    <a:pt x="0" y="993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442353" cy="194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671554" y="106978"/>
            <a:ext cx="896979" cy="2803058"/>
          </a:xfrm>
          <a:custGeom>
            <a:avLst/>
            <a:gdLst/>
            <a:ahLst/>
            <a:cxnLst/>
            <a:rect l="l" t="t" r="r" b="b"/>
            <a:pathLst>
              <a:path w="896979" h="2803058">
                <a:moveTo>
                  <a:pt x="0" y="0"/>
                </a:moveTo>
                <a:lnTo>
                  <a:pt x="896979" y="0"/>
                </a:lnTo>
                <a:lnTo>
                  <a:pt x="896979" y="2803059"/>
                </a:lnTo>
                <a:lnTo>
                  <a:pt x="0" y="28030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TextBox 7"/>
          <p:cNvSpPr txBox="1"/>
          <p:nvPr/>
        </p:nvSpPr>
        <p:spPr>
          <a:xfrm>
            <a:off x="664703" y="632751"/>
            <a:ext cx="16834384" cy="83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92"/>
              </a:lnSpc>
              <a:spcBef>
                <a:spcPct val="0"/>
              </a:spcBef>
            </a:pPr>
            <a:r>
              <a:rPr lang="en-US" sz="4923" u="none" strike="noStrike" spc="-443">
                <a:solidFill>
                  <a:srgbClr val="EE6B26"/>
                </a:solidFill>
                <a:latin typeface="EB Garamond"/>
              </a:rPr>
              <a:t>PLAN DE </a:t>
            </a:r>
            <a:r>
              <a:rPr lang="en-US" sz="4923" u="none" strike="noStrike" spc="-443">
                <a:solidFill>
                  <a:srgbClr val="EE6B26"/>
                </a:solidFill>
                <a:latin typeface="EB Garamond Semi-Bold"/>
              </a:rPr>
              <a:t>COLLECTION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72628" y="1765630"/>
            <a:ext cx="5418534" cy="70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EE6B26"/>
                </a:solidFill>
                <a:latin typeface="Helvetica Bold"/>
              </a:rPr>
              <a:t>MODALITÉS D’ACCÈS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40722" y="3872062"/>
            <a:ext cx="3634656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Montserrat Classic Bold"/>
              </a:rPr>
              <a:t>Anonyme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72618" y="3833962"/>
            <a:ext cx="3634656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Montserrat Classic Bold"/>
              </a:rPr>
              <a:t>Identifié</a:t>
            </a:r>
          </a:p>
        </p:txBody>
      </p:sp>
      <p:sp>
        <p:nvSpPr>
          <p:cNvPr id="15" name="Espace réservé du numéro de diapositive 40">
            <a:extLst>
              <a:ext uri="{FF2B5EF4-FFF2-40B4-BE49-F238E27FC236}">
                <a16:creationId xmlns:a16="http://schemas.microsoft.com/office/drawing/2014/main" id="{621D965A-716D-8CB3-9E83-76C32C66957A}"/>
              </a:ext>
            </a:extLst>
          </p:cNvPr>
          <p:cNvSpPr txBox="1">
            <a:spLocks/>
          </p:cNvSpPr>
          <p:nvPr/>
        </p:nvSpPr>
        <p:spPr>
          <a:xfrm>
            <a:off x="15773400" y="96299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8</a:t>
            </a: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B651F768-5F00-19D3-1587-A04C9E481D1B}"/>
              </a:ext>
            </a:extLst>
          </p:cNvPr>
          <p:cNvSpPr txBox="1"/>
          <p:nvPr/>
        </p:nvSpPr>
        <p:spPr>
          <a:xfrm>
            <a:off x="533400" y="4914900"/>
            <a:ext cx="2827947" cy="1114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Montserrat Classic Bold"/>
              </a:rPr>
              <a:t>Non</a:t>
            </a:r>
          </a:p>
          <a:p>
            <a:pPr algn="ctr">
              <a:lnSpc>
                <a:spcPts val="4620"/>
              </a:lnSpc>
            </a:pPr>
            <a:r>
              <a:rPr lang="en-US" sz="3300" err="1">
                <a:solidFill>
                  <a:srgbClr val="000000"/>
                </a:solidFill>
                <a:latin typeface="Montserrat Classic Bold"/>
              </a:rPr>
              <a:t>restreint</a:t>
            </a:r>
            <a:endParaRPr lang="en-US" sz="330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F49E1FBC-C593-8E19-4C8E-6515758A5575}"/>
              </a:ext>
            </a:extLst>
          </p:cNvPr>
          <p:cNvSpPr txBox="1"/>
          <p:nvPr/>
        </p:nvSpPr>
        <p:spPr>
          <a:xfrm>
            <a:off x="827261" y="7705583"/>
            <a:ext cx="2242489" cy="524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err="1">
                <a:solidFill>
                  <a:srgbClr val="000000"/>
                </a:solidFill>
                <a:latin typeface="Montserrat Classic Bold"/>
              </a:rPr>
              <a:t>Restreint</a:t>
            </a:r>
            <a:endParaRPr lang="en-US" sz="3300">
              <a:solidFill>
                <a:srgbClr val="000000"/>
              </a:solidFill>
              <a:latin typeface="Montserrat Classic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401416-f8b6-4919-a60c-26a0a4f4229c" xsi:nil="true"/>
    <lcf76f155ced4ddcb4097134ff3c332f xmlns="4daf64a1-8a47-48d7-a978-4eb97c9f7ac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B6E1DAB5C1C047AA1C538583517466" ma:contentTypeVersion="14" ma:contentTypeDescription="Crée un document." ma:contentTypeScope="" ma:versionID="f561a2b4eee33efc9a4118cb945cbe74">
  <xsd:schema xmlns:xsd="http://www.w3.org/2001/XMLSchema" xmlns:xs="http://www.w3.org/2001/XMLSchema" xmlns:p="http://schemas.microsoft.com/office/2006/metadata/properties" xmlns:ns2="99401416-f8b6-4919-a60c-26a0a4f4229c" xmlns:ns3="4daf64a1-8a47-48d7-a978-4eb97c9f7acb" targetNamespace="http://schemas.microsoft.com/office/2006/metadata/properties" ma:root="true" ma:fieldsID="92380c6f50ceca1380ae90c59dc229a6" ns2:_="" ns3:_="">
    <xsd:import namespace="99401416-f8b6-4919-a60c-26a0a4f4229c"/>
    <xsd:import namespace="4daf64a1-8a47-48d7-a978-4eb97c9f7ac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01416-f8b6-4919-a60c-26a0a4f422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c89b00a-e20d-4021-9430-a1c9737d0605}" ma:internalName="TaxCatchAll" ma:showField="CatchAllData" ma:web="99401416-f8b6-4919-a60c-26a0a4f422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f64a1-8a47-48d7-a978-4eb97c9f7a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6e87909b-6f91-4c34-a78b-ec0d666c48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FA4275-BABB-482E-A23A-38C7B42776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3E89A9-228A-43E6-97F2-8154C6507673}">
  <ds:schemaRefs>
    <ds:schemaRef ds:uri="4daf64a1-8a47-48d7-a978-4eb97c9f7acb"/>
    <ds:schemaRef ds:uri="99401416-f8b6-4919-a60c-26a0a4f4229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D30076-9416-4ADD-B7BD-A69076C31969}">
  <ds:schemaRefs>
    <ds:schemaRef ds:uri="4daf64a1-8a47-48d7-a978-4eb97c9f7acb"/>
    <ds:schemaRef ds:uri="99401416-f8b6-4919-a60c-26a0a4f422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Maquette_L'Open s'habille en Prada</dc:title>
  <cp:revision>1</cp:revision>
  <cp:lastPrinted>2024-06-27T10:35:27Z</cp:lastPrinted>
  <dcterms:created xsi:type="dcterms:W3CDTF">2006-08-16T00:00:00Z</dcterms:created>
  <dcterms:modified xsi:type="dcterms:W3CDTF">2024-06-27T13:18:47Z</dcterms:modified>
  <dc:identifier>DAGIAe1uF-c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0x01010075B6E1DAB5C1C047AA1C538583517466</vt:lpwstr>
  </property>
  <property fmtid="{D5CDD505-2E9C-101B-9397-08002B2CF9AE}" pid="3" name="MediaServiceImageTags">
    <vt:lpwstr/>
  </property>
</Properties>
</file>