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2" name="Shape 262"/>
          <p:cNvSpPr/>
          <p:nvPr>
            <p:ph type="sldImg"/>
          </p:nvPr>
        </p:nvSpPr>
        <p:spPr>
          <a:xfrm>
            <a:off x="1143000" y="685800"/>
            <a:ext cx="4572000" cy="3429000"/>
          </a:xfrm>
          <a:prstGeom prst="rect">
            <a:avLst/>
          </a:prstGeom>
        </p:spPr>
        <p:txBody>
          <a:bodyPr/>
          <a:lstStyle/>
          <a:p>
            <a:pPr/>
          </a:p>
        </p:txBody>
      </p:sp>
      <p:sp>
        <p:nvSpPr>
          <p:cNvPr id="263" name="Shape 26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e de titre">
    <p:spTree>
      <p:nvGrpSpPr>
        <p:cNvPr id="1" name=""/>
        <p:cNvGrpSpPr/>
        <p:nvPr/>
      </p:nvGrpSpPr>
      <p:grpSpPr>
        <a:xfrm>
          <a:off x="0" y="0"/>
          <a:ext cx="0" cy="0"/>
          <a:chOff x="0" y="0"/>
          <a:chExt cx="0" cy="0"/>
        </a:xfrm>
      </p:grpSpPr>
      <p:pic>
        <p:nvPicPr>
          <p:cNvPr id="14" name="Image 14" descr="Image 1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 name="Texte du titre"/>
          <p:cNvSpPr txBox="1"/>
          <p:nvPr>
            <p:ph type="title"/>
          </p:nvPr>
        </p:nvSpPr>
        <p:spPr>
          <a:xfrm>
            <a:off x="1900548" y="2186707"/>
            <a:ext cx="8390902" cy="1325564"/>
          </a:xfrm>
          <a:prstGeom prst="rect">
            <a:avLst/>
          </a:prstGeom>
        </p:spPr>
        <p:txBody>
          <a:bodyPr/>
          <a:lstStyle>
            <a:lvl1pPr algn="ctr">
              <a:defRPr>
                <a:solidFill>
                  <a:srgbClr val="FFFFFF"/>
                </a:solidFill>
                <a:latin typeface="Raleway"/>
                <a:ea typeface="Raleway"/>
                <a:cs typeface="Raleway"/>
                <a:sym typeface="Raleway"/>
              </a:defRPr>
            </a:lvl1pPr>
          </a:lstStyle>
          <a:p>
            <a:pPr/>
            <a:r>
              <a:t>Texte du titre</a:t>
            </a:r>
          </a:p>
        </p:txBody>
      </p:sp>
      <p:sp>
        <p:nvSpPr>
          <p:cNvPr id="16" name="Texte niveau 1…"/>
          <p:cNvSpPr txBox="1"/>
          <p:nvPr>
            <p:ph type="body" sz="quarter" idx="1"/>
          </p:nvPr>
        </p:nvSpPr>
        <p:spPr>
          <a:xfrm>
            <a:off x="1900548" y="3659737"/>
            <a:ext cx="8390902" cy="1325564"/>
          </a:xfrm>
          <a:prstGeom prst="rect">
            <a:avLst/>
          </a:prstGeom>
        </p:spPr>
        <p:txBody>
          <a:bodyPr anchor="ctr"/>
          <a:lstStyle>
            <a:lvl1pPr marL="0" indent="0" algn="ctr">
              <a:buSzTx/>
              <a:buFontTx/>
              <a:buNone/>
              <a:defRPr>
                <a:solidFill>
                  <a:srgbClr val="FFFFFF"/>
                </a:solidFill>
                <a:latin typeface="Raleway"/>
                <a:ea typeface="Raleway"/>
                <a:cs typeface="Raleway"/>
                <a:sym typeface="Raleway"/>
              </a:defRPr>
            </a:lvl1pPr>
            <a:lvl2pPr algn="ctr">
              <a:buFontTx/>
              <a:defRPr>
                <a:solidFill>
                  <a:srgbClr val="FFFFFF"/>
                </a:solidFill>
                <a:latin typeface="Raleway"/>
                <a:ea typeface="Raleway"/>
                <a:cs typeface="Raleway"/>
                <a:sym typeface="Raleway"/>
              </a:defRPr>
            </a:lvl2pPr>
            <a:lvl3pPr algn="ctr">
              <a:buFontTx/>
              <a:defRPr>
                <a:solidFill>
                  <a:srgbClr val="FFFFFF"/>
                </a:solidFill>
                <a:latin typeface="Raleway"/>
                <a:ea typeface="Raleway"/>
                <a:cs typeface="Raleway"/>
                <a:sym typeface="Raleway"/>
              </a:defRPr>
            </a:lvl3pPr>
            <a:lvl4pPr algn="ctr">
              <a:buFontTx/>
              <a:defRPr>
                <a:solidFill>
                  <a:srgbClr val="FFFFFF"/>
                </a:solidFill>
                <a:latin typeface="Raleway"/>
                <a:ea typeface="Raleway"/>
                <a:cs typeface="Raleway"/>
                <a:sym typeface="Raleway"/>
              </a:defRPr>
            </a:lvl4pPr>
            <a:lvl5pPr algn="ctr">
              <a:buFontTx/>
              <a:defRPr>
                <a:solidFill>
                  <a:srgbClr val="FFFFFF"/>
                </a:solidFill>
                <a:latin typeface="Raleway"/>
                <a:ea typeface="Raleway"/>
                <a:cs typeface="Raleway"/>
                <a:sym typeface="Raleway"/>
              </a:defRPr>
            </a:lvl5pPr>
          </a:lstStyle>
          <a:p>
            <a:pPr/>
            <a:r>
              <a:t>Texte niveau 1</a:t>
            </a:r>
          </a:p>
          <a:p>
            <a:pPr lvl="1"/>
            <a:r>
              <a:t>Texte niveau 2</a:t>
            </a:r>
          </a:p>
          <a:p>
            <a:pPr lvl="2"/>
            <a:r>
              <a:t>Texte niveau 3</a:t>
            </a:r>
          </a:p>
          <a:p>
            <a:pPr lvl="3"/>
            <a:r>
              <a:t>Texte niveau 4</a:t>
            </a:r>
          </a:p>
          <a:p>
            <a:pPr lvl="4"/>
            <a:r>
              <a:t>Texte niveau 5</a:t>
            </a:r>
          </a:p>
        </p:txBody>
      </p:sp>
      <p:pic>
        <p:nvPicPr>
          <p:cNvPr id="17" name="Image 11" descr="Image 11"/>
          <p:cNvPicPr>
            <a:picLocks noChangeAspect="1"/>
          </p:cNvPicPr>
          <p:nvPr/>
        </p:nvPicPr>
        <p:blipFill>
          <a:blip r:embed="rId3">
            <a:extLst/>
          </a:blip>
          <a:stretch>
            <a:fillRect/>
          </a:stretch>
        </p:blipFill>
        <p:spPr>
          <a:xfrm>
            <a:off x="188008" y="172379"/>
            <a:ext cx="1828799" cy="1825382"/>
          </a:xfrm>
          <a:prstGeom prst="rect">
            <a:avLst/>
          </a:prstGeom>
          <a:ln w="12700">
            <a:miter lim="400000"/>
          </a:ln>
        </p:spPr>
      </p:pic>
      <p:pic>
        <p:nvPicPr>
          <p:cNvPr id="18" name="Image 12" descr="Image 12"/>
          <p:cNvPicPr>
            <a:picLocks noChangeAspect="1"/>
          </p:cNvPicPr>
          <p:nvPr/>
        </p:nvPicPr>
        <p:blipFill>
          <a:blip r:embed="rId4">
            <a:extLst/>
          </a:blip>
          <a:stretch>
            <a:fillRect/>
          </a:stretch>
        </p:blipFill>
        <p:spPr>
          <a:xfrm>
            <a:off x="9466515" y="-42306"/>
            <a:ext cx="2537477" cy="1829343"/>
          </a:xfrm>
          <a:prstGeom prst="rect">
            <a:avLst/>
          </a:prstGeom>
          <a:ln w="12700">
            <a:miter lim="400000"/>
          </a:ln>
        </p:spPr>
      </p:pic>
      <p:sp>
        <p:nvSpPr>
          <p:cNvPr id="19" name="Espace réservé du texte 10"/>
          <p:cNvSpPr/>
          <p:nvPr>
            <p:ph type="body" sz="quarter" idx="21" hasCustomPrompt="1"/>
          </p:nvPr>
        </p:nvSpPr>
        <p:spPr>
          <a:xfrm>
            <a:off x="1900547" y="5652568"/>
            <a:ext cx="8390902"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Établissement : Université Luminares</a:t>
            </a:r>
          </a:p>
        </p:txBody>
      </p:sp>
      <p:sp>
        <p:nvSpPr>
          <p:cNvPr id="2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fond bleu">
    <p:spTree>
      <p:nvGrpSpPr>
        <p:cNvPr id="1" name=""/>
        <p:cNvGrpSpPr/>
        <p:nvPr/>
      </p:nvGrpSpPr>
      <p:grpSpPr>
        <a:xfrm>
          <a:off x="0" y="0"/>
          <a:ext cx="0" cy="0"/>
          <a:chOff x="0" y="0"/>
          <a:chExt cx="0" cy="0"/>
        </a:xfrm>
      </p:grpSpPr>
      <p:sp>
        <p:nvSpPr>
          <p:cNvPr id="12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erge fond blanc">
    <p:spTree>
      <p:nvGrpSpPr>
        <p:cNvPr id="1" name=""/>
        <p:cNvGrpSpPr/>
        <p:nvPr/>
      </p:nvGrpSpPr>
      <p:grpSpPr>
        <a:xfrm>
          <a:off x="0" y="0"/>
          <a:ext cx="0" cy="0"/>
          <a:chOff x="0" y="0"/>
          <a:chExt cx="0" cy="0"/>
        </a:xfrm>
      </p:grpSpPr>
      <p:sp>
        <p:nvSpPr>
          <p:cNvPr id="135" name="Rectangle 1"/>
          <p:cNvSpPr/>
          <p:nvPr/>
        </p:nvSpPr>
        <p:spPr>
          <a:xfrm>
            <a:off x="-1" y="-1"/>
            <a:ext cx="12192000" cy="731522"/>
          </a:xfrm>
          <a:prstGeom prst="rect">
            <a:avLst/>
          </a:prstGeom>
          <a:solidFill>
            <a:srgbClr val="0D4050"/>
          </a:solidFill>
          <a:ln w="12700">
            <a:miter lim="400000"/>
          </a:ln>
        </p:spPr>
        <p:txBody>
          <a:bodyPr lIns="45719" rIns="45719" anchor="ctr"/>
          <a:lstStyle/>
          <a:p>
            <a:pPr algn="ctr">
              <a:defRPr>
                <a:solidFill>
                  <a:srgbClr val="FFFFFF"/>
                </a:solidFill>
              </a:defRPr>
            </a:pPr>
          </a:p>
        </p:txBody>
      </p:sp>
      <p:pic>
        <p:nvPicPr>
          <p:cNvPr id="136" name="Image 6" descr="Image 6"/>
          <p:cNvPicPr>
            <a:picLocks noChangeAspect="1"/>
          </p:cNvPicPr>
          <p:nvPr/>
        </p:nvPicPr>
        <p:blipFill>
          <a:blip r:embed="rId2">
            <a:extLst/>
          </a:blip>
          <a:stretch>
            <a:fillRect/>
          </a:stretch>
        </p:blipFill>
        <p:spPr>
          <a:xfrm>
            <a:off x="11094719" y="-59541"/>
            <a:ext cx="1097279" cy="791062"/>
          </a:xfrm>
          <a:prstGeom prst="rect">
            <a:avLst/>
          </a:prstGeom>
          <a:ln w="12700">
            <a:miter lim="400000"/>
          </a:ln>
        </p:spPr>
      </p:pic>
      <p:pic>
        <p:nvPicPr>
          <p:cNvPr id="137" name="Image 2" descr="Image 2"/>
          <p:cNvPicPr>
            <a:picLocks noChangeAspect="1"/>
          </p:cNvPicPr>
          <p:nvPr/>
        </p:nvPicPr>
        <p:blipFill>
          <a:blip r:embed="rId3">
            <a:extLst/>
          </a:blip>
          <a:stretch>
            <a:fillRect/>
          </a:stretch>
        </p:blipFill>
        <p:spPr>
          <a:xfrm>
            <a:off x="0" y="5943600"/>
            <a:ext cx="12192000" cy="914400"/>
          </a:xfrm>
          <a:prstGeom prst="rect">
            <a:avLst/>
          </a:prstGeom>
          <a:ln w="12700">
            <a:miter lim="400000"/>
          </a:ln>
        </p:spPr>
      </p:pic>
      <p:sp>
        <p:nvSpPr>
          <p:cNvPr id="13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troduction">
    <p:spTree>
      <p:nvGrpSpPr>
        <p:cNvPr id="1" name=""/>
        <p:cNvGrpSpPr/>
        <p:nvPr/>
      </p:nvGrpSpPr>
      <p:grpSpPr>
        <a:xfrm>
          <a:off x="0" y="0"/>
          <a:ext cx="0" cy="0"/>
          <a:chOff x="0" y="0"/>
          <a:chExt cx="0" cy="0"/>
        </a:xfrm>
      </p:grpSpPr>
      <p:sp>
        <p:nvSpPr>
          <p:cNvPr id="145" name="Rectangle 5"/>
          <p:cNvSpPr/>
          <p:nvPr/>
        </p:nvSpPr>
        <p:spPr>
          <a:xfrm>
            <a:off x="-1" y="-1"/>
            <a:ext cx="12192000" cy="731522"/>
          </a:xfrm>
          <a:prstGeom prst="rect">
            <a:avLst/>
          </a:prstGeom>
          <a:solidFill>
            <a:srgbClr val="0D4050"/>
          </a:solidFill>
          <a:ln w="12700">
            <a:miter lim="400000"/>
          </a:ln>
        </p:spPr>
        <p:txBody>
          <a:bodyPr lIns="45719" rIns="45719" anchor="ctr"/>
          <a:lstStyle/>
          <a:p>
            <a:pPr algn="ctr">
              <a:defRPr>
                <a:solidFill>
                  <a:srgbClr val="FFFFFF"/>
                </a:solidFill>
              </a:defRPr>
            </a:pPr>
          </a:p>
        </p:txBody>
      </p:sp>
      <p:pic>
        <p:nvPicPr>
          <p:cNvPr id="146" name="Image 6" descr="Image 6"/>
          <p:cNvPicPr>
            <a:picLocks noChangeAspect="1"/>
          </p:cNvPicPr>
          <p:nvPr/>
        </p:nvPicPr>
        <p:blipFill>
          <a:blip r:embed="rId2">
            <a:extLst/>
          </a:blip>
          <a:stretch>
            <a:fillRect/>
          </a:stretch>
        </p:blipFill>
        <p:spPr>
          <a:xfrm>
            <a:off x="11094719" y="-59541"/>
            <a:ext cx="1097279" cy="791062"/>
          </a:xfrm>
          <a:prstGeom prst="rect">
            <a:avLst/>
          </a:prstGeom>
          <a:ln w="12700">
            <a:miter lim="400000"/>
          </a:ln>
        </p:spPr>
      </p:pic>
      <p:pic>
        <p:nvPicPr>
          <p:cNvPr id="147" name="Image 7" descr="Image 7"/>
          <p:cNvPicPr>
            <a:picLocks noChangeAspect="1"/>
          </p:cNvPicPr>
          <p:nvPr/>
        </p:nvPicPr>
        <p:blipFill>
          <a:blip r:embed="rId3">
            <a:extLst/>
          </a:blip>
          <a:stretch>
            <a:fillRect/>
          </a:stretch>
        </p:blipFill>
        <p:spPr>
          <a:xfrm>
            <a:off x="0" y="5943600"/>
            <a:ext cx="12192000" cy="914400"/>
          </a:xfrm>
          <a:prstGeom prst="rect">
            <a:avLst/>
          </a:prstGeom>
          <a:ln w="12700">
            <a:miter lim="400000"/>
          </a:ln>
        </p:spPr>
      </p:pic>
      <p:sp>
        <p:nvSpPr>
          <p:cNvPr id="148" name="Texte niveau 1…"/>
          <p:cNvSpPr txBox="1"/>
          <p:nvPr>
            <p:ph type="body" sz="half" idx="1" hasCustomPrompt="1"/>
          </p:nvPr>
        </p:nvSpPr>
        <p:spPr>
          <a:xfrm>
            <a:off x="1260000" y="1980000"/>
            <a:ext cx="9134158" cy="2357439"/>
          </a:xfrm>
          <a:prstGeom prst="rect">
            <a:avLst/>
          </a:prstGeom>
        </p:spPr>
        <p:txBody>
          <a:bodyPr/>
          <a:lstStyle>
            <a:lvl1pPr marL="0" indent="0">
              <a:buSzTx/>
              <a:buFontTx/>
              <a:buNone/>
              <a:defRPr sz="1800">
                <a:solidFill>
                  <a:srgbClr val="262626"/>
                </a:solidFill>
                <a:latin typeface="Verdana"/>
                <a:ea typeface="Verdana"/>
                <a:cs typeface="Verdana"/>
                <a:sym typeface="Verdana"/>
              </a:defRPr>
            </a:lvl1pPr>
            <a:lvl2pPr marL="628650" indent="-171450">
              <a:buFontTx/>
              <a:defRPr sz="1800">
                <a:solidFill>
                  <a:srgbClr val="262626"/>
                </a:solidFill>
                <a:latin typeface="Verdana"/>
                <a:ea typeface="Verdana"/>
                <a:cs typeface="Verdana"/>
                <a:sym typeface="Verdana"/>
              </a:defRPr>
            </a:lvl2pPr>
            <a:lvl3pPr marL="1120139" indent="-205739">
              <a:buFontTx/>
              <a:defRPr sz="1800">
                <a:solidFill>
                  <a:srgbClr val="262626"/>
                </a:solidFill>
                <a:latin typeface="Verdana"/>
                <a:ea typeface="Verdana"/>
                <a:cs typeface="Verdana"/>
                <a:sym typeface="Verdana"/>
              </a:defRPr>
            </a:lvl3pPr>
            <a:lvl4pPr marL="1600200" indent="-228600">
              <a:buFontTx/>
              <a:defRPr sz="1800">
                <a:solidFill>
                  <a:srgbClr val="262626"/>
                </a:solidFill>
                <a:latin typeface="Verdana"/>
                <a:ea typeface="Verdana"/>
                <a:cs typeface="Verdana"/>
                <a:sym typeface="Verdana"/>
              </a:defRPr>
            </a:lvl4pPr>
            <a:lvl5pPr marL="2057400" indent="-228600">
              <a:buFontTx/>
              <a:defRPr sz="1800">
                <a:solidFill>
                  <a:srgbClr val="262626"/>
                </a:solidFill>
                <a:latin typeface="Verdana"/>
                <a:ea typeface="Verdana"/>
                <a:cs typeface="Verdana"/>
                <a:sym typeface="Verdana"/>
              </a:defRPr>
            </a:lvl5pPr>
          </a:lstStyle>
          <a:p>
            <a:pPr/>
            <a: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Porttitor massa id neque aliquam vestibulum morbi blandit. Ullamcorper dignissim cras tincidunt lobortis feugiat vivamus at. Phasellus egestas tellus rutrum tellus pellentesque eu tincidunt tortor aliquam. Diam quam nulla porttitor massa. Mattis pellentesque id nibh tortor.</a:t>
            </a:r>
          </a:p>
          <a:p>
            <a:pPr lvl="1"/>
            <a:r>
              <a:t/>
            </a:r>
          </a:p>
          <a:p>
            <a:pPr lvl="2"/>
            <a:r>
              <a:t/>
            </a:r>
          </a:p>
          <a:p>
            <a:pPr lvl="3"/>
            <a:r>
              <a:t/>
            </a:r>
          </a:p>
          <a:p>
            <a:pPr lvl="4"/>
            <a:r>
              <a:t/>
            </a:r>
          </a:p>
        </p:txBody>
      </p:sp>
      <p:sp>
        <p:nvSpPr>
          <p:cNvPr id="149" name="Espace réservé du texte 3"/>
          <p:cNvSpPr/>
          <p:nvPr>
            <p:ph type="body" sz="quarter" idx="21" hasCustomPrompt="1"/>
          </p:nvPr>
        </p:nvSpPr>
        <p:spPr>
          <a:xfrm>
            <a:off x="1260475" y="1047428"/>
            <a:ext cx="3754438" cy="759012"/>
          </a:xfrm>
          <a:prstGeom prst="rect">
            <a:avLst/>
          </a:prstGeom>
        </p:spPr>
        <p:txBody>
          <a:bodyPr/>
          <a:lstStyle>
            <a:lvl1pPr marL="0" indent="0">
              <a:buSzTx/>
              <a:buFontTx/>
              <a:buNone/>
              <a:defRPr sz="4400">
                <a:solidFill>
                  <a:srgbClr val="0D4050"/>
                </a:solidFill>
                <a:latin typeface="Raleway"/>
                <a:ea typeface="Raleway"/>
                <a:cs typeface="Raleway"/>
                <a:sym typeface="Raleway"/>
              </a:defRPr>
            </a:lvl1pPr>
          </a:lstStyle>
          <a:p>
            <a:pPr/>
            <a:r>
              <a:t>Introduction</a:t>
            </a:r>
          </a:p>
        </p:txBody>
      </p:sp>
      <p:sp>
        <p:nvSpPr>
          <p:cNvPr id="1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u textuel">
    <p:spTree>
      <p:nvGrpSpPr>
        <p:cNvPr id="1" name=""/>
        <p:cNvGrpSpPr/>
        <p:nvPr/>
      </p:nvGrpSpPr>
      <p:grpSpPr>
        <a:xfrm>
          <a:off x="0" y="0"/>
          <a:ext cx="0" cy="0"/>
          <a:chOff x="0" y="0"/>
          <a:chExt cx="0" cy="0"/>
        </a:xfrm>
      </p:grpSpPr>
      <p:sp>
        <p:nvSpPr>
          <p:cNvPr id="157" name="Rectangle 5"/>
          <p:cNvSpPr/>
          <p:nvPr/>
        </p:nvSpPr>
        <p:spPr>
          <a:xfrm>
            <a:off x="-1" y="-1"/>
            <a:ext cx="12192000" cy="731522"/>
          </a:xfrm>
          <a:prstGeom prst="rect">
            <a:avLst/>
          </a:prstGeom>
          <a:solidFill>
            <a:srgbClr val="0D4050"/>
          </a:solidFill>
          <a:ln w="12700">
            <a:miter lim="400000"/>
          </a:ln>
        </p:spPr>
        <p:txBody>
          <a:bodyPr lIns="45719" rIns="45719" anchor="ctr"/>
          <a:lstStyle/>
          <a:p>
            <a:pPr algn="ctr">
              <a:defRPr>
                <a:solidFill>
                  <a:srgbClr val="FFFFFF"/>
                </a:solidFill>
              </a:defRPr>
            </a:pPr>
          </a:p>
        </p:txBody>
      </p:sp>
      <p:pic>
        <p:nvPicPr>
          <p:cNvPr id="158" name="Image 6" descr="Image 6"/>
          <p:cNvPicPr>
            <a:picLocks noChangeAspect="1"/>
          </p:cNvPicPr>
          <p:nvPr/>
        </p:nvPicPr>
        <p:blipFill>
          <a:blip r:embed="rId2">
            <a:extLst/>
          </a:blip>
          <a:stretch>
            <a:fillRect/>
          </a:stretch>
        </p:blipFill>
        <p:spPr>
          <a:xfrm>
            <a:off x="11094719" y="-59541"/>
            <a:ext cx="1097279" cy="791062"/>
          </a:xfrm>
          <a:prstGeom prst="rect">
            <a:avLst/>
          </a:prstGeom>
          <a:ln w="12700">
            <a:miter lim="400000"/>
          </a:ln>
        </p:spPr>
      </p:pic>
      <p:pic>
        <p:nvPicPr>
          <p:cNvPr id="159" name="Image 7" descr="Image 7"/>
          <p:cNvPicPr>
            <a:picLocks noChangeAspect="1"/>
          </p:cNvPicPr>
          <p:nvPr/>
        </p:nvPicPr>
        <p:blipFill>
          <a:blip r:embed="rId3">
            <a:extLst/>
          </a:blip>
          <a:stretch>
            <a:fillRect/>
          </a:stretch>
        </p:blipFill>
        <p:spPr>
          <a:xfrm>
            <a:off x="0" y="5943600"/>
            <a:ext cx="12192000" cy="914400"/>
          </a:xfrm>
          <a:prstGeom prst="rect">
            <a:avLst/>
          </a:prstGeom>
          <a:ln w="12700">
            <a:miter lim="400000"/>
          </a:ln>
        </p:spPr>
      </p:pic>
      <p:sp>
        <p:nvSpPr>
          <p:cNvPr id="160" name="Texte niveau 1…"/>
          <p:cNvSpPr txBox="1"/>
          <p:nvPr>
            <p:ph type="body" sz="half" idx="1" hasCustomPrompt="1"/>
          </p:nvPr>
        </p:nvSpPr>
        <p:spPr>
          <a:xfrm>
            <a:off x="1260000" y="2879999"/>
            <a:ext cx="9134158" cy="2357440"/>
          </a:xfrm>
          <a:prstGeom prst="rect">
            <a:avLst/>
          </a:prstGeom>
        </p:spPr>
        <p:txBody>
          <a:bodyPr/>
          <a:lstStyle>
            <a:lvl1pPr marL="0" indent="0">
              <a:buSzTx/>
              <a:buFontTx/>
              <a:buNone/>
              <a:defRPr sz="1800">
                <a:solidFill>
                  <a:srgbClr val="262626"/>
                </a:solidFill>
                <a:latin typeface="Inter"/>
                <a:ea typeface="Inter"/>
                <a:cs typeface="Inter"/>
                <a:sym typeface="Inter"/>
              </a:defRPr>
            </a:lvl1pPr>
            <a:lvl2pPr marL="628650" indent="-171450">
              <a:buFontTx/>
              <a:defRPr sz="1800">
                <a:solidFill>
                  <a:srgbClr val="262626"/>
                </a:solidFill>
                <a:latin typeface="Inter"/>
                <a:ea typeface="Inter"/>
                <a:cs typeface="Inter"/>
                <a:sym typeface="Inter"/>
              </a:defRPr>
            </a:lvl2pPr>
            <a:lvl3pPr marL="1120139" indent="-205739">
              <a:buFontTx/>
              <a:defRPr sz="1800">
                <a:solidFill>
                  <a:srgbClr val="262626"/>
                </a:solidFill>
                <a:latin typeface="Inter"/>
                <a:ea typeface="Inter"/>
                <a:cs typeface="Inter"/>
                <a:sym typeface="Inter"/>
              </a:defRPr>
            </a:lvl3pPr>
            <a:lvl4pPr marL="1600200" indent="-228600">
              <a:buFontTx/>
              <a:defRPr sz="1800">
                <a:solidFill>
                  <a:srgbClr val="262626"/>
                </a:solidFill>
                <a:latin typeface="Inter"/>
                <a:ea typeface="Inter"/>
                <a:cs typeface="Inter"/>
                <a:sym typeface="Inter"/>
              </a:defRPr>
            </a:lvl4pPr>
            <a:lvl5pPr marL="2057400" indent="-228600">
              <a:buFontTx/>
              <a:defRPr sz="1800">
                <a:solidFill>
                  <a:srgbClr val="262626"/>
                </a:solidFill>
                <a:latin typeface="Inter"/>
                <a:ea typeface="Inter"/>
                <a:cs typeface="Inter"/>
                <a:sym typeface="Inter"/>
              </a:defRPr>
            </a:lvl5pPr>
          </a:lstStyle>
          <a:p>
            <a:pPr/>
            <a: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Porttitor massa id neque aliquam vestibulum morbi blandit. Ullamcorper dignissim cras tincidunt lobortis feugiat vivamus at. Phasellus egestas tellus rutrum tellus pellentesque eu tincidunt tortor aliquam. Diam quam nulla porttitor massa. Mattis pellentesque id nibh tortor.</a:t>
            </a:r>
          </a:p>
          <a:p>
            <a:pPr lvl="1"/>
            <a:r>
              <a:t/>
            </a:r>
          </a:p>
          <a:p>
            <a:pPr lvl="2"/>
            <a:r>
              <a:t/>
            </a:r>
          </a:p>
          <a:p>
            <a:pPr lvl="3"/>
            <a:r>
              <a:t/>
            </a:r>
          </a:p>
          <a:p>
            <a:pPr lvl="4"/>
            <a:r>
              <a:t/>
            </a:r>
          </a:p>
        </p:txBody>
      </p:sp>
      <p:sp>
        <p:nvSpPr>
          <p:cNvPr id="161" name="Espace réservé du texte 3"/>
          <p:cNvSpPr/>
          <p:nvPr>
            <p:ph type="body" sz="quarter" idx="21" hasCustomPrompt="1"/>
          </p:nvPr>
        </p:nvSpPr>
        <p:spPr>
          <a:xfrm>
            <a:off x="1260475" y="1889125"/>
            <a:ext cx="3754438" cy="542991"/>
          </a:xfrm>
          <a:prstGeom prst="rect">
            <a:avLst/>
          </a:prstGeom>
        </p:spPr>
        <p:txBody>
          <a:bodyPr/>
          <a:lstStyle>
            <a:lvl1pPr marL="0" indent="0" defTabSz="868680">
              <a:spcBef>
                <a:spcPts val="900"/>
              </a:spcBef>
              <a:buSzTx/>
              <a:buFontTx/>
              <a:buNone/>
              <a:defRPr sz="3040">
                <a:solidFill>
                  <a:srgbClr val="0D4050"/>
                </a:solidFill>
                <a:latin typeface="Raleway"/>
                <a:ea typeface="Raleway"/>
                <a:cs typeface="Raleway"/>
                <a:sym typeface="Raleway"/>
              </a:defRPr>
            </a:lvl1pPr>
          </a:lstStyle>
          <a:p>
            <a:pPr/>
            <a:r>
              <a:t>Lorem ipsum</a:t>
            </a:r>
          </a:p>
        </p:txBody>
      </p:sp>
      <p:sp>
        <p:nvSpPr>
          <p:cNvPr id="162" name="Espace réservé du texte 3"/>
          <p:cNvSpPr/>
          <p:nvPr>
            <p:ph type="body" sz="quarter" idx="22" hasCustomPrompt="1"/>
          </p:nvPr>
        </p:nvSpPr>
        <p:spPr>
          <a:xfrm>
            <a:off x="1260475" y="1047428"/>
            <a:ext cx="3754438" cy="759012"/>
          </a:xfrm>
          <a:prstGeom prst="rect">
            <a:avLst/>
          </a:prstGeom>
        </p:spPr>
        <p:txBody>
          <a:bodyPr/>
          <a:lstStyle>
            <a:lvl1pPr marL="0" indent="0">
              <a:buSzTx/>
              <a:buFontTx/>
              <a:buNone/>
              <a:defRPr sz="4400">
                <a:solidFill>
                  <a:srgbClr val="0D4050"/>
                </a:solidFill>
                <a:latin typeface="Raleway"/>
                <a:ea typeface="Raleway"/>
                <a:cs typeface="Raleway"/>
                <a:sym typeface="Raleway"/>
              </a:defRPr>
            </a:lvl1pPr>
          </a:lstStyle>
          <a:p>
            <a:pPr/>
            <a:r>
              <a:t>Lorem ipsum</a:t>
            </a:r>
          </a:p>
        </p:txBody>
      </p:sp>
      <p:sp>
        <p:nvSpPr>
          <p:cNvPr id="16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mage centrée">
    <p:spTree>
      <p:nvGrpSpPr>
        <p:cNvPr id="1" name=""/>
        <p:cNvGrpSpPr/>
        <p:nvPr/>
      </p:nvGrpSpPr>
      <p:grpSpPr>
        <a:xfrm>
          <a:off x="0" y="0"/>
          <a:ext cx="0" cy="0"/>
          <a:chOff x="0" y="0"/>
          <a:chExt cx="0" cy="0"/>
        </a:xfrm>
      </p:grpSpPr>
      <p:sp>
        <p:nvSpPr>
          <p:cNvPr id="170" name="Rectangle 1"/>
          <p:cNvSpPr/>
          <p:nvPr/>
        </p:nvSpPr>
        <p:spPr>
          <a:xfrm>
            <a:off x="-1" y="-1"/>
            <a:ext cx="12192000" cy="731522"/>
          </a:xfrm>
          <a:prstGeom prst="rect">
            <a:avLst/>
          </a:prstGeom>
          <a:solidFill>
            <a:srgbClr val="0D4050"/>
          </a:solidFill>
          <a:ln w="12700">
            <a:miter lim="400000"/>
          </a:ln>
        </p:spPr>
        <p:txBody>
          <a:bodyPr lIns="45719" rIns="45719" anchor="ctr"/>
          <a:lstStyle/>
          <a:p>
            <a:pPr algn="ctr">
              <a:defRPr>
                <a:solidFill>
                  <a:srgbClr val="FFFFFF"/>
                </a:solidFill>
              </a:defRPr>
            </a:pPr>
          </a:p>
        </p:txBody>
      </p:sp>
      <p:pic>
        <p:nvPicPr>
          <p:cNvPr id="171" name="Image 6" descr="Image 6"/>
          <p:cNvPicPr>
            <a:picLocks noChangeAspect="1"/>
          </p:cNvPicPr>
          <p:nvPr/>
        </p:nvPicPr>
        <p:blipFill>
          <a:blip r:embed="rId2">
            <a:extLst/>
          </a:blip>
          <a:stretch>
            <a:fillRect/>
          </a:stretch>
        </p:blipFill>
        <p:spPr>
          <a:xfrm>
            <a:off x="11094719" y="-59541"/>
            <a:ext cx="1097279" cy="791062"/>
          </a:xfrm>
          <a:prstGeom prst="rect">
            <a:avLst/>
          </a:prstGeom>
          <a:ln w="12700">
            <a:miter lim="400000"/>
          </a:ln>
        </p:spPr>
      </p:pic>
      <p:pic>
        <p:nvPicPr>
          <p:cNvPr id="172" name="Image 2" descr="Image 2"/>
          <p:cNvPicPr>
            <a:picLocks noChangeAspect="1"/>
          </p:cNvPicPr>
          <p:nvPr/>
        </p:nvPicPr>
        <p:blipFill>
          <a:blip r:embed="rId3">
            <a:extLst/>
          </a:blip>
          <a:stretch>
            <a:fillRect/>
          </a:stretch>
        </p:blipFill>
        <p:spPr>
          <a:xfrm>
            <a:off x="0" y="5943600"/>
            <a:ext cx="12192000" cy="914400"/>
          </a:xfrm>
          <a:prstGeom prst="rect">
            <a:avLst/>
          </a:prstGeom>
          <a:ln w="12700">
            <a:miter lim="400000"/>
          </a:ln>
        </p:spPr>
      </p:pic>
      <p:sp>
        <p:nvSpPr>
          <p:cNvPr id="173" name="Texte niveau 1…"/>
          <p:cNvSpPr txBox="1"/>
          <p:nvPr>
            <p:ph type="body" sz="quarter" idx="1" hasCustomPrompt="1"/>
          </p:nvPr>
        </p:nvSpPr>
        <p:spPr>
          <a:xfrm>
            <a:off x="3041531" y="1766577"/>
            <a:ext cx="6108931" cy="542991"/>
          </a:xfrm>
          <a:prstGeom prst="rect">
            <a:avLst/>
          </a:prstGeom>
        </p:spPr>
        <p:txBody>
          <a:bodyPr/>
          <a:lstStyle>
            <a:lvl1pPr marL="0" indent="0" algn="ctr">
              <a:buSzTx/>
              <a:buFontTx/>
              <a:buNone/>
              <a:defRPr sz="3200">
                <a:solidFill>
                  <a:srgbClr val="0D4050"/>
                </a:solidFill>
                <a:latin typeface="Raleway"/>
                <a:ea typeface="Raleway"/>
                <a:cs typeface="Raleway"/>
                <a:sym typeface="Raleway"/>
              </a:defRPr>
            </a:lvl1pPr>
            <a:lvl2pPr marL="762000" indent="-304800" algn="ctr">
              <a:buFontTx/>
              <a:defRPr sz="3200">
                <a:solidFill>
                  <a:srgbClr val="0D4050"/>
                </a:solidFill>
                <a:latin typeface="Raleway"/>
                <a:ea typeface="Raleway"/>
                <a:cs typeface="Raleway"/>
                <a:sym typeface="Raleway"/>
              </a:defRPr>
            </a:lvl2pPr>
            <a:lvl3pPr marL="1280160" indent="-365760" algn="ctr">
              <a:buFontTx/>
              <a:defRPr sz="3200">
                <a:solidFill>
                  <a:srgbClr val="0D4050"/>
                </a:solidFill>
                <a:latin typeface="Raleway"/>
                <a:ea typeface="Raleway"/>
                <a:cs typeface="Raleway"/>
                <a:sym typeface="Raleway"/>
              </a:defRPr>
            </a:lvl3pPr>
            <a:lvl4pPr marL="1778000" indent="-406400" algn="ctr">
              <a:buFontTx/>
              <a:defRPr sz="3200">
                <a:solidFill>
                  <a:srgbClr val="0D4050"/>
                </a:solidFill>
                <a:latin typeface="Raleway"/>
                <a:ea typeface="Raleway"/>
                <a:cs typeface="Raleway"/>
                <a:sym typeface="Raleway"/>
              </a:defRPr>
            </a:lvl4pPr>
            <a:lvl5pPr marL="2235200" indent="-406400" algn="ctr">
              <a:buFontTx/>
              <a:defRPr sz="3200">
                <a:solidFill>
                  <a:srgbClr val="0D4050"/>
                </a:solidFill>
                <a:latin typeface="Raleway"/>
                <a:ea typeface="Raleway"/>
                <a:cs typeface="Raleway"/>
                <a:sym typeface="Raleway"/>
              </a:defRPr>
            </a:lvl5pPr>
          </a:lstStyle>
          <a:p>
            <a:pPr/>
            <a:r>
              <a:t>Lorem ipsum</a:t>
            </a:r>
          </a:p>
          <a:p>
            <a:pPr lvl="1"/>
            <a:r>
              <a:t/>
            </a:r>
          </a:p>
          <a:p>
            <a:pPr lvl="2"/>
            <a:r>
              <a:t/>
            </a:r>
          </a:p>
          <a:p>
            <a:pPr lvl="3"/>
            <a:r>
              <a:t/>
            </a:r>
          </a:p>
          <a:p>
            <a:pPr lvl="4"/>
            <a:r>
              <a:t/>
            </a:r>
          </a:p>
        </p:txBody>
      </p:sp>
      <p:sp>
        <p:nvSpPr>
          <p:cNvPr id="174" name="Espace réservé du texte 3"/>
          <p:cNvSpPr/>
          <p:nvPr>
            <p:ph type="body" sz="quarter" idx="21" hasCustomPrompt="1"/>
          </p:nvPr>
        </p:nvSpPr>
        <p:spPr>
          <a:xfrm>
            <a:off x="3041531" y="869543"/>
            <a:ext cx="6108932" cy="759012"/>
          </a:xfrm>
          <a:prstGeom prst="rect">
            <a:avLst/>
          </a:prstGeom>
        </p:spPr>
        <p:txBody>
          <a:bodyPr/>
          <a:lstStyle>
            <a:lvl1pPr marL="0" indent="0" algn="ctr">
              <a:buSzTx/>
              <a:buFontTx/>
              <a:buNone/>
              <a:defRPr sz="4400">
                <a:solidFill>
                  <a:srgbClr val="0D4050"/>
                </a:solidFill>
                <a:latin typeface="Raleway"/>
                <a:ea typeface="Raleway"/>
                <a:cs typeface="Raleway"/>
                <a:sym typeface="Raleway"/>
              </a:defRPr>
            </a:lvl1pPr>
          </a:lstStyle>
          <a:p>
            <a:pPr/>
            <a:r>
              <a:t>Lorem ipsum</a:t>
            </a:r>
          </a:p>
        </p:txBody>
      </p:sp>
      <p:sp>
        <p:nvSpPr>
          <p:cNvPr id="175" name="Espace réservé pour une image  7"/>
          <p:cNvSpPr/>
          <p:nvPr>
            <p:ph type="pic" sz="half" idx="22"/>
          </p:nvPr>
        </p:nvSpPr>
        <p:spPr>
          <a:xfrm>
            <a:off x="3041533" y="2347571"/>
            <a:ext cx="6108930" cy="3558026"/>
          </a:xfrm>
          <a:prstGeom prst="rect">
            <a:avLst/>
          </a:prstGeom>
        </p:spPr>
        <p:txBody>
          <a:bodyPr lIns="91439" rIns="91439">
            <a:noAutofit/>
          </a:bodyPr>
          <a:lstStyle/>
          <a:p>
            <a:pPr/>
          </a:p>
        </p:txBody>
      </p:sp>
      <p:sp>
        <p:nvSpPr>
          <p:cNvPr id="176" name="Espace réservé du texte 3"/>
          <p:cNvSpPr/>
          <p:nvPr>
            <p:ph type="body" sz="quarter" idx="23" hasCustomPrompt="1"/>
          </p:nvPr>
        </p:nvSpPr>
        <p:spPr>
          <a:xfrm>
            <a:off x="3041531" y="5988456"/>
            <a:ext cx="6108931" cy="542991"/>
          </a:xfrm>
          <a:prstGeom prst="rect">
            <a:avLst/>
          </a:prstGeom>
        </p:spPr>
        <p:txBody>
          <a:bodyPr/>
          <a:lstStyle>
            <a:lvl1pPr marL="0" indent="0" algn="ctr">
              <a:buSzTx/>
              <a:buFontTx/>
              <a:buNone/>
              <a:defRPr i="1" sz="1200">
                <a:solidFill>
                  <a:srgbClr val="3B3838"/>
                </a:solidFill>
                <a:latin typeface="Inter"/>
                <a:ea typeface="Inter"/>
                <a:cs typeface="Inter"/>
                <a:sym typeface="Inter"/>
              </a:defRPr>
            </a:lvl1pPr>
          </a:lstStyle>
          <a:p>
            <a:pPr/>
            <a:r>
              <a:t>Lorem ipsum Le parc pharo, Sculptures bernard venet, image libérée de droits d’auteur (Creative Commons CC0)</a:t>
            </a:r>
          </a:p>
        </p:txBody>
      </p:sp>
      <p:sp>
        <p:nvSpPr>
          <p:cNvPr id="17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mage à gauche">
    <p:spTree>
      <p:nvGrpSpPr>
        <p:cNvPr id="1" name=""/>
        <p:cNvGrpSpPr/>
        <p:nvPr/>
      </p:nvGrpSpPr>
      <p:grpSpPr>
        <a:xfrm>
          <a:off x="0" y="0"/>
          <a:ext cx="0" cy="0"/>
          <a:chOff x="0" y="0"/>
          <a:chExt cx="0" cy="0"/>
        </a:xfrm>
      </p:grpSpPr>
      <p:sp>
        <p:nvSpPr>
          <p:cNvPr id="184" name="Rectangle 1"/>
          <p:cNvSpPr/>
          <p:nvPr/>
        </p:nvSpPr>
        <p:spPr>
          <a:xfrm>
            <a:off x="-1" y="-1"/>
            <a:ext cx="12192000" cy="731522"/>
          </a:xfrm>
          <a:prstGeom prst="rect">
            <a:avLst/>
          </a:prstGeom>
          <a:solidFill>
            <a:srgbClr val="0D4050"/>
          </a:solidFill>
          <a:ln w="12700">
            <a:miter lim="400000"/>
          </a:ln>
        </p:spPr>
        <p:txBody>
          <a:bodyPr lIns="45719" rIns="45719" anchor="ctr"/>
          <a:lstStyle/>
          <a:p>
            <a:pPr algn="ctr">
              <a:defRPr>
                <a:solidFill>
                  <a:srgbClr val="FFFFFF"/>
                </a:solidFill>
              </a:defRPr>
            </a:pPr>
          </a:p>
        </p:txBody>
      </p:sp>
      <p:pic>
        <p:nvPicPr>
          <p:cNvPr id="185" name="Image 6" descr="Image 6"/>
          <p:cNvPicPr>
            <a:picLocks noChangeAspect="1"/>
          </p:cNvPicPr>
          <p:nvPr/>
        </p:nvPicPr>
        <p:blipFill>
          <a:blip r:embed="rId2">
            <a:extLst/>
          </a:blip>
          <a:stretch>
            <a:fillRect/>
          </a:stretch>
        </p:blipFill>
        <p:spPr>
          <a:xfrm>
            <a:off x="11094719" y="-59541"/>
            <a:ext cx="1097279" cy="791062"/>
          </a:xfrm>
          <a:prstGeom prst="rect">
            <a:avLst/>
          </a:prstGeom>
          <a:ln w="12700">
            <a:miter lim="400000"/>
          </a:ln>
        </p:spPr>
      </p:pic>
      <p:pic>
        <p:nvPicPr>
          <p:cNvPr id="186" name="Image 2" descr="Image 2"/>
          <p:cNvPicPr>
            <a:picLocks noChangeAspect="1"/>
          </p:cNvPicPr>
          <p:nvPr/>
        </p:nvPicPr>
        <p:blipFill>
          <a:blip r:embed="rId3">
            <a:extLst/>
          </a:blip>
          <a:stretch>
            <a:fillRect/>
          </a:stretch>
        </p:blipFill>
        <p:spPr>
          <a:xfrm>
            <a:off x="0" y="5943600"/>
            <a:ext cx="12192000" cy="914400"/>
          </a:xfrm>
          <a:prstGeom prst="rect">
            <a:avLst/>
          </a:prstGeom>
          <a:ln w="12700">
            <a:miter lim="400000"/>
          </a:ln>
        </p:spPr>
      </p:pic>
      <p:sp>
        <p:nvSpPr>
          <p:cNvPr id="187" name="Texte niveau 1…"/>
          <p:cNvSpPr txBox="1"/>
          <p:nvPr>
            <p:ph type="body" sz="quarter" idx="1" hasCustomPrompt="1"/>
          </p:nvPr>
        </p:nvSpPr>
        <p:spPr>
          <a:xfrm>
            <a:off x="6938126" y="2285051"/>
            <a:ext cx="4920793" cy="542991"/>
          </a:xfrm>
          <a:prstGeom prst="rect">
            <a:avLst/>
          </a:prstGeom>
        </p:spPr>
        <p:txBody>
          <a:bodyPr/>
          <a:lstStyle>
            <a:lvl1pPr marL="0" indent="0" algn="ctr">
              <a:buSzTx/>
              <a:buFontTx/>
              <a:buNone/>
              <a:defRPr sz="3200">
                <a:solidFill>
                  <a:srgbClr val="0D4050"/>
                </a:solidFill>
                <a:latin typeface="Raleway"/>
                <a:ea typeface="Raleway"/>
                <a:cs typeface="Raleway"/>
                <a:sym typeface="Raleway"/>
              </a:defRPr>
            </a:lvl1pPr>
            <a:lvl2pPr marL="762000" indent="-304800" algn="ctr">
              <a:buFontTx/>
              <a:defRPr sz="3200">
                <a:solidFill>
                  <a:srgbClr val="0D4050"/>
                </a:solidFill>
                <a:latin typeface="Raleway"/>
                <a:ea typeface="Raleway"/>
                <a:cs typeface="Raleway"/>
                <a:sym typeface="Raleway"/>
              </a:defRPr>
            </a:lvl2pPr>
            <a:lvl3pPr marL="1280160" indent="-365760" algn="ctr">
              <a:buFontTx/>
              <a:defRPr sz="3200">
                <a:solidFill>
                  <a:srgbClr val="0D4050"/>
                </a:solidFill>
                <a:latin typeface="Raleway"/>
                <a:ea typeface="Raleway"/>
                <a:cs typeface="Raleway"/>
                <a:sym typeface="Raleway"/>
              </a:defRPr>
            </a:lvl3pPr>
            <a:lvl4pPr marL="1778000" indent="-406400" algn="ctr">
              <a:buFontTx/>
              <a:defRPr sz="3200">
                <a:solidFill>
                  <a:srgbClr val="0D4050"/>
                </a:solidFill>
                <a:latin typeface="Raleway"/>
                <a:ea typeface="Raleway"/>
                <a:cs typeface="Raleway"/>
                <a:sym typeface="Raleway"/>
              </a:defRPr>
            </a:lvl4pPr>
            <a:lvl5pPr marL="2235200" indent="-406400" algn="ctr">
              <a:buFontTx/>
              <a:defRPr sz="3200">
                <a:solidFill>
                  <a:srgbClr val="0D4050"/>
                </a:solidFill>
                <a:latin typeface="Raleway"/>
                <a:ea typeface="Raleway"/>
                <a:cs typeface="Raleway"/>
                <a:sym typeface="Raleway"/>
              </a:defRPr>
            </a:lvl5pPr>
          </a:lstStyle>
          <a:p>
            <a:pPr/>
            <a:r>
              <a:t>Lorem ipsum</a:t>
            </a:r>
          </a:p>
          <a:p>
            <a:pPr lvl="1"/>
            <a:r>
              <a:t/>
            </a:r>
          </a:p>
          <a:p>
            <a:pPr lvl="2"/>
            <a:r>
              <a:t/>
            </a:r>
          </a:p>
          <a:p>
            <a:pPr lvl="3"/>
            <a:r>
              <a:t/>
            </a:r>
          </a:p>
          <a:p>
            <a:pPr lvl="4"/>
            <a:r>
              <a:t/>
            </a:r>
          </a:p>
        </p:txBody>
      </p:sp>
      <p:sp>
        <p:nvSpPr>
          <p:cNvPr id="188" name="Espace réservé du texte 3"/>
          <p:cNvSpPr/>
          <p:nvPr>
            <p:ph type="body" sz="quarter" idx="21" hasCustomPrompt="1"/>
          </p:nvPr>
        </p:nvSpPr>
        <p:spPr>
          <a:xfrm>
            <a:off x="4218778" y="1160325"/>
            <a:ext cx="3754439" cy="759013"/>
          </a:xfrm>
          <a:prstGeom prst="rect">
            <a:avLst/>
          </a:prstGeom>
        </p:spPr>
        <p:txBody>
          <a:bodyPr/>
          <a:lstStyle>
            <a:lvl1pPr marL="0" indent="0" algn="ctr">
              <a:buSzTx/>
              <a:buFontTx/>
              <a:buNone/>
              <a:defRPr sz="4400">
                <a:solidFill>
                  <a:srgbClr val="0D4050"/>
                </a:solidFill>
                <a:latin typeface="Raleway"/>
                <a:ea typeface="Raleway"/>
                <a:cs typeface="Raleway"/>
                <a:sym typeface="Raleway"/>
              </a:defRPr>
            </a:lvl1pPr>
          </a:lstStyle>
          <a:p>
            <a:pPr/>
            <a:r>
              <a:t>Lorem ipsum</a:t>
            </a:r>
          </a:p>
        </p:txBody>
      </p:sp>
      <p:sp>
        <p:nvSpPr>
          <p:cNvPr id="189" name="Espace réservé pour une image  7"/>
          <p:cNvSpPr/>
          <p:nvPr>
            <p:ph type="pic" sz="half" idx="22"/>
          </p:nvPr>
        </p:nvSpPr>
        <p:spPr>
          <a:xfrm>
            <a:off x="543430" y="2309566"/>
            <a:ext cx="6108931" cy="3558027"/>
          </a:xfrm>
          <a:prstGeom prst="rect">
            <a:avLst/>
          </a:prstGeom>
        </p:spPr>
        <p:txBody>
          <a:bodyPr lIns="91439" rIns="91439">
            <a:noAutofit/>
          </a:bodyPr>
          <a:lstStyle/>
          <a:p>
            <a:pPr/>
          </a:p>
        </p:txBody>
      </p:sp>
      <p:sp>
        <p:nvSpPr>
          <p:cNvPr id="190" name="Espace réservé du texte 3"/>
          <p:cNvSpPr/>
          <p:nvPr>
            <p:ph type="body" sz="quarter" idx="23" hasCustomPrompt="1"/>
          </p:nvPr>
        </p:nvSpPr>
        <p:spPr>
          <a:xfrm>
            <a:off x="543430" y="5867591"/>
            <a:ext cx="6108930" cy="542991"/>
          </a:xfrm>
          <a:prstGeom prst="rect">
            <a:avLst/>
          </a:prstGeom>
        </p:spPr>
        <p:txBody>
          <a:bodyPr/>
          <a:lstStyle>
            <a:lvl1pPr marL="0" indent="0" algn="ctr">
              <a:buSzTx/>
              <a:buFontTx/>
              <a:buNone/>
              <a:defRPr i="1" sz="1200">
                <a:solidFill>
                  <a:srgbClr val="3B3838"/>
                </a:solidFill>
                <a:latin typeface="Inter"/>
                <a:ea typeface="Inter"/>
                <a:cs typeface="Inter"/>
                <a:sym typeface="Inter"/>
              </a:defRPr>
            </a:lvl1pPr>
          </a:lstStyle>
          <a:p>
            <a:pPr/>
            <a:r>
              <a:t>Lorem ipsum Le parc pharo, Sculptures bernard venet, image libérée de droits d’auteur (Creative Commons CC0)</a:t>
            </a:r>
          </a:p>
        </p:txBody>
      </p:sp>
      <p:sp>
        <p:nvSpPr>
          <p:cNvPr id="191" name="Espace réservé du texte 9"/>
          <p:cNvSpPr/>
          <p:nvPr>
            <p:ph type="body" sz="quarter" idx="24" hasCustomPrompt="1"/>
          </p:nvPr>
        </p:nvSpPr>
        <p:spPr>
          <a:xfrm>
            <a:off x="6938127" y="2879999"/>
            <a:ext cx="4920793" cy="2737048"/>
          </a:xfrm>
          <a:prstGeom prst="rect">
            <a:avLst/>
          </a:prstGeom>
        </p:spPr>
        <p:txBody>
          <a:bodyPr/>
          <a:lstStyle>
            <a:lvl1pPr marL="0" indent="0" defTabSz="886968">
              <a:spcBef>
                <a:spcPts val="900"/>
              </a:spcBef>
              <a:buSzTx/>
              <a:buFontTx/>
              <a:buNone/>
              <a:defRPr sz="1746">
                <a:solidFill>
                  <a:srgbClr val="262626"/>
                </a:solidFill>
                <a:latin typeface="Inter"/>
                <a:ea typeface="Inter"/>
                <a:cs typeface="Inter"/>
                <a:sym typeface="Inter"/>
              </a:defRPr>
            </a:lvl1pPr>
          </a:lstStyle>
          <a:p>
            <a:pPr/>
            <a: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a:t>
            </a:r>
          </a:p>
        </p:txBody>
      </p:sp>
      <p:sp>
        <p:nvSpPr>
          <p:cNvPr id="19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mage à droite">
    <p:spTree>
      <p:nvGrpSpPr>
        <p:cNvPr id="1" name=""/>
        <p:cNvGrpSpPr/>
        <p:nvPr/>
      </p:nvGrpSpPr>
      <p:grpSpPr>
        <a:xfrm>
          <a:off x="0" y="0"/>
          <a:ext cx="0" cy="0"/>
          <a:chOff x="0" y="0"/>
          <a:chExt cx="0" cy="0"/>
        </a:xfrm>
      </p:grpSpPr>
      <p:sp>
        <p:nvSpPr>
          <p:cNvPr id="199" name="Espace réservé pour une image  7"/>
          <p:cNvSpPr/>
          <p:nvPr>
            <p:ph type="pic" sz="half" idx="21"/>
          </p:nvPr>
        </p:nvSpPr>
        <p:spPr>
          <a:xfrm>
            <a:off x="5768844" y="1776003"/>
            <a:ext cx="6108930" cy="3558027"/>
          </a:xfrm>
          <a:prstGeom prst="rect">
            <a:avLst/>
          </a:prstGeom>
        </p:spPr>
        <p:txBody>
          <a:bodyPr lIns="91439" rIns="91439">
            <a:noAutofit/>
          </a:bodyPr>
          <a:lstStyle/>
          <a:p>
            <a:pPr/>
          </a:p>
        </p:txBody>
      </p:sp>
      <p:sp>
        <p:nvSpPr>
          <p:cNvPr id="200" name="Rectangle 1"/>
          <p:cNvSpPr/>
          <p:nvPr/>
        </p:nvSpPr>
        <p:spPr>
          <a:xfrm>
            <a:off x="-1" y="-1"/>
            <a:ext cx="12192000" cy="731522"/>
          </a:xfrm>
          <a:prstGeom prst="rect">
            <a:avLst/>
          </a:prstGeom>
          <a:solidFill>
            <a:srgbClr val="0D4050"/>
          </a:solidFill>
          <a:ln w="12700">
            <a:miter lim="400000"/>
          </a:ln>
        </p:spPr>
        <p:txBody>
          <a:bodyPr lIns="45719" rIns="45719" anchor="ctr"/>
          <a:lstStyle/>
          <a:p>
            <a:pPr algn="ctr">
              <a:defRPr>
                <a:solidFill>
                  <a:srgbClr val="FFFFFF"/>
                </a:solidFill>
              </a:defRPr>
            </a:pPr>
          </a:p>
        </p:txBody>
      </p:sp>
      <p:pic>
        <p:nvPicPr>
          <p:cNvPr id="201" name="Image 6" descr="Image 6"/>
          <p:cNvPicPr>
            <a:picLocks noChangeAspect="1"/>
          </p:cNvPicPr>
          <p:nvPr/>
        </p:nvPicPr>
        <p:blipFill>
          <a:blip r:embed="rId2">
            <a:extLst/>
          </a:blip>
          <a:stretch>
            <a:fillRect/>
          </a:stretch>
        </p:blipFill>
        <p:spPr>
          <a:xfrm>
            <a:off x="11094719" y="-59541"/>
            <a:ext cx="1097279" cy="791062"/>
          </a:xfrm>
          <a:prstGeom prst="rect">
            <a:avLst/>
          </a:prstGeom>
          <a:ln w="12700">
            <a:miter lim="400000"/>
          </a:ln>
        </p:spPr>
      </p:pic>
      <p:pic>
        <p:nvPicPr>
          <p:cNvPr id="202" name="Image 2" descr="Image 2"/>
          <p:cNvPicPr>
            <a:picLocks noChangeAspect="1"/>
          </p:cNvPicPr>
          <p:nvPr/>
        </p:nvPicPr>
        <p:blipFill>
          <a:blip r:embed="rId3">
            <a:extLst/>
          </a:blip>
          <a:stretch>
            <a:fillRect/>
          </a:stretch>
        </p:blipFill>
        <p:spPr>
          <a:xfrm>
            <a:off x="0" y="5943600"/>
            <a:ext cx="12192000" cy="914400"/>
          </a:xfrm>
          <a:prstGeom prst="rect">
            <a:avLst/>
          </a:prstGeom>
          <a:ln w="12700">
            <a:miter lim="400000"/>
          </a:ln>
        </p:spPr>
      </p:pic>
      <p:sp>
        <p:nvSpPr>
          <p:cNvPr id="203" name="Texte niveau 1…"/>
          <p:cNvSpPr txBox="1"/>
          <p:nvPr>
            <p:ph type="body" sz="quarter" idx="1" hasCustomPrompt="1"/>
          </p:nvPr>
        </p:nvSpPr>
        <p:spPr>
          <a:xfrm>
            <a:off x="559141" y="2109128"/>
            <a:ext cx="3754438" cy="542991"/>
          </a:xfrm>
          <a:prstGeom prst="rect">
            <a:avLst/>
          </a:prstGeom>
        </p:spPr>
        <p:txBody>
          <a:bodyPr/>
          <a:lstStyle>
            <a:lvl1pPr marL="0" indent="0">
              <a:buSzTx/>
              <a:buFontTx/>
              <a:buNone/>
              <a:defRPr sz="3200">
                <a:solidFill>
                  <a:srgbClr val="0D4050"/>
                </a:solidFill>
                <a:latin typeface="Raleway"/>
                <a:ea typeface="Raleway"/>
                <a:cs typeface="Raleway"/>
                <a:sym typeface="Raleway"/>
              </a:defRPr>
            </a:lvl1pPr>
            <a:lvl2pPr marL="762000" indent="-304800">
              <a:buFontTx/>
              <a:defRPr sz="3200">
                <a:solidFill>
                  <a:srgbClr val="0D4050"/>
                </a:solidFill>
                <a:latin typeface="Raleway"/>
                <a:ea typeface="Raleway"/>
                <a:cs typeface="Raleway"/>
                <a:sym typeface="Raleway"/>
              </a:defRPr>
            </a:lvl2pPr>
            <a:lvl3pPr marL="1280160" indent="-365760">
              <a:buFontTx/>
              <a:defRPr sz="3200">
                <a:solidFill>
                  <a:srgbClr val="0D4050"/>
                </a:solidFill>
                <a:latin typeface="Raleway"/>
                <a:ea typeface="Raleway"/>
                <a:cs typeface="Raleway"/>
                <a:sym typeface="Raleway"/>
              </a:defRPr>
            </a:lvl3pPr>
            <a:lvl4pPr marL="1778000" indent="-406400">
              <a:buFontTx/>
              <a:defRPr sz="3200">
                <a:solidFill>
                  <a:srgbClr val="0D4050"/>
                </a:solidFill>
                <a:latin typeface="Raleway"/>
                <a:ea typeface="Raleway"/>
                <a:cs typeface="Raleway"/>
                <a:sym typeface="Raleway"/>
              </a:defRPr>
            </a:lvl4pPr>
            <a:lvl5pPr marL="2235200" indent="-406400">
              <a:buFontTx/>
              <a:defRPr sz="3200">
                <a:solidFill>
                  <a:srgbClr val="0D4050"/>
                </a:solidFill>
                <a:latin typeface="Raleway"/>
                <a:ea typeface="Raleway"/>
                <a:cs typeface="Raleway"/>
                <a:sym typeface="Raleway"/>
              </a:defRPr>
            </a:lvl5pPr>
          </a:lstStyle>
          <a:p>
            <a:pPr/>
            <a:r>
              <a:t>Lorem ipsum</a:t>
            </a:r>
          </a:p>
          <a:p>
            <a:pPr lvl="1"/>
            <a:r>
              <a:t/>
            </a:r>
          </a:p>
          <a:p>
            <a:pPr lvl="2"/>
            <a:r>
              <a:t/>
            </a:r>
          </a:p>
          <a:p>
            <a:pPr lvl="3"/>
            <a:r>
              <a:t/>
            </a:r>
          </a:p>
          <a:p>
            <a:pPr lvl="4"/>
            <a:r>
              <a:t/>
            </a:r>
          </a:p>
        </p:txBody>
      </p:sp>
      <p:sp>
        <p:nvSpPr>
          <p:cNvPr id="204" name="Espace réservé du texte 3"/>
          <p:cNvSpPr/>
          <p:nvPr>
            <p:ph type="body" sz="quarter" idx="22" hasCustomPrompt="1"/>
          </p:nvPr>
        </p:nvSpPr>
        <p:spPr>
          <a:xfrm>
            <a:off x="543431" y="1141038"/>
            <a:ext cx="3754438" cy="759012"/>
          </a:xfrm>
          <a:prstGeom prst="rect">
            <a:avLst/>
          </a:prstGeom>
        </p:spPr>
        <p:txBody>
          <a:bodyPr/>
          <a:lstStyle>
            <a:lvl1pPr marL="0" indent="0" algn="ctr">
              <a:buSzTx/>
              <a:buFontTx/>
              <a:buNone/>
              <a:defRPr sz="4400">
                <a:solidFill>
                  <a:srgbClr val="0D4050"/>
                </a:solidFill>
                <a:latin typeface="Raleway"/>
                <a:ea typeface="Raleway"/>
                <a:cs typeface="Raleway"/>
                <a:sym typeface="Raleway"/>
              </a:defRPr>
            </a:lvl1pPr>
          </a:lstStyle>
          <a:p>
            <a:pPr/>
            <a:r>
              <a:t>Lorem ipsum</a:t>
            </a:r>
          </a:p>
        </p:txBody>
      </p:sp>
      <p:sp>
        <p:nvSpPr>
          <p:cNvPr id="205" name="Espace réservé du texte 3"/>
          <p:cNvSpPr/>
          <p:nvPr>
            <p:ph type="body" sz="quarter" idx="23" hasCustomPrompt="1"/>
          </p:nvPr>
        </p:nvSpPr>
        <p:spPr>
          <a:xfrm>
            <a:off x="5768844" y="5487561"/>
            <a:ext cx="6108930" cy="542991"/>
          </a:xfrm>
          <a:prstGeom prst="rect">
            <a:avLst/>
          </a:prstGeom>
        </p:spPr>
        <p:txBody>
          <a:bodyPr/>
          <a:lstStyle>
            <a:lvl1pPr marL="0" indent="0" algn="ctr">
              <a:buSzTx/>
              <a:buFontTx/>
              <a:buNone/>
              <a:defRPr i="1" sz="1200">
                <a:solidFill>
                  <a:srgbClr val="3B3838"/>
                </a:solidFill>
                <a:latin typeface="Inter"/>
                <a:ea typeface="Inter"/>
                <a:cs typeface="Inter"/>
                <a:sym typeface="Inter"/>
              </a:defRPr>
            </a:lvl1pPr>
          </a:lstStyle>
          <a:p>
            <a:pPr/>
            <a:r>
              <a:t>Lorem ipsum Le parc pharo, Sculptures bernard venet, image libérée de droits d’auteur (Creative Commons CC0)</a:t>
            </a:r>
          </a:p>
        </p:txBody>
      </p:sp>
      <p:sp>
        <p:nvSpPr>
          <p:cNvPr id="206" name="Espace réservé du texte 9"/>
          <p:cNvSpPr/>
          <p:nvPr>
            <p:ph type="body" sz="quarter" idx="24" hasCustomPrompt="1"/>
          </p:nvPr>
        </p:nvSpPr>
        <p:spPr>
          <a:xfrm>
            <a:off x="559141" y="2828040"/>
            <a:ext cx="4920792" cy="2737049"/>
          </a:xfrm>
          <a:prstGeom prst="rect">
            <a:avLst/>
          </a:prstGeom>
        </p:spPr>
        <p:txBody>
          <a:bodyPr/>
          <a:lstStyle>
            <a:lvl1pPr marL="0" indent="0" defTabSz="886968">
              <a:spcBef>
                <a:spcPts val="900"/>
              </a:spcBef>
              <a:buSzTx/>
              <a:buFontTx/>
              <a:buNone/>
              <a:defRPr sz="1746">
                <a:solidFill>
                  <a:srgbClr val="262626"/>
                </a:solidFill>
                <a:latin typeface="Inter"/>
                <a:ea typeface="Inter"/>
                <a:cs typeface="Inter"/>
                <a:sym typeface="Inter"/>
              </a:defRPr>
            </a:lvl1pPr>
          </a:lstStyle>
          <a:p>
            <a:pPr/>
            <a: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a:t>
            </a:r>
          </a:p>
        </p:txBody>
      </p:sp>
      <p:sp>
        <p:nvSpPr>
          <p:cNvPr id="20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clusion">
    <p:spTree>
      <p:nvGrpSpPr>
        <p:cNvPr id="1" name=""/>
        <p:cNvGrpSpPr/>
        <p:nvPr/>
      </p:nvGrpSpPr>
      <p:grpSpPr>
        <a:xfrm>
          <a:off x="0" y="0"/>
          <a:ext cx="0" cy="0"/>
          <a:chOff x="0" y="0"/>
          <a:chExt cx="0" cy="0"/>
        </a:xfrm>
      </p:grpSpPr>
      <p:sp>
        <p:nvSpPr>
          <p:cNvPr id="214" name="Rectangle 5"/>
          <p:cNvSpPr/>
          <p:nvPr/>
        </p:nvSpPr>
        <p:spPr>
          <a:xfrm>
            <a:off x="-1" y="-1"/>
            <a:ext cx="12192000" cy="731522"/>
          </a:xfrm>
          <a:prstGeom prst="rect">
            <a:avLst/>
          </a:prstGeom>
          <a:solidFill>
            <a:srgbClr val="0D4050"/>
          </a:solidFill>
          <a:ln w="12700">
            <a:miter lim="400000"/>
          </a:ln>
        </p:spPr>
        <p:txBody>
          <a:bodyPr lIns="45719" rIns="45719" anchor="ctr"/>
          <a:lstStyle/>
          <a:p>
            <a:pPr algn="ctr">
              <a:defRPr>
                <a:solidFill>
                  <a:srgbClr val="FFFFFF"/>
                </a:solidFill>
              </a:defRPr>
            </a:pPr>
          </a:p>
        </p:txBody>
      </p:sp>
      <p:pic>
        <p:nvPicPr>
          <p:cNvPr id="215" name="Image 6" descr="Image 6"/>
          <p:cNvPicPr>
            <a:picLocks noChangeAspect="1"/>
          </p:cNvPicPr>
          <p:nvPr/>
        </p:nvPicPr>
        <p:blipFill>
          <a:blip r:embed="rId2">
            <a:extLst/>
          </a:blip>
          <a:stretch>
            <a:fillRect/>
          </a:stretch>
        </p:blipFill>
        <p:spPr>
          <a:xfrm>
            <a:off x="11094719" y="-59541"/>
            <a:ext cx="1097279" cy="791062"/>
          </a:xfrm>
          <a:prstGeom prst="rect">
            <a:avLst/>
          </a:prstGeom>
          <a:ln w="12700">
            <a:miter lim="400000"/>
          </a:ln>
        </p:spPr>
      </p:pic>
      <p:pic>
        <p:nvPicPr>
          <p:cNvPr id="216" name="Image 7" descr="Image 7"/>
          <p:cNvPicPr>
            <a:picLocks noChangeAspect="1"/>
          </p:cNvPicPr>
          <p:nvPr/>
        </p:nvPicPr>
        <p:blipFill>
          <a:blip r:embed="rId3">
            <a:extLst/>
          </a:blip>
          <a:stretch>
            <a:fillRect/>
          </a:stretch>
        </p:blipFill>
        <p:spPr>
          <a:xfrm>
            <a:off x="0" y="5943600"/>
            <a:ext cx="12192000" cy="914400"/>
          </a:xfrm>
          <a:prstGeom prst="rect">
            <a:avLst/>
          </a:prstGeom>
          <a:ln w="12700">
            <a:miter lim="400000"/>
          </a:ln>
        </p:spPr>
      </p:pic>
      <p:sp>
        <p:nvSpPr>
          <p:cNvPr id="217" name="Texte niveau 1…"/>
          <p:cNvSpPr txBox="1"/>
          <p:nvPr>
            <p:ph type="body" sz="half" idx="1" hasCustomPrompt="1"/>
          </p:nvPr>
        </p:nvSpPr>
        <p:spPr>
          <a:xfrm>
            <a:off x="1260000" y="1980000"/>
            <a:ext cx="9134158" cy="2357439"/>
          </a:xfrm>
          <a:prstGeom prst="rect">
            <a:avLst/>
          </a:prstGeom>
        </p:spPr>
        <p:txBody>
          <a:bodyPr/>
          <a:lstStyle>
            <a:lvl1pPr marL="0" indent="0">
              <a:buSzTx/>
              <a:buFontTx/>
              <a:buNone/>
              <a:defRPr sz="1800">
                <a:solidFill>
                  <a:srgbClr val="262626"/>
                </a:solidFill>
                <a:latin typeface="Inter"/>
                <a:ea typeface="Inter"/>
                <a:cs typeface="Inter"/>
                <a:sym typeface="Inter"/>
              </a:defRPr>
            </a:lvl1pPr>
            <a:lvl2pPr marL="628650" indent="-171450">
              <a:buFontTx/>
              <a:defRPr sz="1800">
                <a:solidFill>
                  <a:srgbClr val="262626"/>
                </a:solidFill>
                <a:latin typeface="Inter"/>
                <a:ea typeface="Inter"/>
                <a:cs typeface="Inter"/>
                <a:sym typeface="Inter"/>
              </a:defRPr>
            </a:lvl2pPr>
            <a:lvl3pPr marL="1120139" indent="-205739">
              <a:buFontTx/>
              <a:defRPr sz="1800">
                <a:solidFill>
                  <a:srgbClr val="262626"/>
                </a:solidFill>
                <a:latin typeface="Inter"/>
                <a:ea typeface="Inter"/>
                <a:cs typeface="Inter"/>
                <a:sym typeface="Inter"/>
              </a:defRPr>
            </a:lvl3pPr>
            <a:lvl4pPr marL="1600200" indent="-228600">
              <a:buFontTx/>
              <a:defRPr sz="1800">
                <a:solidFill>
                  <a:srgbClr val="262626"/>
                </a:solidFill>
                <a:latin typeface="Inter"/>
                <a:ea typeface="Inter"/>
                <a:cs typeface="Inter"/>
                <a:sym typeface="Inter"/>
              </a:defRPr>
            </a:lvl4pPr>
            <a:lvl5pPr marL="2057400" indent="-228600">
              <a:buFontTx/>
              <a:defRPr sz="1800">
                <a:solidFill>
                  <a:srgbClr val="262626"/>
                </a:solidFill>
                <a:latin typeface="Inter"/>
                <a:ea typeface="Inter"/>
                <a:cs typeface="Inter"/>
                <a:sym typeface="Inter"/>
              </a:defRPr>
            </a:lvl5pPr>
          </a:lstStyle>
          <a:p>
            <a:pPr/>
            <a: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Porttitor massa id neque aliquam vestibulum morbi blandit. Ullamcorper dignissim cras tincidunt lobortis feugiat vivamus at. Phasellus egestas tellus rutrum tellus pellentesque eu tincidunt tortor aliquam. Diam quam nulla porttitor massa. Mattis pellentesque id nibh tortor.</a:t>
            </a:r>
          </a:p>
          <a:p>
            <a:pPr lvl="1"/>
            <a:r>
              <a:t/>
            </a:r>
          </a:p>
          <a:p>
            <a:pPr lvl="2"/>
            <a:r>
              <a:t/>
            </a:r>
          </a:p>
          <a:p>
            <a:pPr lvl="3"/>
            <a:r>
              <a:t/>
            </a:r>
          </a:p>
          <a:p>
            <a:pPr lvl="4"/>
            <a:r>
              <a:t/>
            </a:r>
          </a:p>
        </p:txBody>
      </p:sp>
      <p:sp>
        <p:nvSpPr>
          <p:cNvPr id="218" name="Espace réservé du texte 3"/>
          <p:cNvSpPr/>
          <p:nvPr>
            <p:ph type="body" sz="quarter" idx="21" hasCustomPrompt="1"/>
          </p:nvPr>
        </p:nvSpPr>
        <p:spPr>
          <a:xfrm>
            <a:off x="1260475" y="1047428"/>
            <a:ext cx="3754438" cy="759012"/>
          </a:xfrm>
          <a:prstGeom prst="rect">
            <a:avLst/>
          </a:prstGeom>
        </p:spPr>
        <p:txBody>
          <a:bodyPr/>
          <a:lstStyle>
            <a:lvl1pPr marL="0" indent="0">
              <a:buSzTx/>
              <a:buFontTx/>
              <a:buNone/>
              <a:defRPr sz="4400">
                <a:solidFill>
                  <a:srgbClr val="0D4050"/>
                </a:solidFill>
                <a:latin typeface="Raleway"/>
                <a:ea typeface="Raleway"/>
                <a:cs typeface="Raleway"/>
                <a:sym typeface="Raleway"/>
              </a:defRPr>
            </a:lvl1pPr>
          </a:lstStyle>
          <a:p>
            <a:pPr/>
            <a:r>
              <a:t>Conclusion</a:t>
            </a:r>
          </a:p>
        </p:txBody>
      </p:sp>
      <p:sp>
        <p:nvSpPr>
          <p:cNvPr id="2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bliographie fond blanc">
    <p:spTree>
      <p:nvGrpSpPr>
        <p:cNvPr id="1" name=""/>
        <p:cNvGrpSpPr/>
        <p:nvPr/>
      </p:nvGrpSpPr>
      <p:grpSpPr>
        <a:xfrm>
          <a:off x="0" y="0"/>
          <a:ext cx="0" cy="0"/>
          <a:chOff x="0" y="0"/>
          <a:chExt cx="0" cy="0"/>
        </a:xfrm>
      </p:grpSpPr>
      <p:sp>
        <p:nvSpPr>
          <p:cNvPr id="226" name="Rectangle 5"/>
          <p:cNvSpPr/>
          <p:nvPr/>
        </p:nvSpPr>
        <p:spPr>
          <a:xfrm>
            <a:off x="-1" y="-1"/>
            <a:ext cx="12192000" cy="731522"/>
          </a:xfrm>
          <a:prstGeom prst="rect">
            <a:avLst/>
          </a:prstGeom>
          <a:solidFill>
            <a:srgbClr val="0D4050"/>
          </a:solidFill>
          <a:ln w="12700">
            <a:miter lim="400000"/>
          </a:ln>
        </p:spPr>
        <p:txBody>
          <a:bodyPr lIns="45719" rIns="45719" anchor="ctr"/>
          <a:lstStyle/>
          <a:p>
            <a:pPr algn="ctr">
              <a:defRPr>
                <a:solidFill>
                  <a:srgbClr val="FFFFFF"/>
                </a:solidFill>
              </a:defRPr>
            </a:pPr>
          </a:p>
        </p:txBody>
      </p:sp>
      <p:pic>
        <p:nvPicPr>
          <p:cNvPr id="227" name="Image 6" descr="Image 6"/>
          <p:cNvPicPr>
            <a:picLocks noChangeAspect="1"/>
          </p:cNvPicPr>
          <p:nvPr/>
        </p:nvPicPr>
        <p:blipFill>
          <a:blip r:embed="rId2">
            <a:extLst/>
          </a:blip>
          <a:stretch>
            <a:fillRect/>
          </a:stretch>
        </p:blipFill>
        <p:spPr>
          <a:xfrm>
            <a:off x="11094719" y="-59541"/>
            <a:ext cx="1097279" cy="791062"/>
          </a:xfrm>
          <a:prstGeom prst="rect">
            <a:avLst/>
          </a:prstGeom>
          <a:ln w="12700">
            <a:miter lim="400000"/>
          </a:ln>
        </p:spPr>
      </p:pic>
      <p:pic>
        <p:nvPicPr>
          <p:cNvPr id="228" name="Image 7" descr="Image 7"/>
          <p:cNvPicPr>
            <a:picLocks noChangeAspect="1"/>
          </p:cNvPicPr>
          <p:nvPr/>
        </p:nvPicPr>
        <p:blipFill>
          <a:blip r:embed="rId3">
            <a:extLst/>
          </a:blip>
          <a:stretch>
            <a:fillRect/>
          </a:stretch>
        </p:blipFill>
        <p:spPr>
          <a:xfrm>
            <a:off x="0" y="5943600"/>
            <a:ext cx="12192000" cy="914400"/>
          </a:xfrm>
          <a:prstGeom prst="rect">
            <a:avLst/>
          </a:prstGeom>
          <a:ln w="12700">
            <a:miter lim="400000"/>
          </a:ln>
        </p:spPr>
      </p:pic>
      <p:sp>
        <p:nvSpPr>
          <p:cNvPr id="229" name="Texte niveau 1…"/>
          <p:cNvSpPr txBox="1"/>
          <p:nvPr>
            <p:ph type="body" sz="quarter" idx="1" hasCustomPrompt="1"/>
          </p:nvPr>
        </p:nvSpPr>
        <p:spPr>
          <a:xfrm>
            <a:off x="1260475" y="1047428"/>
            <a:ext cx="3754438" cy="759012"/>
          </a:xfrm>
          <a:prstGeom prst="rect">
            <a:avLst/>
          </a:prstGeom>
        </p:spPr>
        <p:txBody>
          <a:bodyPr/>
          <a:lstStyle>
            <a:lvl1pPr marL="0" indent="0">
              <a:buSzTx/>
              <a:buFontTx/>
              <a:buNone/>
              <a:defRPr sz="4400">
                <a:solidFill>
                  <a:srgbClr val="0D4050"/>
                </a:solidFill>
                <a:latin typeface="Raleway"/>
                <a:ea typeface="Raleway"/>
                <a:cs typeface="Raleway"/>
                <a:sym typeface="Raleway"/>
              </a:defRPr>
            </a:lvl1pPr>
            <a:lvl2pPr marL="876300" indent="-419100">
              <a:buFontTx/>
              <a:defRPr sz="4400">
                <a:solidFill>
                  <a:srgbClr val="0D4050"/>
                </a:solidFill>
                <a:latin typeface="Raleway"/>
                <a:ea typeface="Raleway"/>
                <a:cs typeface="Raleway"/>
                <a:sym typeface="Raleway"/>
              </a:defRPr>
            </a:lvl2pPr>
            <a:lvl3pPr marL="1417319" indent="-502919">
              <a:buFontTx/>
              <a:defRPr sz="4400">
                <a:solidFill>
                  <a:srgbClr val="0D4050"/>
                </a:solidFill>
                <a:latin typeface="Raleway"/>
                <a:ea typeface="Raleway"/>
                <a:cs typeface="Raleway"/>
                <a:sym typeface="Raleway"/>
              </a:defRPr>
            </a:lvl3pPr>
            <a:lvl4pPr marL="1930400" indent="-558800">
              <a:buFontTx/>
              <a:defRPr sz="4400">
                <a:solidFill>
                  <a:srgbClr val="0D4050"/>
                </a:solidFill>
                <a:latin typeface="Raleway"/>
                <a:ea typeface="Raleway"/>
                <a:cs typeface="Raleway"/>
                <a:sym typeface="Raleway"/>
              </a:defRPr>
            </a:lvl4pPr>
            <a:lvl5pPr marL="2387600" indent="-558800">
              <a:buFontTx/>
              <a:defRPr sz="4400">
                <a:solidFill>
                  <a:srgbClr val="0D4050"/>
                </a:solidFill>
                <a:latin typeface="Raleway"/>
                <a:ea typeface="Raleway"/>
                <a:cs typeface="Raleway"/>
                <a:sym typeface="Raleway"/>
              </a:defRPr>
            </a:lvl5pPr>
          </a:lstStyle>
          <a:p>
            <a:pPr/>
            <a:r>
              <a:t>Bibliographie</a:t>
            </a:r>
          </a:p>
          <a:p>
            <a:pPr lvl="1"/>
            <a:r>
              <a:t/>
            </a:r>
          </a:p>
          <a:p>
            <a:pPr lvl="2"/>
            <a:r>
              <a:t/>
            </a:r>
          </a:p>
          <a:p>
            <a:pPr lvl="3"/>
            <a:r>
              <a:t/>
            </a:r>
          </a:p>
          <a:p>
            <a:pPr lvl="4"/>
            <a:r>
              <a:t/>
            </a:r>
          </a:p>
        </p:txBody>
      </p:sp>
      <p:sp>
        <p:nvSpPr>
          <p:cNvPr id="230" name="Espace réservé du texte 9"/>
          <p:cNvSpPr/>
          <p:nvPr>
            <p:ph type="body" sz="half" idx="21" hasCustomPrompt="1"/>
          </p:nvPr>
        </p:nvSpPr>
        <p:spPr>
          <a:xfrm>
            <a:off x="1259999" y="1980000"/>
            <a:ext cx="9134159" cy="2357439"/>
          </a:xfrm>
          <a:prstGeom prst="rect">
            <a:avLst/>
          </a:prstGeom>
        </p:spPr>
        <p:txBody>
          <a:bodyPr/>
          <a:lstStyle>
            <a:lvl1pPr marL="0" indent="0">
              <a:lnSpc>
                <a:spcPct val="100000"/>
              </a:lnSpc>
              <a:spcBef>
                <a:spcPts val="0"/>
              </a:spcBef>
              <a:buSzTx/>
              <a:buFontTx/>
              <a:buNone/>
              <a:defRPr sz="1800">
                <a:solidFill>
                  <a:srgbClr val="262626"/>
                </a:solidFill>
                <a:latin typeface="Inter"/>
                <a:ea typeface="Inter"/>
                <a:cs typeface="Inter"/>
                <a:sym typeface="Inter"/>
              </a:defRPr>
            </a:lvl1pPr>
          </a:lstStyle>
          <a:p>
            <a:pPr/>
            <a:r>
              <a:t>Smith, J. K. (2020). Le Guide du Voyageur dans les Dimensions Parallèles. Éditions Imaginaires.
Brown, A. (2019). Les Secrets de l'Alchimie Moderne. Presses Mystiques.
Garcia, L. (2022). Exploration des Mondes Inconnus. Éditions Aventure.
White, S. (2023). L'Aube des Nouveaux Horizons : Une Histoire de la Science-Fiction. Presses de l'Université Imaginaire.</a:t>
            </a:r>
          </a:p>
        </p:txBody>
      </p:sp>
      <p:sp>
        <p:nvSpPr>
          <p:cNvPr id="2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bliographie fond bleu">
    <p:spTree>
      <p:nvGrpSpPr>
        <p:cNvPr id="1" name=""/>
        <p:cNvGrpSpPr/>
        <p:nvPr/>
      </p:nvGrpSpPr>
      <p:grpSpPr>
        <a:xfrm>
          <a:off x="0" y="0"/>
          <a:ext cx="0" cy="0"/>
          <a:chOff x="0" y="0"/>
          <a:chExt cx="0" cy="0"/>
        </a:xfrm>
      </p:grpSpPr>
      <p:pic>
        <p:nvPicPr>
          <p:cNvPr id="238" name="Image 14" descr="Image 1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39" name="Bibliographie"/>
          <p:cNvSpPr txBox="1"/>
          <p:nvPr>
            <p:ph type="title" hasCustomPrompt="1"/>
          </p:nvPr>
        </p:nvSpPr>
        <p:spPr>
          <a:xfrm>
            <a:off x="1900548" y="362706"/>
            <a:ext cx="8390902" cy="1325563"/>
          </a:xfrm>
          <a:prstGeom prst="rect">
            <a:avLst/>
          </a:prstGeom>
        </p:spPr>
        <p:txBody>
          <a:bodyPr/>
          <a:lstStyle>
            <a:lvl1pPr algn="ctr">
              <a:defRPr>
                <a:solidFill>
                  <a:srgbClr val="FFFFFF"/>
                </a:solidFill>
                <a:latin typeface="Raleway"/>
                <a:ea typeface="Raleway"/>
                <a:cs typeface="Raleway"/>
                <a:sym typeface="Raleway"/>
              </a:defRPr>
            </a:lvl1pPr>
          </a:lstStyle>
          <a:p>
            <a:pPr/>
            <a:r>
              <a:t>Bibliographie</a:t>
            </a:r>
          </a:p>
        </p:txBody>
      </p:sp>
      <p:pic>
        <p:nvPicPr>
          <p:cNvPr id="240" name="Image 12" descr="Image 12"/>
          <p:cNvPicPr>
            <a:picLocks noChangeAspect="1"/>
          </p:cNvPicPr>
          <p:nvPr/>
        </p:nvPicPr>
        <p:blipFill>
          <a:blip r:embed="rId3">
            <a:extLst/>
          </a:blip>
          <a:stretch>
            <a:fillRect/>
          </a:stretch>
        </p:blipFill>
        <p:spPr>
          <a:xfrm>
            <a:off x="9466515" y="-42306"/>
            <a:ext cx="2537477" cy="1829343"/>
          </a:xfrm>
          <a:prstGeom prst="rect">
            <a:avLst/>
          </a:prstGeom>
          <a:ln w="12700">
            <a:miter lim="400000"/>
          </a:ln>
        </p:spPr>
      </p:pic>
      <p:sp>
        <p:nvSpPr>
          <p:cNvPr id="241" name="Texte niveau 1…"/>
          <p:cNvSpPr txBox="1"/>
          <p:nvPr>
            <p:ph type="body" sz="half" idx="1" hasCustomPrompt="1"/>
          </p:nvPr>
        </p:nvSpPr>
        <p:spPr>
          <a:xfrm>
            <a:off x="2462210" y="2185365"/>
            <a:ext cx="7267576" cy="3148014"/>
          </a:xfrm>
          <a:prstGeom prst="rect">
            <a:avLst/>
          </a:prstGeom>
        </p:spPr>
        <p:txBody>
          <a:bodyPr/>
          <a:lstStyle>
            <a:lvl1pPr marL="0" indent="0">
              <a:buSzTx/>
              <a:buFontTx/>
              <a:buNone/>
              <a:defRPr sz="1800">
                <a:solidFill>
                  <a:srgbClr val="E7E6E6"/>
                </a:solidFill>
                <a:latin typeface="Inter"/>
                <a:ea typeface="Inter"/>
                <a:cs typeface="Inter"/>
                <a:sym typeface="Inter"/>
              </a:defRPr>
            </a:lvl1pPr>
            <a:lvl2pPr marL="628650" indent="-171450">
              <a:buFontTx/>
              <a:defRPr sz="1800">
                <a:solidFill>
                  <a:srgbClr val="E7E6E6"/>
                </a:solidFill>
                <a:latin typeface="Inter"/>
                <a:ea typeface="Inter"/>
                <a:cs typeface="Inter"/>
                <a:sym typeface="Inter"/>
              </a:defRPr>
            </a:lvl2pPr>
            <a:lvl3pPr marL="1120139" indent="-205739">
              <a:buFontTx/>
              <a:defRPr sz="1800">
                <a:solidFill>
                  <a:srgbClr val="E7E6E6"/>
                </a:solidFill>
                <a:latin typeface="Inter"/>
                <a:ea typeface="Inter"/>
                <a:cs typeface="Inter"/>
                <a:sym typeface="Inter"/>
              </a:defRPr>
            </a:lvl3pPr>
            <a:lvl4pPr marL="1600200" indent="-228600">
              <a:buFontTx/>
              <a:defRPr sz="1800">
                <a:solidFill>
                  <a:srgbClr val="E7E6E6"/>
                </a:solidFill>
                <a:latin typeface="Inter"/>
                <a:ea typeface="Inter"/>
                <a:cs typeface="Inter"/>
                <a:sym typeface="Inter"/>
              </a:defRPr>
            </a:lvl4pPr>
            <a:lvl5pPr marL="2057400" indent="-228600">
              <a:buFontTx/>
              <a:defRPr sz="1800">
                <a:solidFill>
                  <a:srgbClr val="E7E6E6"/>
                </a:solidFill>
                <a:latin typeface="Inter"/>
                <a:ea typeface="Inter"/>
                <a:cs typeface="Inter"/>
                <a:sym typeface="Inter"/>
              </a:defRPr>
            </a:lvl5pPr>
          </a:lstStyle>
          <a:p>
            <a:pPr/>
            <a:r>
              <a:t>Smith, J. K. (2020). Le Guide du Voyageur dans les Dimensions Parallèles. Éditions Imaginaires.</a:t>
            </a:r>
          </a:p>
          <a:p>
            <a:pPr lvl="1"/>
            <a:r>
              <a:t/>
            </a:r>
          </a:p>
          <a:p>
            <a:pPr lvl="2"/>
            <a:r>
              <a:t/>
            </a:r>
          </a:p>
          <a:p>
            <a:pPr lvl="3"/>
            <a:r>
              <a:t/>
            </a:r>
          </a:p>
          <a:p>
            <a:pPr lvl="4"/>
            <a:r>
              <a:t/>
            </a:r>
          </a:p>
        </p:txBody>
      </p:sp>
      <p:pic>
        <p:nvPicPr>
          <p:cNvPr id="242" name="Image 8" descr="Image 8"/>
          <p:cNvPicPr>
            <a:picLocks noChangeAspect="1"/>
          </p:cNvPicPr>
          <p:nvPr/>
        </p:nvPicPr>
        <p:blipFill>
          <a:blip r:embed="rId4">
            <a:extLst/>
          </a:blip>
          <a:stretch>
            <a:fillRect/>
          </a:stretch>
        </p:blipFill>
        <p:spPr>
          <a:xfrm>
            <a:off x="188008" y="172379"/>
            <a:ext cx="1266323" cy="1263957"/>
          </a:xfrm>
          <a:prstGeom prst="rect">
            <a:avLst/>
          </a:prstGeom>
          <a:ln w="12700">
            <a:miter lim="400000"/>
          </a:ln>
        </p:spPr>
      </p:pic>
      <p:sp>
        <p:nvSpPr>
          <p:cNvPr id="24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atelier">
    <p:spTree>
      <p:nvGrpSpPr>
        <p:cNvPr id="1" name=""/>
        <p:cNvGrpSpPr/>
        <p:nvPr/>
      </p:nvGrpSpPr>
      <p:grpSpPr>
        <a:xfrm>
          <a:off x="0" y="0"/>
          <a:ext cx="0" cy="0"/>
          <a:chOff x="0" y="0"/>
          <a:chExt cx="0" cy="0"/>
        </a:xfrm>
      </p:grpSpPr>
      <p:pic>
        <p:nvPicPr>
          <p:cNvPr id="27" name="Image 14" descr="Image 1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8" name="Titre de l’atelier"/>
          <p:cNvSpPr txBox="1"/>
          <p:nvPr>
            <p:ph type="title" hasCustomPrompt="1"/>
          </p:nvPr>
        </p:nvSpPr>
        <p:spPr>
          <a:xfrm>
            <a:off x="1900548" y="2186707"/>
            <a:ext cx="8390902" cy="1325564"/>
          </a:xfrm>
          <a:prstGeom prst="rect">
            <a:avLst/>
          </a:prstGeom>
        </p:spPr>
        <p:txBody>
          <a:bodyPr/>
          <a:lstStyle>
            <a:lvl1pPr algn="ctr">
              <a:defRPr>
                <a:solidFill>
                  <a:srgbClr val="FFFFFF"/>
                </a:solidFill>
                <a:latin typeface="Raleway"/>
                <a:ea typeface="Raleway"/>
                <a:cs typeface="Raleway"/>
                <a:sym typeface="Raleway"/>
              </a:defRPr>
            </a:lvl1pPr>
          </a:lstStyle>
          <a:p>
            <a:pPr/>
            <a:r>
              <a:t>Titre de l’atelier</a:t>
            </a:r>
          </a:p>
        </p:txBody>
      </p:sp>
      <p:sp>
        <p:nvSpPr>
          <p:cNvPr id="29" name="Texte niveau 1…"/>
          <p:cNvSpPr txBox="1"/>
          <p:nvPr>
            <p:ph type="body" sz="quarter" idx="1"/>
          </p:nvPr>
        </p:nvSpPr>
        <p:spPr>
          <a:xfrm>
            <a:off x="1900548" y="3659737"/>
            <a:ext cx="8390902" cy="1325564"/>
          </a:xfrm>
          <a:prstGeom prst="rect">
            <a:avLst/>
          </a:prstGeom>
        </p:spPr>
        <p:txBody>
          <a:bodyPr anchor="ctr"/>
          <a:lstStyle>
            <a:lvl1pPr marL="0" indent="0" algn="ctr">
              <a:buSzTx/>
              <a:buFontTx/>
              <a:buNone/>
              <a:defRPr>
                <a:solidFill>
                  <a:srgbClr val="FFFFFF"/>
                </a:solidFill>
                <a:latin typeface="Raleway"/>
                <a:ea typeface="Raleway"/>
                <a:cs typeface="Raleway"/>
                <a:sym typeface="Raleway"/>
              </a:defRPr>
            </a:lvl1pPr>
            <a:lvl2pPr algn="ctr">
              <a:buFontTx/>
              <a:defRPr>
                <a:solidFill>
                  <a:srgbClr val="FFFFFF"/>
                </a:solidFill>
                <a:latin typeface="Raleway"/>
                <a:ea typeface="Raleway"/>
                <a:cs typeface="Raleway"/>
                <a:sym typeface="Raleway"/>
              </a:defRPr>
            </a:lvl2pPr>
            <a:lvl3pPr algn="ctr">
              <a:buFontTx/>
              <a:defRPr>
                <a:solidFill>
                  <a:srgbClr val="FFFFFF"/>
                </a:solidFill>
                <a:latin typeface="Raleway"/>
                <a:ea typeface="Raleway"/>
                <a:cs typeface="Raleway"/>
                <a:sym typeface="Raleway"/>
              </a:defRPr>
            </a:lvl3pPr>
            <a:lvl4pPr algn="ctr">
              <a:buFontTx/>
              <a:defRPr>
                <a:solidFill>
                  <a:srgbClr val="FFFFFF"/>
                </a:solidFill>
                <a:latin typeface="Raleway"/>
                <a:ea typeface="Raleway"/>
                <a:cs typeface="Raleway"/>
                <a:sym typeface="Raleway"/>
              </a:defRPr>
            </a:lvl4pPr>
            <a:lvl5pPr algn="ctr">
              <a:buFontTx/>
              <a:defRPr>
                <a:solidFill>
                  <a:srgbClr val="FFFFFF"/>
                </a:solidFill>
                <a:latin typeface="Raleway"/>
                <a:ea typeface="Raleway"/>
                <a:cs typeface="Raleway"/>
                <a:sym typeface="Raleway"/>
              </a:defRPr>
            </a:lvl5pPr>
          </a:lstStyle>
          <a:p>
            <a:pPr/>
            <a:r>
              <a:t>Texte niveau 1</a:t>
            </a:r>
          </a:p>
          <a:p>
            <a:pPr lvl="1"/>
            <a:r>
              <a:t>Texte niveau 2</a:t>
            </a:r>
          </a:p>
          <a:p>
            <a:pPr lvl="2"/>
            <a:r>
              <a:t>Texte niveau 3</a:t>
            </a:r>
          </a:p>
          <a:p>
            <a:pPr lvl="3"/>
            <a:r>
              <a:t>Texte niveau 4</a:t>
            </a:r>
          </a:p>
          <a:p>
            <a:pPr lvl="4"/>
            <a:r>
              <a:t>Texte niveau 5</a:t>
            </a:r>
          </a:p>
        </p:txBody>
      </p:sp>
      <p:pic>
        <p:nvPicPr>
          <p:cNvPr id="30" name="Image 11" descr="Image 11"/>
          <p:cNvPicPr>
            <a:picLocks noChangeAspect="1"/>
          </p:cNvPicPr>
          <p:nvPr/>
        </p:nvPicPr>
        <p:blipFill>
          <a:blip r:embed="rId3">
            <a:extLst/>
          </a:blip>
          <a:stretch>
            <a:fillRect/>
          </a:stretch>
        </p:blipFill>
        <p:spPr>
          <a:xfrm>
            <a:off x="188008" y="172379"/>
            <a:ext cx="1828799" cy="1825382"/>
          </a:xfrm>
          <a:prstGeom prst="rect">
            <a:avLst/>
          </a:prstGeom>
          <a:ln w="12700">
            <a:miter lim="400000"/>
          </a:ln>
        </p:spPr>
      </p:pic>
      <p:pic>
        <p:nvPicPr>
          <p:cNvPr id="31" name="Image 12" descr="Image 12"/>
          <p:cNvPicPr>
            <a:picLocks noChangeAspect="1"/>
          </p:cNvPicPr>
          <p:nvPr/>
        </p:nvPicPr>
        <p:blipFill>
          <a:blip r:embed="rId4">
            <a:extLst/>
          </a:blip>
          <a:stretch>
            <a:fillRect/>
          </a:stretch>
        </p:blipFill>
        <p:spPr>
          <a:xfrm>
            <a:off x="9466515" y="15634"/>
            <a:ext cx="2537477" cy="1713463"/>
          </a:xfrm>
          <a:prstGeom prst="rect">
            <a:avLst/>
          </a:prstGeom>
          <a:ln w="12700">
            <a:miter lim="400000"/>
          </a:ln>
        </p:spPr>
      </p:pic>
      <p:sp>
        <p:nvSpPr>
          <p:cNvPr id="32" name="Espace réservé du texte 10"/>
          <p:cNvSpPr/>
          <p:nvPr>
            <p:ph type="body" sz="quarter" idx="21" hasCustomPrompt="1"/>
          </p:nvPr>
        </p:nvSpPr>
        <p:spPr>
          <a:xfrm>
            <a:off x="1900547" y="5671037"/>
            <a:ext cx="8390902"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Établissement : Université Luminares</a:t>
            </a:r>
          </a:p>
        </p:txBody>
      </p:sp>
      <p:sp>
        <p:nvSpPr>
          <p:cNvPr id="3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Vierge fond bleu">
    <p:spTree>
      <p:nvGrpSpPr>
        <p:cNvPr id="1" name=""/>
        <p:cNvGrpSpPr/>
        <p:nvPr/>
      </p:nvGrpSpPr>
      <p:grpSpPr>
        <a:xfrm>
          <a:off x="0" y="0"/>
          <a:ext cx="0" cy="0"/>
          <a:chOff x="0" y="0"/>
          <a:chExt cx="0" cy="0"/>
        </a:xfrm>
      </p:grpSpPr>
      <p:sp>
        <p:nvSpPr>
          <p:cNvPr id="250" name="Texte niveau 1…"/>
          <p:cNvSpPr txBox="1"/>
          <p:nvPr>
            <p:ph type="body" sz="quarter" idx="1" hasCustomPrompt="1"/>
          </p:nvPr>
        </p:nvSpPr>
        <p:spPr>
          <a:xfrm>
            <a:off x="2047188" y="566383"/>
            <a:ext cx="8097624" cy="775686"/>
          </a:xfrm>
          <a:prstGeom prst="rect">
            <a:avLst/>
          </a:prstGeom>
        </p:spPr>
        <p:txBody>
          <a:bodyPr/>
          <a:lstStyle>
            <a:lvl1pPr marL="0" indent="0" algn="ctr">
              <a:buSzTx/>
              <a:buFontTx/>
              <a:buNone/>
              <a:defRPr sz="4400">
                <a:solidFill>
                  <a:srgbClr val="FFFFFF"/>
                </a:solidFill>
                <a:latin typeface="Raleway"/>
                <a:ea typeface="Raleway"/>
                <a:cs typeface="Raleway"/>
                <a:sym typeface="Raleway"/>
              </a:defRPr>
            </a:lvl1pPr>
            <a:lvl2pPr marL="876300" indent="-419100" algn="ctr">
              <a:buFontTx/>
              <a:defRPr sz="4400">
                <a:solidFill>
                  <a:srgbClr val="FFFFFF"/>
                </a:solidFill>
                <a:latin typeface="Raleway"/>
                <a:ea typeface="Raleway"/>
                <a:cs typeface="Raleway"/>
                <a:sym typeface="Raleway"/>
              </a:defRPr>
            </a:lvl2pPr>
            <a:lvl3pPr marL="1417319" indent="-502919" algn="ctr">
              <a:buFontTx/>
              <a:defRPr sz="4400">
                <a:solidFill>
                  <a:srgbClr val="FFFFFF"/>
                </a:solidFill>
                <a:latin typeface="Raleway"/>
                <a:ea typeface="Raleway"/>
                <a:cs typeface="Raleway"/>
                <a:sym typeface="Raleway"/>
              </a:defRPr>
            </a:lvl3pPr>
            <a:lvl4pPr marL="1930400" indent="-558800" algn="ctr">
              <a:buFontTx/>
              <a:defRPr sz="4400">
                <a:solidFill>
                  <a:srgbClr val="FFFFFF"/>
                </a:solidFill>
                <a:latin typeface="Raleway"/>
                <a:ea typeface="Raleway"/>
                <a:cs typeface="Raleway"/>
                <a:sym typeface="Raleway"/>
              </a:defRPr>
            </a:lvl4pPr>
            <a:lvl5pPr marL="2387600" indent="-558800" algn="ctr">
              <a:buFontTx/>
              <a:defRPr sz="4400">
                <a:solidFill>
                  <a:srgbClr val="FFFFFF"/>
                </a:solidFill>
                <a:latin typeface="Raleway"/>
                <a:ea typeface="Raleway"/>
                <a:cs typeface="Raleway"/>
                <a:sym typeface="Raleway"/>
              </a:defRPr>
            </a:lvl5pPr>
          </a:lstStyle>
          <a:p>
            <a:pPr/>
            <a:r>
              <a:t>Des questions ?</a:t>
            </a:r>
          </a:p>
          <a:p>
            <a:pPr lvl="1"/>
            <a:r>
              <a:t/>
            </a:r>
          </a:p>
          <a:p>
            <a:pPr lvl="2"/>
            <a:r>
              <a:t/>
            </a:r>
          </a:p>
          <a:p>
            <a:pPr lvl="3"/>
            <a:r>
              <a:t/>
            </a:r>
          </a:p>
          <a:p>
            <a:pPr lvl="4"/>
            <a:r>
              <a:t/>
            </a:r>
          </a:p>
        </p:txBody>
      </p:sp>
      <p:sp>
        <p:nvSpPr>
          <p:cNvPr id="251" name="Espace réservé du texte 15"/>
          <p:cNvSpPr/>
          <p:nvPr>
            <p:ph type="body" sz="quarter" idx="21" hasCustomPrompt="1"/>
          </p:nvPr>
        </p:nvSpPr>
        <p:spPr>
          <a:xfrm>
            <a:off x="2047187" y="1760508"/>
            <a:ext cx="8097626" cy="592913"/>
          </a:xfrm>
          <a:prstGeom prst="rect">
            <a:avLst/>
          </a:prstGeom>
        </p:spPr>
        <p:txBody>
          <a:bodyPr/>
          <a:lstStyle>
            <a:lvl1pPr marL="0" indent="0" algn="ctr">
              <a:buSzTx/>
              <a:buFontTx/>
              <a:buNone/>
              <a:defRPr sz="3200">
                <a:solidFill>
                  <a:srgbClr val="FFFFFF"/>
                </a:solidFill>
                <a:latin typeface="Raleway"/>
                <a:ea typeface="Raleway"/>
                <a:cs typeface="Raleway"/>
                <a:sym typeface="Raleway"/>
              </a:defRPr>
            </a:lvl1pPr>
          </a:lstStyle>
          <a:p>
            <a:pPr/>
            <a:r>
              <a:t>Retrouvez-nous sur le forum du cours !</a:t>
            </a:r>
          </a:p>
        </p:txBody>
      </p:sp>
      <p:pic>
        <p:nvPicPr>
          <p:cNvPr id="252" name="Graphique 10" descr="Graphique 10"/>
          <p:cNvPicPr>
            <a:picLocks noChangeAspect="1"/>
          </p:cNvPicPr>
          <p:nvPr/>
        </p:nvPicPr>
        <p:blipFill>
          <a:blip r:embed="rId2">
            <a:extLst/>
          </a:blip>
          <a:stretch>
            <a:fillRect/>
          </a:stretch>
        </p:blipFill>
        <p:spPr>
          <a:xfrm>
            <a:off x="5867400" y="2489031"/>
            <a:ext cx="457200" cy="457201"/>
          </a:xfrm>
          <a:prstGeom prst="rect">
            <a:avLst/>
          </a:prstGeom>
          <a:ln w="12700">
            <a:miter lim="400000"/>
          </a:ln>
        </p:spPr>
      </p:pic>
      <p:pic>
        <p:nvPicPr>
          <p:cNvPr id="253" name="Graphique 11" descr="Graphique 11"/>
          <p:cNvPicPr>
            <a:picLocks noChangeAspect="1"/>
          </p:cNvPicPr>
          <p:nvPr/>
        </p:nvPicPr>
        <p:blipFill>
          <a:blip r:embed="rId3">
            <a:extLst/>
          </a:blip>
          <a:stretch>
            <a:fillRect/>
          </a:stretch>
        </p:blipFill>
        <p:spPr>
          <a:xfrm>
            <a:off x="5867400" y="4486085"/>
            <a:ext cx="457200" cy="457201"/>
          </a:xfrm>
          <a:prstGeom prst="rect">
            <a:avLst/>
          </a:prstGeom>
          <a:ln w="12700">
            <a:miter lim="400000"/>
          </a:ln>
        </p:spPr>
      </p:pic>
      <p:sp>
        <p:nvSpPr>
          <p:cNvPr id="254" name="Espace réservé du texte 6"/>
          <p:cNvSpPr/>
          <p:nvPr>
            <p:ph type="body" sz="quarter" idx="22" hasCustomPrompt="1"/>
          </p:nvPr>
        </p:nvSpPr>
        <p:spPr>
          <a:xfrm>
            <a:off x="2047189" y="4964779"/>
            <a:ext cx="8097623" cy="760613"/>
          </a:xfrm>
          <a:prstGeom prst="rect">
            <a:avLst/>
          </a:prstGeom>
        </p:spPr>
        <p:txBody>
          <a:bodyPr/>
          <a:lstStyle>
            <a:lvl1pPr marL="0" indent="0" algn="ctr">
              <a:buSzTx/>
              <a:buFontTx/>
              <a:buNone/>
              <a:defRPr sz="1800">
                <a:solidFill>
                  <a:srgbClr val="FFFFFF"/>
                </a:solidFill>
                <a:latin typeface="Inter"/>
                <a:ea typeface="Inter"/>
                <a:cs typeface="Inter"/>
                <a:sym typeface="Inter"/>
              </a:defRPr>
            </a:lvl1pPr>
          </a:lstStyle>
          <a:p>
            <a:pPr/>
            <a:r>
              <a:t>Site web
https://cipe.univ-amu.fr</a:t>
            </a:r>
          </a:p>
        </p:txBody>
      </p:sp>
      <p:sp>
        <p:nvSpPr>
          <p:cNvPr id="255" name="Espace réservé du texte 15"/>
          <p:cNvSpPr/>
          <p:nvPr>
            <p:ph type="body" sz="quarter" idx="23" hasCustomPrompt="1"/>
          </p:nvPr>
        </p:nvSpPr>
        <p:spPr>
          <a:xfrm>
            <a:off x="2047187" y="3004790"/>
            <a:ext cx="8097626" cy="1422738"/>
          </a:xfrm>
          <a:prstGeom prst="rect">
            <a:avLst/>
          </a:prstGeom>
        </p:spPr>
        <p:txBody>
          <a:bodyPr/>
          <a:lstStyle>
            <a:lvl1pPr marL="0" indent="0" algn="ctr" defTabSz="886968">
              <a:spcBef>
                <a:spcPts val="900"/>
              </a:spcBef>
              <a:buSzTx/>
              <a:buFontTx/>
              <a:buNone/>
              <a:defRPr sz="1746">
                <a:solidFill>
                  <a:srgbClr val="FFFFFF"/>
                </a:solidFill>
                <a:latin typeface="Inter"/>
                <a:ea typeface="Inter"/>
                <a:cs typeface="Inter"/>
                <a:sym typeface="Inter"/>
              </a:defRPr>
            </a:lvl1pPr>
          </a:lstStyle>
          <a:p>
            <a:pPr/>
            <a:r>
              <a:t>Contacts
john.doe@example.com
emilie.dupont@fakemail.com
contact@fantasyemail.net</a:t>
            </a:r>
          </a:p>
        </p:txBody>
      </p:sp>
      <p:sp>
        <p:nvSpPr>
          <p:cNvPr id="25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conférence">
    <p:spTree>
      <p:nvGrpSpPr>
        <p:cNvPr id="1" name=""/>
        <p:cNvGrpSpPr/>
        <p:nvPr/>
      </p:nvGrpSpPr>
      <p:grpSpPr>
        <a:xfrm>
          <a:off x="0" y="0"/>
          <a:ext cx="0" cy="0"/>
          <a:chOff x="0" y="0"/>
          <a:chExt cx="0" cy="0"/>
        </a:xfrm>
      </p:grpSpPr>
      <p:pic>
        <p:nvPicPr>
          <p:cNvPr id="40" name="Image 14" descr="Image 1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1" name="Titre de la conférence"/>
          <p:cNvSpPr txBox="1"/>
          <p:nvPr>
            <p:ph type="title" hasCustomPrompt="1"/>
          </p:nvPr>
        </p:nvSpPr>
        <p:spPr>
          <a:xfrm>
            <a:off x="1900548" y="2186707"/>
            <a:ext cx="8390902" cy="1325564"/>
          </a:xfrm>
          <a:prstGeom prst="rect">
            <a:avLst/>
          </a:prstGeom>
        </p:spPr>
        <p:txBody>
          <a:bodyPr/>
          <a:lstStyle>
            <a:lvl1pPr algn="ctr">
              <a:defRPr>
                <a:solidFill>
                  <a:srgbClr val="FFFFFF"/>
                </a:solidFill>
                <a:latin typeface="Raleway"/>
                <a:ea typeface="Raleway"/>
                <a:cs typeface="Raleway"/>
                <a:sym typeface="Raleway"/>
              </a:defRPr>
            </a:lvl1pPr>
          </a:lstStyle>
          <a:p>
            <a:pPr/>
            <a:r>
              <a:t>Titre de la conférence</a:t>
            </a:r>
          </a:p>
        </p:txBody>
      </p:sp>
      <p:sp>
        <p:nvSpPr>
          <p:cNvPr id="42" name="Texte niveau 1…"/>
          <p:cNvSpPr txBox="1"/>
          <p:nvPr>
            <p:ph type="body" sz="quarter" idx="1"/>
          </p:nvPr>
        </p:nvSpPr>
        <p:spPr>
          <a:xfrm>
            <a:off x="1900548" y="3659737"/>
            <a:ext cx="8390902" cy="1325564"/>
          </a:xfrm>
          <a:prstGeom prst="rect">
            <a:avLst/>
          </a:prstGeom>
        </p:spPr>
        <p:txBody>
          <a:bodyPr anchor="ctr"/>
          <a:lstStyle>
            <a:lvl1pPr marL="0" indent="0" algn="ctr">
              <a:buSzTx/>
              <a:buFontTx/>
              <a:buNone/>
              <a:defRPr>
                <a:solidFill>
                  <a:srgbClr val="FFFFFF"/>
                </a:solidFill>
                <a:latin typeface="Raleway"/>
                <a:ea typeface="Raleway"/>
                <a:cs typeface="Raleway"/>
                <a:sym typeface="Raleway"/>
              </a:defRPr>
            </a:lvl1pPr>
            <a:lvl2pPr algn="ctr">
              <a:buFontTx/>
              <a:defRPr>
                <a:solidFill>
                  <a:srgbClr val="FFFFFF"/>
                </a:solidFill>
                <a:latin typeface="Raleway"/>
                <a:ea typeface="Raleway"/>
                <a:cs typeface="Raleway"/>
                <a:sym typeface="Raleway"/>
              </a:defRPr>
            </a:lvl2pPr>
            <a:lvl3pPr algn="ctr">
              <a:buFontTx/>
              <a:defRPr>
                <a:solidFill>
                  <a:srgbClr val="FFFFFF"/>
                </a:solidFill>
                <a:latin typeface="Raleway"/>
                <a:ea typeface="Raleway"/>
                <a:cs typeface="Raleway"/>
                <a:sym typeface="Raleway"/>
              </a:defRPr>
            </a:lvl3pPr>
            <a:lvl4pPr algn="ctr">
              <a:buFontTx/>
              <a:defRPr>
                <a:solidFill>
                  <a:srgbClr val="FFFFFF"/>
                </a:solidFill>
                <a:latin typeface="Raleway"/>
                <a:ea typeface="Raleway"/>
                <a:cs typeface="Raleway"/>
                <a:sym typeface="Raleway"/>
              </a:defRPr>
            </a:lvl4pPr>
            <a:lvl5pPr algn="ctr">
              <a:buFontTx/>
              <a:defRPr>
                <a:solidFill>
                  <a:srgbClr val="FFFFFF"/>
                </a:solidFill>
                <a:latin typeface="Raleway"/>
                <a:ea typeface="Raleway"/>
                <a:cs typeface="Raleway"/>
                <a:sym typeface="Raleway"/>
              </a:defRPr>
            </a:lvl5pPr>
          </a:lstStyle>
          <a:p>
            <a:pPr/>
            <a:r>
              <a:t>Texte niveau 1</a:t>
            </a:r>
          </a:p>
          <a:p>
            <a:pPr lvl="1"/>
            <a:r>
              <a:t>Texte niveau 2</a:t>
            </a:r>
          </a:p>
          <a:p>
            <a:pPr lvl="2"/>
            <a:r>
              <a:t>Texte niveau 3</a:t>
            </a:r>
          </a:p>
          <a:p>
            <a:pPr lvl="3"/>
            <a:r>
              <a:t>Texte niveau 4</a:t>
            </a:r>
          </a:p>
          <a:p>
            <a:pPr lvl="4"/>
            <a:r>
              <a:t>Texte niveau 5</a:t>
            </a:r>
          </a:p>
        </p:txBody>
      </p:sp>
      <p:pic>
        <p:nvPicPr>
          <p:cNvPr id="43" name="Image 11" descr="Image 11"/>
          <p:cNvPicPr>
            <a:picLocks noChangeAspect="1"/>
          </p:cNvPicPr>
          <p:nvPr/>
        </p:nvPicPr>
        <p:blipFill>
          <a:blip r:embed="rId3">
            <a:extLst/>
          </a:blip>
          <a:stretch>
            <a:fillRect/>
          </a:stretch>
        </p:blipFill>
        <p:spPr>
          <a:xfrm>
            <a:off x="188008" y="172379"/>
            <a:ext cx="1828799" cy="1825382"/>
          </a:xfrm>
          <a:prstGeom prst="rect">
            <a:avLst/>
          </a:prstGeom>
          <a:ln w="12700">
            <a:miter lim="400000"/>
          </a:ln>
        </p:spPr>
      </p:pic>
      <p:pic>
        <p:nvPicPr>
          <p:cNvPr id="44" name="Image 12" descr="Image 12"/>
          <p:cNvPicPr>
            <a:picLocks noChangeAspect="1"/>
          </p:cNvPicPr>
          <p:nvPr/>
        </p:nvPicPr>
        <p:blipFill>
          <a:blip r:embed="rId4">
            <a:extLst/>
          </a:blip>
          <a:stretch>
            <a:fillRect/>
          </a:stretch>
        </p:blipFill>
        <p:spPr>
          <a:xfrm>
            <a:off x="9588604" y="-156020"/>
            <a:ext cx="2523040" cy="1885116"/>
          </a:xfrm>
          <a:prstGeom prst="rect">
            <a:avLst/>
          </a:prstGeom>
          <a:ln w="12700">
            <a:miter lim="400000"/>
          </a:ln>
        </p:spPr>
      </p:pic>
      <p:sp>
        <p:nvSpPr>
          <p:cNvPr id="45" name="Espace réservé du texte 10"/>
          <p:cNvSpPr/>
          <p:nvPr>
            <p:ph type="body" sz="quarter" idx="21" hasCustomPrompt="1"/>
          </p:nvPr>
        </p:nvSpPr>
        <p:spPr>
          <a:xfrm>
            <a:off x="1900547" y="5652568"/>
            <a:ext cx="8390902"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Établissement : Université Luminares</a:t>
            </a:r>
          </a:p>
        </p:txBody>
      </p:sp>
      <p:sp>
        <p:nvSpPr>
          <p:cNvPr id="4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démo">
    <p:spTree>
      <p:nvGrpSpPr>
        <p:cNvPr id="1" name=""/>
        <p:cNvGrpSpPr/>
        <p:nvPr/>
      </p:nvGrpSpPr>
      <p:grpSpPr>
        <a:xfrm>
          <a:off x="0" y="0"/>
          <a:ext cx="0" cy="0"/>
          <a:chOff x="0" y="0"/>
          <a:chExt cx="0" cy="0"/>
        </a:xfrm>
      </p:grpSpPr>
      <p:pic>
        <p:nvPicPr>
          <p:cNvPr id="53" name="Image 14" descr="Image 1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4" name="Titre de la démo"/>
          <p:cNvSpPr txBox="1"/>
          <p:nvPr>
            <p:ph type="title" hasCustomPrompt="1"/>
          </p:nvPr>
        </p:nvSpPr>
        <p:spPr>
          <a:xfrm>
            <a:off x="1900548" y="2186707"/>
            <a:ext cx="8390902" cy="1325564"/>
          </a:xfrm>
          <a:prstGeom prst="rect">
            <a:avLst/>
          </a:prstGeom>
        </p:spPr>
        <p:txBody>
          <a:bodyPr/>
          <a:lstStyle>
            <a:lvl1pPr algn="ctr">
              <a:defRPr>
                <a:solidFill>
                  <a:srgbClr val="FFFFFF"/>
                </a:solidFill>
                <a:latin typeface="Raleway"/>
                <a:ea typeface="Raleway"/>
                <a:cs typeface="Raleway"/>
                <a:sym typeface="Raleway"/>
              </a:defRPr>
            </a:lvl1pPr>
          </a:lstStyle>
          <a:p>
            <a:pPr/>
            <a:r>
              <a:t>Titre de la démo</a:t>
            </a:r>
          </a:p>
        </p:txBody>
      </p:sp>
      <p:sp>
        <p:nvSpPr>
          <p:cNvPr id="55" name="Texte niveau 1…"/>
          <p:cNvSpPr txBox="1"/>
          <p:nvPr>
            <p:ph type="body" sz="quarter" idx="1"/>
          </p:nvPr>
        </p:nvSpPr>
        <p:spPr>
          <a:xfrm>
            <a:off x="1900548" y="3659737"/>
            <a:ext cx="8390902" cy="1325564"/>
          </a:xfrm>
          <a:prstGeom prst="rect">
            <a:avLst/>
          </a:prstGeom>
        </p:spPr>
        <p:txBody>
          <a:bodyPr anchor="ctr"/>
          <a:lstStyle>
            <a:lvl1pPr marL="0" indent="0" algn="ctr">
              <a:buSzTx/>
              <a:buFontTx/>
              <a:buNone/>
              <a:defRPr>
                <a:solidFill>
                  <a:srgbClr val="FFFFFF"/>
                </a:solidFill>
                <a:latin typeface="Raleway"/>
                <a:ea typeface="Raleway"/>
                <a:cs typeface="Raleway"/>
                <a:sym typeface="Raleway"/>
              </a:defRPr>
            </a:lvl1pPr>
            <a:lvl2pPr algn="ctr">
              <a:buFontTx/>
              <a:defRPr>
                <a:solidFill>
                  <a:srgbClr val="FFFFFF"/>
                </a:solidFill>
                <a:latin typeface="Raleway"/>
                <a:ea typeface="Raleway"/>
                <a:cs typeface="Raleway"/>
                <a:sym typeface="Raleway"/>
              </a:defRPr>
            </a:lvl2pPr>
            <a:lvl3pPr algn="ctr">
              <a:buFontTx/>
              <a:defRPr>
                <a:solidFill>
                  <a:srgbClr val="FFFFFF"/>
                </a:solidFill>
                <a:latin typeface="Raleway"/>
                <a:ea typeface="Raleway"/>
                <a:cs typeface="Raleway"/>
                <a:sym typeface="Raleway"/>
              </a:defRPr>
            </a:lvl3pPr>
            <a:lvl4pPr algn="ctr">
              <a:buFontTx/>
              <a:defRPr>
                <a:solidFill>
                  <a:srgbClr val="FFFFFF"/>
                </a:solidFill>
                <a:latin typeface="Raleway"/>
                <a:ea typeface="Raleway"/>
                <a:cs typeface="Raleway"/>
                <a:sym typeface="Raleway"/>
              </a:defRPr>
            </a:lvl4pPr>
            <a:lvl5pPr algn="ctr">
              <a:buFontTx/>
              <a:defRPr>
                <a:solidFill>
                  <a:srgbClr val="FFFFFF"/>
                </a:solidFill>
                <a:latin typeface="Raleway"/>
                <a:ea typeface="Raleway"/>
                <a:cs typeface="Raleway"/>
                <a:sym typeface="Raleway"/>
              </a:defRPr>
            </a:lvl5pPr>
          </a:lstStyle>
          <a:p>
            <a:pPr/>
            <a:r>
              <a:t>Texte niveau 1</a:t>
            </a:r>
          </a:p>
          <a:p>
            <a:pPr lvl="1"/>
            <a:r>
              <a:t>Texte niveau 2</a:t>
            </a:r>
          </a:p>
          <a:p>
            <a:pPr lvl="2"/>
            <a:r>
              <a:t>Texte niveau 3</a:t>
            </a:r>
          </a:p>
          <a:p>
            <a:pPr lvl="3"/>
            <a:r>
              <a:t>Texte niveau 4</a:t>
            </a:r>
          </a:p>
          <a:p>
            <a:pPr lvl="4"/>
            <a:r>
              <a:t>Texte niveau 5</a:t>
            </a:r>
          </a:p>
        </p:txBody>
      </p:sp>
      <p:pic>
        <p:nvPicPr>
          <p:cNvPr id="56" name="Image 11" descr="Image 11"/>
          <p:cNvPicPr>
            <a:picLocks noChangeAspect="1"/>
          </p:cNvPicPr>
          <p:nvPr/>
        </p:nvPicPr>
        <p:blipFill>
          <a:blip r:embed="rId3">
            <a:extLst/>
          </a:blip>
          <a:stretch>
            <a:fillRect/>
          </a:stretch>
        </p:blipFill>
        <p:spPr>
          <a:xfrm>
            <a:off x="188008" y="172379"/>
            <a:ext cx="1828799" cy="1825382"/>
          </a:xfrm>
          <a:prstGeom prst="rect">
            <a:avLst/>
          </a:prstGeom>
          <a:ln w="12700">
            <a:miter lim="400000"/>
          </a:ln>
        </p:spPr>
      </p:pic>
      <p:pic>
        <p:nvPicPr>
          <p:cNvPr id="57" name="Image 12" descr="Image 12"/>
          <p:cNvPicPr>
            <a:picLocks noChangeAspect="1"/>
          </p:cNvPicPr>
          <p:nvPr/>
        </p:nvPicPr>
        <p:blipFill>
          <a:blip r:embed="rId4">
            <a:extLst/>
          </a:blip>
          <a:stretch>
            <a:fillRect/>
          </a:stretch>
        </p:blipFill>
        <p:spPr>
          <a:xfrm>
            <a:off x="10033452" y="-119491"/>
            <a:ext cx="2859792" cy="1906529"/>
          </a:xfrm>
          <a:prstGeom prst="rect">
            <a:avLst/>
          </a:prstGeom>
          <a:ln w="12700">
            <a:miter lim="400000"/>
          </a:ln>
        </p:spPr>
      </p:pic>
      <p:sp>
        <p:nvSpPr>
          <p:cNvPr id="58" name="Espace réservé du texte 10"/>
          <p:cNvSpPr/>
          <p:nvPr>
            <p:ph type="body" sz="quarter" idx="21" hasCustomPrompt="1"/>
          </p:nvPr>
        </p:nvSpPr>
        <p:spPr>
          <a:xfrm>
            <a:off x="1900548" y="5652568"/>
            <a:ext cx="8390901"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Établissement : Université Luminares</a:t>
            </a:r>
          </a:p>
        </p:txBody>
      </p:sp>
      <p:sp>
        <p:nvSpPr>
          <p:cNvPr id="5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Contributeurs">
    <p:spTree>
      <p:nvGrpSpPr>
        <p:cNvPr id="1" name=""/>
        <p:cNvGrpSpPr/>
        <p:nvPr/>
      </p:nvGrpSpPr>
      <p:grpSpPr>
        <a:xfrm>
          <a:off x="0" y="0"/>
          <a:ext cx="0" cy="0"/>
          <a:chOff x="0" y="0"/>
          <a:chExt cx="0" cy="0"/>
        </a:xfrm>
      </p:grpSpPr>
      <p:sp>
        <p:nvSpPr>
          <p:cNvPr id="66" name="Contributeurs"/>
          <p:cNvSpPr txBox="1"/>
          <p:nvPr>
            <p:ph type="title" hasCustomPrompt="1"/>
          </p:nvPr>
        </p:nvSpPr>
        <p:spPr>
          <a:xfrm>
            <a:off x="2574867" y="340187"/>
            <a:ext cx="7042265" cy="1325563"/>
          </a:xfrm>
          <a:prstGeom prst="rect">
            <a:avLst/>
          </a:prstGeom>
        </p:spPr>
        <p:txBody>
          <a:bodyPr/>
          <a:lstStyle>
            <a:lvl1pPr algn="ctr">
              <a:defRPr>
                <a:solidFill>
                  <a:srgbClr val="FFFFFF"/>
                </a:solidFill>
                <a:latin typeface="Raleway"/>
                <a:ea typeface="Raleway"/>
                <a:cs typeface="Raleway"/>
                <a:sym typeface="Raleway"/>
              </a:defRPr>
            </a:lvl1pPr>
          </a:lstStyle>
          <a:p>
            <a:pPr/>
            <a:r>
              <a:t>Contributeurs</a:t>
            </a:r>
          </a:p>
        </p:txBody>
      </p:sp>
      <p:sp>
        <p:nvSpPr>
          <p:cNvPr id="67" name="Texte niveau 1…"/>
          <p:cNvSpPr txBox="1"/>
          <p:nvPr>
            <p:ph type="body" sz="quarter" idx="1" hasCustomPrompt="1"/>
          </p:nvPr>
        </p:nvSpPr>
        <p:spPr>
          <a:xfrm>
            <a:off x="2574867" y="5652568"/>
            <a:ext cx="7042265" cy="498851"/>
          </a:xfrm>
          <a:prstGeom prst="rect">
            <a:avLst/>
          </a:prstGeom>
        </p:spPr>
        <p:txBody>
          <a:bodyPr/>
          <a:lstStyle>
            <a:lvl1pPr marL="0" indent="0">
              <a:buSzTx/>
              <a:buFontTx/>
              <a:buNone/>
              <a:defRPr>
                <a:solidFill>
                  <a:srgbClr val="FFFFFF"/>
                </a:solidFill>
                <a:latin typeface="Raleway"/>
                <a:ea typeface="Raleway"/>
                <a:cs typeface="Raleway"/>
                <a:sym typeface="Raleway"/>
              </a:defRPr>
            </a:lvl1pPr>
            <a:lvl2pPr>
              <a:buFontTx/>
              <a:defRPr>
                <a:solidFill>
                  <a:srgbClr val="FFFFFF"/>
                </a:solidFill>
                <a:latin typeface="Raleway"/>
                <a:ea typeface="Raleway"/>
                <a:cs typeface="Raleway"/>
                <a:sym typeface="Raleway"/>
              </a:defRPr>
            </a:lvl2pPr>
            <a:lvl3pPr>
              <a:buFontTx/>
              <a:defRPr>
                <a:solidFill>
                  <a:srgbClr val="FFFFFF"/>
                </a:solidFill>
                <a:latin typeface="Raleway"/>
                <a:ea typeface="Raleway"/>
                <a:cs typeface="Raleway"/>
                <a:sym typeface="Raleway"/>
              </a:defRPr>
            </a:lvl3pPr>
            <a:lvl4pPr>
              <a:buFontTx/>
              <a:defRPr>
                <a:solidFill>
                  <a:srgbClr val="FFFFFF"/>
                </a:solidFill>
                <a:latin typeface="Raleway"/>
                <a:ea typeface="Raleway"/>
                <a:cs typeface="Raleway"/>
                <a:sym typeface="Raleway"/>
              </a:defRPr>
            </a:lvl4pPr>
            <a:lvl5pPr>
              <a:buFontTx/>
              <a:defRPr>
                <a:solidFill>
                  <a:srgbClr val="FFFFFF"/>
                </a:solidFill>
                <a:latin typeface="Raleway"/>
                <a:ea typeface="Raleway"/>
                <a:cs typeface="Raleway"/>
                <a:sym typeface="Raleway"/>
              </a:defRPr>
            </a:lvl5pPr>
          </a:lstStyle>
          <a:p>
            <a:pPr/>
            <a:r>
              <a:t>Établissement : Université Luminares</a:t>
            </a:r>
          </a:p>
          <a:p>
            <a:pPr lvl="1"/>
            <a:r>
              <a:t/>
            </a:r>
          </a:p>
          <a:p>
            <a:pPr lvl="2"/>
            <a:r>
              <a:t/>
            </a:r>
          </a:p>
          <a:p>
            <a:pPr lvl="3"/>
            <a:r>
              <a:t/>
            </a:r>
          </a:p>
          <a:p>
            <a:pPr lvl="4"/>
            <a:r>
              <a:t/>
            </a:r>
          </a:p>
        </p:txBody>
      </p:sp>
      <p:sp>
        <p:nvSpPr>
          <p:cNvPr id="68" name="Espace réservé du texte 10"/>
          <p:cNvSpPr/>
          <p:nvPr>
            <p:ph type="body" sz="quarter" idx="21" hasCustomPrompt="1"/>
          </p:nvPr>
        </p:nvSpPr>
        <p:spPr>
          <a:xfrm>
            <a:off x="5025042" y="4261875"/>
            <a:ext cx="2141914"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Jane Doe</a:t>
            </a:r>
          </a:p>
        </p:txBody>
      </p:sp>
      <p:sp>
        <p:nvSpPr>
          <p:cNvPr id="69" name="Espace réservé du texte 10"/>
          <p:cNvSpPr/>
          <p:nvPr>
            <p:ph type="body" sz="quarter" idx="22" hasCustomPrompt="1"/>
          </p:nvPr>
        </p:nvSpPr>
        <p:spPr>
          <a:xfrm>
            <a:off x="8906230" y="4261875"/>
            <a:ext cx="2141914"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Idéfix</a:t>
            </a:r>
          </a:p>
        </p:txBody>
      </p:sp>
      <p:sp>
        <p:nvSpPr>
          <p:cNvPr id="70" name="Ellipse 23"/>
          <p:cNvSpPr/>
          <p:nvPr/>
        </p:nvSpPr>
        <p:spPr>
          <a:xfrm>
            <a:off x="1197203" y="2140742"/>
            <a:ext cx="2066639" cy="2066639"/>
          </a:xfrm>
          <a:prstGeom prst="ellipse">
            <a:avLst/>
          </a:prstGeom>
          <a:solidFill>
            <a:srgbClr val="FFFFFF"/>
          </a:solidFill>
          <a:ln w="12700">
            <a:miter lim="400000"/>
          </a:ln>
        </p:spPr>
        <p:txBody>
          <a:bodyPr lIns="45719" rIns="45719" anchor="ctr"/>
          <a:lstStyle/>
          <a:p>
            <a:pPr algn="ctr"/>
          </a:p>
        </p:txBody>
      </p:sp>
      <p:sp>
        <p:nvSpPr>
          <p:cNvPr id="71" name="Ellipse 24"/>
          <p:cNvSpPr/>
          <p:nvPr/>
        </p:nvSpPr>
        <p:spPr>
          <a:xfrm>
            <a:off x="5070537" y="2140742"/>
            <a:ext cx="2066639" cy="2066639"/>
          </a:xfrm>
          <a:prstGeom prst="ellipse">
            <a:avLst/>
          </a:prstGeom>
          <a:solidFill>
            <a:srgbClr val="FFFFFF"/>
          </a:solidFill>
          <a:ln w="12700">
            <a:miter lim="400000"/>
          </a:ln>
        </p:spPr>
        <p:txBody>
          <a:bodyPr lIns="45719" rIns="45719" anchor="ctr"/>
          <a:lstStyle/>
          <a:p>
            <a:pPr algn="ctr"/>
          </a:p>
        </p:txBody>
      </p:sp>
      <p:sp>
        <p:nvSpPr>
          <p:cNvPr id="72" name="Ellipse 25"/>
          <p:cNvSpPr/>
          <p:nvPr/>
        </p:nvSpPr>
        <p:spPr>
          <a:xfrm>
            <a:off x="8943870" y="2140742"/>
            <a:ext cx="2066639" cy="2066639"/>
          </a:xfrm>
          <a:prstGeom prst="ellipse">
            <a:avLst/>
          </a:prstGeom>
          <a:solidFill>
            <a:srgbClr val="FFFFFF"/>
          </a:solidFill>
          <a:ln w="12700">
            <a:miter lim="400000"/>
          </a:ln>
        </p:spPr>
        <p:txBody>
          <a:bodyPr lIns="45719" rIns="45719" anchor="ctr"/>
          <a:lstStyle/>
          <a:p>
            <a:pPr algn="ctr"/>
          </a:p>
        </p:txBody>
      </p:sp>
      <p:sp>
        <p:nvSpPr>
          <p:cNvPr id="73" name="Espace réservé du texte 10"/>
          <p:cNvSpPr/>
          <p:nvPr>
            <p:ph type="body" sz="quarter" idx="23" hasCustomPrompt="1"/>
          </p:nvPr>
        </p:nvSpPr>
        <p:spPr>
          <a:xfrm>
            <a:off x="1159564" y="4218566"/>
            <a:ext cx="2141915"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Tartempion</a:t>
            </a:r>
          </a:p>
        </p:txBody>
      </p:sp>
      <p:sp>
        <p:nvSpPr>
          <p:cNvPr id="7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Contributeurs">
    <p:spTree>
      <p:nvGrpSpPr>
        <p:cNvPr id="1" name=""/>
        <p:cNvGrpSpPr/>
        <p:nvPr/>
      </p:nvGrpSpPr>
      <p:grpSpPr>
        <a:xfrm>
          <a:off x="0" y="0"/>
          <a:ext cx="0" cy="0"/>
          <a:chOff x="0" y="0"/>
          <a:chExt cx="0" cy="0"/>
        </a:xfrm>
      </p:grpSpPr>
      <p:sp>
        <p:nvSpPr>
          <p:cNvPr id="81" name="Contributeurs"/>
          <p:cNvSpPr txBox="1"/>
          <p:nvPr>
            <p:ph type="title" hasCustomPrompt="1"/>
          </p:nvPr>
        </p:nvSpPr>
        <p:spPr>
          <a:xfrm>
            <a:off x="2574867" y="340187"/>
            <a:ext cx="7042265" cy="1325563"/>
          </a:xfrm>
          <a:prstGeom prst="rect">
            <a:avLst/>
          </a:prstGeom>
        </p:spPr>
        <p:txBody>
          <a:bodyPr/>
          <a:lstStyle>
            <a:lvl1pPr algn="ctr">
              <a:defRPr>
                <a:solidFill>
                  <a:srgbClr val="FFFFFF"/>
                </a:solidFill>
                <a:latin typeface="Raleway"/>
                <a:ea typeface="Raleway"/>
                <a:cs typeface="Raleway"/>
                <a:sym typeface="Raleway"/>
              </a:defRPr>
            </a:lvl1pPr>
          </a:lstStyle>
          <a:p>
            <a:pPr/>
            <a:r>
              <a:t>Contributeurs</a:t>
            </a:r>
          </a:p>
        </p:txBody>
      </p:sp>
      <p:sp>
        <p:nvSpPr>
          <p:cNvPr id="82" name="Texte niveau 1…"/>
          <p:cNvSpPr txBox="1"/>
          <p:nvPr>
            <p:ph type="body" sz="quarter" idx="1" hasCustomPrompt="1"/>
          </p:nvPr>
        </p:nvSpPr>
        <p:spPr>
          <a:xfrm>
            <a:off x="2574867" y="5652568"/>
            <a:ext cx="6972731" cy="498851"/>
          </a:xfrm>
          <a:prstGeom prst="rect">
            <a:avLst/>
          </a:prstGeom>
        </p:spPr>
        <p:txBody>
          <a:bodyPr/>
          <a:lstStyle>
            <a:lvl1pPr marL="0" indent="0">
              <a:buSzTx/>
              <a:buFontTx/>
              <a:buNone/>
              <a:defRPr>
                <a:solidFill>
                  <a:srgbClr val="FFFFFF"/>
                </a:solidFill>
                <a:latin typeface="Raleway"/>
                <a:ea typeface="Raleway"/>
                <a:cs typeface="Raleway"/>
                <a:sym typeface="Raleway"/>
              </a:defRPr>
            </a:lvl1pPr>
            <a:lvl2pPr>
              <a:buFontTx/>
              <a:defRPr>
                <a:solidFill>
                  <a:srgbClr val="FFFFFF"/>
                </a:solidFill>
                <a:latin typeface="Raleway"/>
                <a:ea typeface="Raleway"/>
                <a:cs typeface="Raleway"/>
                <a:sym typeface="Raleway"/>
              </a:defRPr>
            </a:lvl2pPr>
            <a:lvl3pPr>
              <a:buFontTx/>
              <a:defRPr>
                <a:solidFill>
                  <a:srgbClr val="FFFFFF"/>
                </a:solidFill>
                <a:latin typeface="Raleway"/>
                <a:ea typeface="Raleway"/>
                <a:cs typeface="Raleway"/>
                <a:sym typeface="Raleway"/>
              </a:defRPr>
            </a:lvl3pPr>
            <a:lvl4pPr>
              <a:buFontTx/>
              <a:defRPr>
                <a:solidFill>
                  <a:srgbClr val="FFFFFF"/>
                </a:solidFill>
                <a:latin typeface="Raleway"/>
                <a:ea typeface="Raleway"/>
                <a:cs typeface="Raleway"/>
                <a:sym typeface="Raleway"/>
              </a:defRPr>
            </a:lvl4pPr>
            <a:lvl5pPr>
              <a:buFontTx/>
              <a:defRPr>
                <a:solidFill>
                  <a:srgbClr val="FFFFFF"/>
                </a:solidFill>
                <a:latin typeface="Raleway"/>
                <a:ea typeface="Raleway"/>
                <a:cs typeface="Raleway"/>
                <a:sym typeface="Raleway"/>
              </a:defRPr>
            </a:lvl5pPr>
          </a:lstStyle>
          <a:p>
            <a:pPr/>
            <a:r>
              <a:t>Établissement : Université Luminares</a:t>
            </a:r>
          </a:p>
          <a:p>
            <a:pPr lvl="1"/>
            <a:r>
              <a:t/>
            </a:r>
          </a:p>
          <a:p>
            <a:pPr lvl="2"/>
            <a:r>
              <a:t/>
            </a:r>
          </a:p>
          <a:p>
            <a:pPr lvl="3"/>
            <a:r>
              <a:t/>
            </a:r>
          </a:p>
          <a:p>
            <a:pPr lvl="4"/>
            <a:r>
              <a:t/>
            </a:r>
          </a:p>
        </p:txBody>
      </p:sp>
      <p:sp>
        <p:nvSpPr>
          <p:cNvPr id="83" name="Espace réservé du texte 10"/>
          <p:cNvSpPr/>
          <p:nvPr>
            <p:ph type="body" sz="quarter" idx="21" hasCustomPrompt="1"/>
          </p:nvPr>
        </p:nvSpPr>
        <p:spPr>
          <a:xfrm>
            <a:off x="6985817" y="4224168"/>
            <a:ext cx="2141914"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Jane Doe</a:t>
            </a:r>
          </a:p>
        </p:txBody>
      </p:sp>
      <p:sp>
        <p:nvSpPr>
          <p:cNvPr id="84" name="Ellipse 23"/>
          <p:cNvSpPr/>
          <p:nvPr/>
        </p:nvSpPr>
        <p:spPr>
          <a:xfrm>
            <a:off x="3157979" y="2103035"/>
            <a:ext cx="2066639" cy="2066639"/>
          </a:xfrm>
          <a:prstGeom prst="ellipse">
            <a:avLst/>
          </a:prstGeom>
          <a:solidFill>
            <a:srgbClr val="FFFFFF"/>
          </a:solidFill>
          <a:ln w="12700">
            <a:miter lim="400000"/>
          </a:ln>
        </p:spPr>
        <p:txBody>
          <a:bodyPr lIns="45719" rIns="45719" anchor="ctr"/>
          <a:lstStyle/>
          <a:p>
            <a:pPr algn="ctr"/>
          </a:p>
        </p:txBody>
      </p:sp>
      <p:sp>
        <p:nvSpPr>
          <p:cNvPr id="85" name="Ellipse 24"/>
          <p:cNvSpPr/>
          <p:nvPr/>
        </p:nvSpPr>
        <p:spPr>
          <a:xfrm>
            <a:off x="7031312" y="2103035"/>
            <a:ext cx="2066639" cy="2066639"/>
          </a:xfrm>
          <a:prstGeom prst="ellipse">
            <a:avLst/>
          </a:prstGeom>
          <a:solidFill>
            <a:srgbClr val="FFFFFF"/>
          </a:solidFill>
          <a:ln w="12700">
            <a:miter lim="400000"/>
          </a:ln>
        </p:spPr>
        <p:txBody>
          <a:bodyPr lIns="45719" rIns="45719" anchor="ctr"/>
          <a:lstStyle/>
          <a:p>
            <a:pPr algn="ctr"/>
          </a:p>
        </p:txBody>
      </p:sp>
      <p:sp>
        <p:nvSpPr>
          <p:cNvPr id="86" name="Espace réservé du texte 10"/>
          <p:cNvSpPr/>
          <p:nvPr>
            <p:ph type="body" sz="quarter" idx="22" hasCustomPrompt="1"/>
          </p:nvPr>
        </p:nvSpPr>
        <p:spPr>
          <a:xfrm>
            <a:off x="3120340" y="4180859"/>
            <a:ext cx="2141914"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John Doe</a:t>
            </a:r>
          </a:p>
        </p:txBody>
      </p:sp>
      <p:sp>
        <p:nvSpPr>
          <p:cNvPr id="8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 Contributeur">
    <p:spTree>
      <p:nvGrpSpPr>
        <p:cNvPr id="1" name=""/>
        <p:cNvGrpSpPr/>
        <p:nvPr/>
      </p:nvGrpSpPr>
      <p:grpSpPr>
        <a:xfrm>
          <a:off x="0" y="0"/>
          <a:ext cx="0" cy="0"/>
          <a:chOff x="0" y="0"/>
          <a:chExt cx="0" cy="0"/>
        </a:xfrm>
      </p:grpSpPr>
      <p:sp>
        <p:nvSpPr>
          <p:cNvPr id="94" name="Contributeurs"/>
          <p:cNvSpPr txBox="1"/>
          <p:nvPr>
            <p:ph type="title" hasCustomPrompt="1"/>
          </p:nvPr>
        </p:nvSpPr>
        <p:spPr>
          <a:xfrm>
            <a:off x="2574867" y="340187"/>
            <a:ext cx="7042265" cy="1325563"/>
          </a:xfrm>
          <a:prstGeom prst="rect">
            <a:avLst/>
          </a:prstGeom>
        </p:spPr>
        <p:txBody>
          <a:bodyPr/>
          <a:lstStyle>
            <a:lvl1pPr algn="ctr">
              <a:defRPr>
                <a:solidFill>
                  <a:srgbClr val="FFFFFF"/>
                </a:solidFill>
                <a:latin typeface="Raleway"/>
                <a:ea typeface="Raleway"/>
                <a:cs typeface="Raleway"/>
                <a:sym typeface="Raleway"/>
              </a:defRPr>
            </a:lvl1pPr>
          </a:lstStyle>
          <a:p>
            <a:pPr/>
            <a:r>
              <a:t>Contributeurs</a:t>
            </a:r>
          </a:p>
        </p:txBody>
      </p:sp>
      <p:sp>
        <p:nvSpPr>
          <p:cNvPr id="95" name="Texte niveau 1…"/>
          <p:cNvSpPr txBox="1"/>
          <p:nvPr>
            <p:ph type="body" sz="quarter" idx="1" hasCustomPrompt="1"/>
          </p:nvPr>
        </p:nvSpPr>
        <p:spPr>
          <a:xfrm>
            <a:off x="2648605" y="5652568"/>
            <a:ext cx="7042266" cy="498851"/>
          </a:xfrm>
          <a:prstGeom prst="rect">
            <a:avLst/>
          </a:prstGeom>
        </p:spPr>
        <p:txBody>
          <a:bodyPr/>
          <a:lstStyle>
            <a:lvl1pPr marL="0" indent="0">
              <a:buSzTx/>
              <a:buFontTx/>
              <a:buNone/>
              <a:defRPr>
                <a:solidFill>
                  <a:srgbClr val="FFFFFF"/>
                </a:solidFill>
                <a:latin typeface="Raleway"/>
                <a:ea typeface="Raleway"/>
                <a:cs typeface="Raleway"/>
                <a:sym typeface="Raleway"/>
              </a:defRPr>
            </a:lvl1pPr>
            <a:lvl2pPr>
              <a:buFontTx/>
              <a:defRPr>
                <a:solidFill>
                  <a:srgbClr val="FFFFFF"/>
                </a:solidFill>
                <a:latin typeface="Raleway"/>
                <a:ea typeface="Raleway"/>
                <a:cs typeface="Raleway"/>
                <a:sym typeface="Raleway"/>
              </a:defRPr>
            </a:lvl2pPr>
            <a:lvl3pPr>
              <a:buFontTx/>
              <a:defRPr>
                <a:solidFill>
                  <a:srgbClr val="FFFFFF"/>
                </a:solidFill>
                <a:latin typeface="Raleway"/>
                <a:ea typeface="Raleway"/>
                <a:cs typeface="Raleway"/>
                <a:sym typeface="Raleway"/>
              </a:defRPr>
            </a:lvl3pPr>
            <a:lvl4pPr>
              <a:buFontTx/>
              <a:defRPr>
                <a:solidFill>
                  <a:srgbClr val="FFFFFF"/>
                </a:solidFill>
                <a:latin typeface="Raleway"/>
                <a:ea typeface="Raleway"/>
                <a:cs typeface="Raleway"/>
                <a:sym typeface="Raleway"/>
              </a:defRPr>
            </a:lvl4pPr>
            <a:lvl5pPr>
              <a:buFontTx/>
              <a:defRPr>
                <a:solidFill>
                  <a:srgbClr val="FFFFFF"/>
                </a:solidFill>
                <a:latin typeface="Raleway"/>
                <a:ea typeface="Raleway"/>
                <a:cs typeface="Raleway"/>
                <a:sym typeface="Raleway"/>
              </a:defRPr>
            </a:lvl5pPr>
          </a:lstStyle>
          <a:p>
            <a:pPr/>
            <a:r>
              <a:t>Établissement : Université Luminares</a:t>
            </a:r>
          </a:p>
          <a:p>
            <a:pPr lvl="1"/>
            <a:r>
              <a:t/>
            </a:r>
          </a:p>
          <a:p>
            <a:pPr lvl="2"/>
            <a:r>
              <a:t/>
            </a:r>
          </a:p>
          <a:p>
            <a:pPr lvl="3"/>
            <a:r>
              <a:t/>
            </a:r>
          </a:p>
          <a:p>
            <a:pPr lvl="4"/>
            <a:r>
              <a:t/>
            </a:r>
          </a:p>
        </p:txBody>
      </p:sp>
      <p:sp>
        <p:nvSpPr>
          <p:cNvPr id="96" name="Espace réservé du texte 10"/>
          <p:cNvSpPr/>
          <p:nvPr>
            <p:ph type="body" sz="quarter" idx="21" hasCustomPrompt="1"/>
          </p:nvPr>
        </p:nvSpPr>
        <p:spPr>
          <a:xfrm>
            <a:off x="5025042" y="4261875"/>
            <a:ext cx="2141914" cy="498850"/>
          </a:xfrm>
          <a:prstGeom prst="rect">
            <a:avLst/>
          </a:prstGeom>
        </p:spPr>
        <p:txBody>
          <a:bodyPr/>
          <a:lstStyle>
            <a:lvl1pPr marL="0" indent="0" algn="ctr" defTabSz="905255">
              <a:spcBef>
                <a:spcPts val="900"/>
              </a:spcBef>
              <a:buSzTx/>
              <a:buFontTx/>
              <a:buNone/>
              <a:defRPr sz="2772">
                <a:solidFill>
                  <a:srgbClr val="FFFFFF"/>
                </a:solidFill>
                <a:latin typeface="Raleway"/>
                <a:ea typeface="Raleway"/>
                <a:cs typeface="Raleway"/>
                <a:sym typeface="Raleway"/>
              </a:defRPr>
            </a:lvl1pPr>
          </a:lstStyle>
          <a:p>
            <a:pPr/>
            <a:r>
              <a:t>Jane Doe</a:t>
            </a:r>
          </a:p>
        </p:txBody>
      </p:sp>
      <p:sp>
        <p:nvSpPr>
          <p:cNvPr id="97" name="Ellipse 24"/>
          <p:cNvSpPr/>
          <p:nvPr/>
        </p:nvSpPr>
        <p:spPr>
          <a:xfrm>
            <a:off x="5070537" y="2140742"/>
            <a:ext cx="2066639" cy="2066639"/>
          </a:xfrm>
          <a:prstGeom prst="ellipse">
            <a:avLst/>
          </a:prstGeom>
          <a:solidFill>
            <a:srgbClr val="FFFFFF"/>
          </a:solidFill>
          <a:ln w="12700">
            <a:miter lim="400000"/>
          </a:ln>
        </p:spPr>
        <p:txBody>
          <a:bodyPr lIns="45719" rIns="45719" anchor="ctr"/>
          <a:lstStyle/>
          <a:p>
            <a:pPr algn="ctr"/>
          </a:p>
        </p:txBody>
      </p:sp>
      <p:sp>
        <p:nvSpPr>
          <p:cNvPr id="9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de partie">
    <p:spTree>
      <p:nvGrpSpPr>
        <p:cNvPr id="1" name=""/>
        <p:cNvGrpSpPr/>
        <p:nvPr/>
      </p:nvGrpSpPr>
      <p:grpSpPr>
        <a:xfrm>
          <a:off x="0" y="0"/>
          <a:ext cx="0" cy="0"/>
          <a:chOff x="0" y="0"/>
          <a:chExt cx="0" cy="0"/>
        </a:xfrm>
      </p:grpSpPr>
      <p:pic>
        <p:nvPicPr>
          <p:cNvPr id="105" name="Image 2" descr="Image 2"/>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06" name="Image 9" descr="Image 9"/>
          <p:cNvPicPr>
            <a:picLocks noChangeAspect="1"/>
          </p:cNvPicPr>
          <p:nvPr/>
        </p:nvPicPr>
        <p:blipFill>
          <a:blip r:embed="rId3">
            <a:extLst/>
          </a:blip>
          <a:stretch>
            <a:fillRect/>
          </a:stretch>
        </p:blipFill>
        <p:spPr>
          <a:xfrm>
            <a:off x="188008" y="172379"/>
            <a:ext cx="1266323" cy="1263957"/>
          </a:xfrm>
          <a:prstGeom prst="rect">
            <a:avLst/>
          </a:prstGeom>
          <a:ln w="12700">
            <a:miter lim="400000"/>
          </a:ln>
        </p:spPr>
      </p:pic>
      <p:pic>
        <p:nvPicPr>
          <p:cNvPr id="107" name="Image 1" descr="Image 1"/>
          <p:cNvPicPr>
            <a:picLocks noChangeAspect="1"/>
          </p:cNvPicPr>
          <p:nvPr/>
        </p:nvPicPr>
        <p:blipFill>
          <a:blip r:embed="rId4">
            <a:extLst/>
          </a:blip>
          <a:stretch>
            <a:fillRect/>
          </a:stretch>
        </p:blipFill>
        <p:spPr>
          <a:xfrm>
            <a:off x="9466515" y="-42306"/>
            <a:ext cx="2537477" cy="1829343"/>
          </a:xfrm>
          <a:prstGeom prst="rect">
            <a:avLst/>
          </a:prstGeom>
          <a:ln w="12700">
            <a:miter lim="400000"/>
          </a:ln>
        </p:spPr>
      </p:pic>
      <p:sp>
        <p:nvSpPr>
          <p:cNvPr id="108" name="Titre de partie"/>
          <p:cNvSpPr txBox="1"/>
          <p:nvPr>
            <p:ph type="title" hasCustomPrompt="1"/>
          </p:nvPr>
        </p:nvSpPr>
        <p:spPr>
          <a:xfrm>
            <a:off x="1900548" y="2186707"/>
            <a:ext cx="8390902" cy="1325564"/>
          </a:xfrm>
          <a:prstGeom prst="rect">
            <a:avLst/>
          </a:prstGeom>
        </p:spPr>
        <p:txBody>
          <a:bodyPr/>
          <a:lstStyle>
            <a:lvl1pPr algn="ctr">
              <a:defRPr sz="6000">
                <a:solidFill>
                  <a:srgbClr val="FFFFFF"/>
                </a:solidFill>
                <a:latin typeface="Raleway"/>
                <a:ea typeface="Raleway"/>
                <a:cs typeface="Raleway"/>
                <a:sym typeface="Raleway"/>
              </a:defRPr>
            </a:lvl1pPr>
          </a:lstStyle>
          <a:p>
            <a:pPr/>
            <a:r>
              <a:t>Titre de partie</a:t>
            </a:r>
          </a:p>
        </p:txBody>
      </p:sp>
      <p:sp>
        <p:nvSpPr>
          <p:cNvPr id="10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sous-partie">
    <p:spTree>
      <p:nvGrpSpPr>
        <p:cNvPr id="1" name=""/>
        <p:cNvGrpSpPr/>
        <p:nvPr/>
      </p:nvGrpSpPr>
      <p:grpSpPr>
        <a:xfrm>
          <a:off x="0" y="0"/>
          <a:ext cx="0" cy="0"/>
          <a:chOff x="0" y="0"/>
          <a:chExt cx="0" cy="0"/>
        </a:xfrm>
      </p:grpSpPr>
      <p:pic>
        <p:nvPicPr>
          <p:cNvPr id="116" name="Image 2" descr="Image 2"/>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17" name="Image 9" descr="Image 9"/>
          <p:cNvPicPr>
            <a:picLocks noChangeAspect="1"/>
          </p:cNvPicPr>
          <p:nvPr/>
        </p:nvPicPr>
        <p:blipFill>
          <a:blip r:embed="rId3">
            <a:extLst/>
          </a:blip>
          <a:stretch>
            <a:fillRect/>
          </a:stretch>
        </p:blipFill>
        <p:spPr>
          <a:xfrm>
            <a:off x="188008" y="172379"/>
            <a:ext cx="1266323" cy="1263957"/>
          </a:xfrm>
          <a:prstGeom prst="rect">
            <a:avLst/>
          </a:prstGeom>
          <a:ln w="12700">
            <a:miter lim="400000"/>
          </a:ln>
        </p:spPr>
      </p:pic>
      <p:pic>
        <p:nvPicPr>
          <p:cNvPr id="118" name="Image 1" descr="Image 1"/>
          <p:cNvPicPr>
            <a:picLocks noChangeAspect="1"/>
          </p:cNvPicPr>
          <p:nvPr/>
        </p:nvPicPr>
        <p:blipFill>
          <a:blip r:embed="rId4">
            <a:extLst/>
          </a:blip>
          <a:stretch>
            <a:fillRect/>
          </a:stretch>
        </p:blipFill>
        <p:spPr>
          <a:xfrm>
            <a:off x="9466515" y="-42306"/>
            <a:ext cx="2537477" cy="1829343"/>
          </a:xfrm>
          <a:prstGeom prst="rect">
            <a:avLst/>
          </a:prstGeom>
          <a:ln w="12700">
            <a:miter lim="400000"/>
          </a:ln>
        </p:spPr>
      </p:pic>
      <p:sp>
        <p:nvSpPr>
          <p:cNvPr id="119" name="Titre de sous-partie"/>
          <p:cNvSpPr txBox="1"/>
          <p:nvPr>
            <p:ph type="title" hasCustomPrompt="1"/>
          </p:nvPr>
        </p:nvSpPr>
        <p:spPr>
          <a:xfrm>
            <a:off x="1900548" y="2186707"/>
            <a:ext cx="8390902" cy="1325564"/>
          </a:xfrm>
          <a:prstGeom prst="rect">
            <a:avLst/>
          </a:prstGeom>
        </p:spPr>
        <p:txBody>
          <a:bodyPr/>
          <a:lstStyle>
            <a:lvl1pPr algn="ctr">
              <a:defRPr sz="6000">
                <a:solidFill>
                  <a:srgbClr val="FFFFFF"/>
                </a:solidFill>
                <a:latin typeface="Raleway"/>
                <a:ea typeface="Raleway"/>
                <a:cs typeface="Raleway"/>
                <a:sym typeface="Raleway"/>
              </a:defRPr>
            </a:lvl1pPr>
          </a:lstStyle>
          <a:p>
            <a:pPr/>
            <a:r>
              <a:t>Titre de sous-partie</a:t>
            </a:r>
          </a:p>
        </p:txBody>
      </p:sp>
      <p:sp>
        <p:nvSpPr>
          <p:cNvPr id="120" name="Texte niveau 1…"/>
          <p:cNvSpPr txBox="1"/>
          <p:nvPr>
            <p:ph type="body" sz="quarter" idx="1" hasCustomPrompt="1"/>
          </p:nvPr>
        </p:nvSpPr>
        <p:spPr>
          <a:xfrm>
            <a:off x="2713830" y="660651"/>
            <a:ext cx="6764339" cy="517836"/>
          </a:xfrm>
          <a:prstGeom prst="rect">
            <a:avLst/>
          </a:prstGeom>
        </p:spPr>
        <p:txBody>
          <a:bodyPr/>
          <a:lstStyle>
            <a:lvl1pPr marL="0" indent="0" algn="ctr">
              <a:buSzTx/>
              <a:buFontTx/>
              <a:buNone/>
              <a:defRPr>
                <a:solidFill>
                  <a:srgbClr val="FFFFFF"/>
                </a:solidFill>
                <a:latin typeface="Raleway"/>
                <a:ea typeface="Raleway"/>
                <a:cs typeface="Raleway"/>
                <a:sym typeface="Raleway"/>
              </a:defRPr>
            </a:lvl1pPr>
            <a:lvl2pPr algn="ctr">
              <a:buFontTx/>
              <a:defRPr>
                <a:solidFill>
                  <a:srgbClr val="FFFFFF"/>
                </a:solidFill>
                <a:latin typeface="Raleway"/>
                <a:ea typeface="Raleway"/>
                <a:cs typeface="Raleway"/>
                <a:sym typeface="Raleway"/>
              </a:defRPr>
            </a:lvl2pPr>
            <a:lvl3pPr algn="ctr">
              <a:buFontTx/>
              <a:defRPr>
                <a:solidFill>
                  <a:srgbClr val="FFFFFF"/>
                </a:solidFill>
                <a:latin typeface="Raleway"/>
                <a:ea typeface="Raleway"/>
                <a:cs typeface="Raleway"/>
                <a:sym typeface="Raleway"/>
              </a:defRPr>
            </a:lvl3pPr>
            <a:lvl4pPr algn="ctr">
              <a:buFontTx/>
              <a:defRPr>
                <a:solidFill>
                  <a:srgbClr val="FFFFFF"/>
                </a:solidFill>
                <a:latin typeface="Raleway"/>
                <a:ea typeface="Raleway"/>
                <a:cs typeface="Raleway"/>
                <a:sym typeface="Raleway"/>
              </a:defRPr>
            </a:lvl4pPr>
            <a:lvl5pPr algn="ctr">
              <a:buFontTx/>
              <a:defRPr>
                <a:solidFill>
                  <a:srgbClr val="FFFFFF"/>
                </a:solidFill>
                <a:latin typeface="Raleway"/>
                <a:ea typeface="Raleway"/>
                <a:cs typeface="Raleway"/>
                <a:sym typeface="Raleway"/>
              </a:defRPr>
            </a:lvl5pPr>
          </a:lstStyle>
          <a:p>
            <a:pPr/>
            <a:r>
              <a:t>Titre de partie</a:t>
            </a:r>
          </a:p>
          <a:p>
            <a:pPr lvl="1"/>
            <a:r>
              <a:t/>
            </a:r>
          </a:p>
          <a:p>
            <a:pPr lvl="2"/>
            <a:r>
              <a:t/>
            </a:r>
          </a:p>
          <a:p>
            <a:pPr lvl="3"/>
            <a:r>
              <a:t/>
            </a:r>
          </a:p>
          <a:p>
            <a:pPr lvl="4"/>
            <a:r>
              <a:t/>
            </a:r>
          </a:p>
        </p:txBody>
      </p:sp>
      <p:sp>
        <p:nvSpPr>
          <p:cNvPr id="12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 Id="rId21" Type="http://schemas.openxmlformats.org/officeDocument/2006/relationships/slideLayout" Target="../slideLayouts/slideLayout17.xml"/><Relationship Id="rId22" Type="http://schemas.openxmlformats.org/officeDocument/2006/relationships/slideLayout" Target="../slideLayouts/slideLayout18.xml"/><Relationship Id="rId23" Type="http://schemas.openxmlformats.org/officeDocument/2006/relationships/slideLayout" Target="../slideLayouts/slideLayout19.xml"/><Relationship Id="rId2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 2" descr="Image 2"/>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3" name="Image 9" descr="Image 9"/>
          <p:cNvPicPr>
            <a:picLocks noChangeAspect="1"/>
          </p:cNvPicPr>
          <p:nvPr/>
        </p:nvPicPr>
        <p:blipFill>
          <a:blip r:embed="rId3">
            <a:extLst/>
          </a:blip>
          <a:stretch>
            <a:fillRect/>
          </a:stretch>
        </p:blipFill>
        <p:spPr>
          <a:xfrm>
            <a:off x="188008" y="172379"/>
            <a:ext cx="1266323" cy="1263957"/>
          </a:xfrm>
          <a:prstGeom prst="rect">
            <a:avLst/>
          </a:prstGeom>
          <a:ln w="12700">
            <a:miter lim="400000"/>
          </a:ln>
        </p:spPr>
      </p:pic>
      <p:pic>
        <p:nvPicPr>
          <p:cNvPr id="4" name="Image 1" descr="Image 1"/>
          <p:cNvPicPr>
            <a:picLocks noChangeAspect="1"/>
          </p:cNvPicPr>
          <p:nvPr/>
        </p:nvPicPr>
        <p:blipFill>
          <a:blip r:embed="rId4">
            <a:extLst/>
          </a:blip>
          <a:stretch>
            <a:fillRect/>
          </a:stretch>
        </p:blipFill>
        <p:spPr>
          <a:xfrm>
            <a:off x="9466515" y="-42306"/>
            <a:ext cx="2537477" cy="1829343"/>
          </a:xfrm>
          <a:prstGeom prst="rect">
            <a:avLst/>
          </a:prstGeom>
          <a:ln w="12700">
            <a:miter lim="400000"/>
          </a:ln>
        </p:spPr>
      </p:pic>
      <p:sp>
        <p:nvSpPr>
          <p:cNvPr id="5" name="Texte du titre"/>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6" name="Texte niveau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7" name="Numéro de diapositive"/>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olivier.Marty@univ-amu.fr"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s://shs.hal.science/halshs-03531172"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mailto:olivier.Marty@univ-amu.fr" TargetMode="External"/><Relationship Id="rId3" Type="http://schemas.openxmlformats.org/officeDocument/2006/relationships/hyperlink" Target="https://cv.archives-ouvertes.fr/marty"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itre 1"/>
          <p:cNvSpPr txBox="1"/>
          <p:nvPr>
            <p:ph type="title"/>
          </p:nvPr>
        </p:nvSpPr>
        <p:spPr>
          <a:prstGeom prst="rect">
            <a:avLst/>
          </a:prstGeom>
        </p:spPr>
        <p:txBody>
          <a:bodyPr/>
          <a:lstStyle>
            <a:lvl1pPr defTabSz="868680">
              <a:defRPr sz="4180"/>
            </a:lvl1pPr>
          </a:lstStyle>
          <a:p>
            <a:pPr/>
            <a:r>
              <a:t>Moodéliser l’atelier de correction par les pairs</a:t>
            </a:r>
          </a:p>
        </p:txBody>
      </p:sp>
      <p:sp>
        <p:nvSpPr>
          <p:cNvPr id="266" name="Espace réservé du texte 2"/>
          <p:cNvSpPr txBox="1"/>
          <p:nvPr>
            <p:ph type="body" sz="quarter" idx="1"/>
          </p:nvPr>
        </p:nvSpPr>
        <p:spPr>
          <a:prstGeom prst="rect">
            <a:avLst/>
          </a:prstGeom>
        </p:spPr>
        <p:txBody>
          <a:bodyPr/>
          <a:lstStyle>
            <a:lvl1pPr>
              <a:defRPr u="sng">
                <a:solidFill>
                  <a:srgbClr val="0563C1"/>
                </a:solidFill>
                <a:uFill>
                  <a:solidFill>
                    <a:srgbClr val="0563C1"/>
                  </a:solidFill>
                </a:uFill>
                <a:hlinkClick r:id="rId2" invalidUrl="" action="" tgtFrame="" tooltip="" history="1" highlightClick="0" endSnd="0"/>
              </a:defRPr>
            </a:lvl1pPr>
          </a:lstStyle>
          <a:p>
            <a:pPr>
              <a:defRPr u="none">
                <a:solidFill>
                  <a:srgbClr val="FFFFFF"/>
                </a:solidFill>
                <a:uFillTx/>
              </a:defRPr>
            </a:pPr>
            <a:r>
              <a:rPr u="sng">
                <a:solidFill>
                  <a:srgbClr val="0563C1"/>
                </a:solidFill>
                <a:uFill>
                  <a:solidFill>
                    <a:srgbClr val="0563C1"/>
                  </a:solidFill>
                </a:uFill>
                <a:hlinkClick r:id="rId2" invalidUrl="" action="" tgtFrame="" tooltip="" history="1" highlightClick="0" endSnd="0"/>
              </a:rPr>
              <a:t>Olivier.Marty@univ-amu.fr</a:t>
            </a:r>
          </a:p>
        </p:txBody>
      </p:sp>
      <p:sp>
        <p:nvSpPr>
          <p:cNvPr id="267" name="Espace réservé du texte 3"/>
          <p:cNvSpPr/>
          <p:nvPr>
            <p:ph type="body" idx="21"/>
          </p:nvPr>
        </p:nvSpPr>
        <p:spPr>
          <a:prstGeom prst="rect">
            <a:avLst/>
          </a:prstGeom>
          <a:extLst>
            <a:ext uri="{C572A759-6A51-4108-AA02-DFA0A04FC94B}">
              <ma14:wrappingTextBoxFlag xmlns:ma14="http://schemas.microsoft.com/office/mac/drawingml/2011/main" val="1"/>
            </a:ext>
          </a:extLst>
        </p:spPr>
        <p:txBody>
          <a:bodyPr/>
          <a:lstStyle/>
          <a:p>
            <a:pPr/>
            <a:r>
              <a:t>Univ. Aix Marseille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Espace réservé du texte 1"/>
          <p:cNvSpPr txBox="1"/>
          <p:nvPr>
            <p:ph type="body" sz="half" idx="1"/>
          </p:nvPr>
        </p:nvSpPr>
        <p:spPr>
          <a:xfrm>
            <a:off x="1259999" y="1980000"/>
            <a:ext cx="9134159" cy="2357439"/>
          </a:xfrm>
          <a:prstGeom prst="rect">
            <a:avLst/>
          </a:prstGeom>
        </p:spPr>
        <p:txBody>
          <a:bodyPr/>
          <a:lstStyle/>
          <a:p>
            <a:pPr/>
            <a:r>
              <a:t>- moodeliser : programmation comme module de Moodle d’une pratique enseignante ancienne </a:t>
            </a:r>
          </a:p>
          <a:p>
            <a:pPr/>
          </a:p>
          <a:p>
            <a:pPr/>
            <a:r>
              <a:t>- modélisation de cette pratique : vous considère comme des pairs et attends des corrections en fin de conférence </a:t>
            </a:r>
          </a:p>
        </p:txBody>
      </p:sp>
      <p:sp>
        <p:nvSpPr>
          <p:cNvPr id="270" name="Espace réservé du texte 2"/>
          <p:cNvSpPr/>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685800">
              <a:spcBef>
                <a:spcPts val="700"/>
              </a:spcBef>
              <a:defRPr sz="3300"/>
            </a:lvl1pPr>
          </a:lstStyle>
          <a:p>
            <a:pPr/>
            <a:r>
              <a:t>Explications du titre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Espace réservé du texte 1"/>
          <p:cNvSpPr txBox="1"/>
          <p:nvPr>
            <p:ph type="body" sz="half" idx="1"/>
          </p:nvPr>
        </p:nvSpPr>
        <p:spPr>
          <a:xfrm>
            <a:off x="1259999" y="2879999"/>
            <a:ext cx="9134159" cy="2357440"/>
          </a:xfrm>
          <a:prstGeom prst="rect">
            <a:avLst/>
          </a:prstGeom>
        </p:spPr>
        <p:txBody>
          <a:bodyPr/>
          <a:lstStyle/>
          <a:p>
            <a:pPr/>
            <a:r>
              <a:t>- distribution des copies entre élèves dès primaire </a:t>
            </a:r>
          </a:p>
          <a:p>
            <a:pPr/>
            <a:r>
              <a:t>- retranscription informatique de cette pratique </a:t>
            </a:r>
          </a:p>
          <a:p>
            <a:pPr/>
            <a:r>
              <a:t>-superposition des langages, raison informatique </a:t>
            </a:r>
          </a:p>
        </p:txBody>
      </p:sp>
      <p:sp>
        <p:nvSpPr>
          <p:cNvPr id="273" name="Espace réservé du texte 3"/>
          <p:cNvSpPr/>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493776">
              <a:spcBef>
                <a:spcPts val="500"/>
              </a:spcBef>
              <a:defRPr sz="2376"/>
            </a:lvl1pPr>
          </a:lstStyle>
          <a:p>
            <a:pPr/>
            <a:r>
              <a:t>Une pratique ancienne  renouvelée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Espace réservé du texte 1"/>
          <p:cNvSpPr txBox="1"/>
          <p:nvPr>
            <p:ph type="body" sz="half" idx="1"/>
          </p:nvPr>
        </p:nvSpPr>
        <p:spPr>
          <a:xfrm>
            <a:off x="1259999" y="2879999"/>
            <a:ext cx="9134159" cy="2357440"/>
          </a:xfrm>
          <a:prstGeom prst="rect">
            <a:avLst/>
          </a:prstGeom>
        </p:spPr>
        <p:txBody>
          <a:bodyPr/>
          <a:lstStyle/>
          <a:p>
            <a:pPr/>
            <a:r>
              <a:t>- un « prêt à enseigner » qui professionnalise les nouveaux enseignants </a:t>
            </a:r>
          </a:p>
          <a:p>
            <a:pPr/>
            <a:r>
              <a:t>- un didacticiel de l’expérience (Dewey : didactique de l’expérience)</a:t>
            </a:r>
          </a:p>
        </p:txBody>
      </p:sp>
      <p:sp>
        <p:nvSpPr>
          <p:cNvPr id="276" name="Espace réservé du texte 3"/>
          <p:cNvSpPr/>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493776">
              <a:spcBef>
                <a:spcPts val="500"/>
              </a:spcBef>
              <a:defRPr sz="2376"/>
            </a:lvl1pPr>
          </a:lstStyle>
          <a:p>
            <a:pPr/>
            <a:r>
              <a:t>Former les enseignants en masse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Espace réservé du texte 1"/>
          <p:cNvSpPr txBox="1"/>
          <p:nvPr>
            <p:ph type="body" sz="half" idx="1"/>
          </p:nvPr>
        </p:nvSpPr>
        <p:spPr>
          <a:xfrm>
            <a:off x="1259999" y="2879999"/>
            <a:ext cx="9134159" cy="2357440"/>
          </a:xfrm>
          <a:prstGeom prst="rect">
            <a:avLst/>
          </a:prstGeom>
        </p:spPr>
        <p:txBody>
          <a:bodyPr/>
          <a:lstStyle/>
          <a:p>
            <a:pPr/>
            <a:r>
              <a:t>- définir ensemble les critères d’évaluation</a:t>
            </a:r>
          </a:p>
          <a:p>
            <a:pPr/>
            <a:r>
              <a:t>- du Correcteur expert pressé aux correcteurs amateurs zélés </a:t>
            </a:r>
          </a:p>
          <a:p>
            <a:pPr/>
            <a:r>
              <a:t>- l’aisance avec l’outil</a:t>
            </a:r>
          </a:p>
        </p:txBody>
      </p:sp>
      <p:sp>
        <p:nvSpPr>
          <p:cNvPr id="279" name="Espace réservé du texte 3"/>
          <p:cNvSpPr/>
          <p:nvPr>
            <p:ph type="body" idx="22"/>
          </p:nvPr>
        </p:nvSpPr>
        <p:spPr>
          <a:prstGeom prst="rect">
            <a:avLst/>
          </a:prstGeom>
          <a:extLst>
            <a:ext uri="{C572A759-6A51-4108-AA02-DFA0A04FC94B}">
              <ma14:wrappingTextBoxFlag xmlns:ma14="http://schemas.microsoft.com/office/mac/drawingml/2011/main" val="1"/>
            </a:ext>
          </a:extLst>
        </p:spPr>
        <p:txBody>
          <a:bodyPr/>
          <a:lstStyle/>
          <a:p>
            <a:pPr/>
            <a:r>
              <a:t>Des écueils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Espace réservé du texte 1"/>
          <p:cNvSpPr txBox="1"/>
          <p:nvPr>
            <p:ph type="body" sz="half" idx="1"/>
          </p:nvPr>
        </p:nvSpPr>
        <p:spPr>
          <a:xfrm>
            <a:off x="1259999" y="2879999"/>
            <a:ext cx="9134159" cy="2357440"/>
          </a:xfrm>
          <a:prstGeom prst="rect">
            <a:avLst/>
          </a:prstGeom>
        </p:spPr>
        <p:txBody>
          <a:bodyPr/>
          <a:lstStyle/>
          <a:p>
            <a:pPr/>
            <a:r>
              <a:t>- sciences de l’éducation : futurs enseignants, appétence pour cet apprentissage de correcteur</a:t>
            </a:r>
          </a:p>
          <a:p>
            <a:pPr/>
            <a:r>
              <a:t>- ingénieurs : bons élèves voulant s’entre-évaluer</a:t>
            </a:r>
          </a:p>
          <a:p>
            <a:pPr/>
            <a:r>
              <a:t>- attention à l’anonymat</a:t>
            </a:r>
          </a:p>
        </p:txBody>
      </p:sp>
      <p:sp>
        <p:nvSpPr>
          <p:cNvPr id="282" name="Espace réservé du texte 3"/>
          <p:cNvSpPr/>
          <p:nvPr>
            <p:ph type="body" idx="22"/>
          </p:nvPr>
        </p:nvSpPr>
        <p:spPr>
          <a:prstGeom prst="rect">
            <a:avLst/>
          </a:prstGeom>
          <a:extLst>
            <a:ext uri="{C572A759-6A51-4108-AA02-DFA0A04FC94B}">
              <ma14:wrappingTextBoxFlag xmlns:ma14="http://schemas.microsoft.com/office/mac/drawingml/2011/main" val="1"/>
            </a:ext>
          </a:extLst>
        </p:spPr>
        <p:txBody>
          <a:bodyPr/>
          <a:lstStyle/>
          <a:p>
            <a:pPr/>
            <a:r>
              <a:t>Les publics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Espace réservé du texte 1"/>
          <p:cNvSpPr txBox="1"/>
          <p:nvPr>
            <p:ph type="body" sz="half" idx="1"/>
          </p:nvPr>
        </p:nvSpPr>
        <p:spPr>
          <a:xfrm>
            <a:off x="1259999" y="2879999"/>
            <a:ext cx="9134159" cy="2357440"/>
          </a:xfrm>
          <a:prstGeom prst="rect">
            <a:avLst/>
          </a:prstGeom>
        </p:spPr>
        <p:txBody>
          <a:bodyPr/>
          <a:lstStyle/>
          <a:p>
            <a:pPr/>
            <a:r>
              <a:t>- transmission d’un savoir pluri générationel, rôle central informaticien </a:t>
            </a:r>
          </a:p>
          <a:p>
            <a:pPr/>
            <a:r>
              <a:t>- retour utilisateur : une case où répondre aux correcteurs</a:t>
            </a:r>
          </a:p>
        </p:txBody>
      </p:sp>
      <p:sp>
        <p:nvSpPr>
          <p:cNvPr id="285" name="Espace réservé du texte 3"/>
          <p:cNvSpPr/>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740663">
              <a:spcBef>
                <a:spcPts val="800"/>
              </a:spcBef>
              <a:defRPr sz="3564"/>
            </a:lvl1pPr>
          </a:lstStyle>
          <a:p>
            <a:pPr/>
            <a:r>
              <a:t>Des améliorations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itre 1"/>
          <p:cNvSpPr txBox="1"/>
          <p:nvPr>
            <p:ph type="title"/>
          </p:nvPr>
        </p:nvSpPr>
        <p:spPr>
          <a:prstGeom prst="rect">
            <a:avLst/>
          </a:prstGeom>
        </p:spPr>
        <p:txBody>
          <a:bodyPr/>
          <a:lstStyle/>
          <a:p>
            <a:pPr/>
          </a:p>
        </p:txBody>
      </p:sp>
      <p:sp>
        <p:nvSpPr>
          <p:cNvPr id="288" name="Espace réservé du texte 2"/>
          <p:cNvSpPr txBox="1"/>
          <p:nvPr>
            <p:ph type="body" sz="half" idx="1"/>
          </p:nvPr>
        </p:nvSpPr>
        <p:spPr>
          <a:prstGeom prst="rect">
            <a:avLst/>
          </a:prstGeom>
        </p:spPr>
        <p:txBody>
          <a:bodyPr/>
          <a:lstStyle/>
          <a:p>
            <a:pPr defTabSz="457200">
              <a:lnSpc>
                <a:spcPct val="100000"/>
              </a:lnSpc>
              <a:spcBef>
                <a:spcPts val="0"/>
              </a:spcBef>
              <a:defRPr sz="1300">
                <a:solidFill>
                  <a:srgbClr val="212529"/>
                </a:solidFill>
                <a:latin typeface="+mj-lt"/>
                <a:ea typeface="+mj-ea"/>
                <a:cs typeface="+mj-cs"/>
                <a:sym typeface="Helvetica"/>
              </a:defRPr>
            </a:pPr>
            <a:r>
              <a:t>Olivier Marty, Claudine Garcin, Nurgul Seisekeyeva. L'atelier de 'correction par les pairs' dans Moodle : conceptions dans l'usage : Comment les moodlers se professionnalisent par la didactique de l’expérience selon Dewey.. Adjectif : analyses et recherches sur les TICE, 2022. </a:t>
            </a:r>
            <a:r>
              <a:rPr>
                <a:solidFill>
                  <a:srgbClr val="337AB7"/>
                </a:solidFill>
                <a:hlinkClick r:id="rId2" invalidUrl="" action="" tgtFrame="" tooltip="" history="1" highlightClick="0" endSnd="0"/>
              </a:rPr>
              <a:t>⟨halshs-03531172⟩</a:t>
            </a:r>
          </a:p>
          <a:p>
            <a:pPr defTabSz="457200">
              <a:lnSpc>
                <a:spcPct val="100000"/>
              </a:lnSpc>
              <a:spcBef>
                <a:spcPts val="0"/>
              </a:spcBef>
              <a:defRPr sz="1300">
                <a:solidFill>
                  <a:srgbClr val="212529"/>
                </a:solidFill>
                <a:latin typeface="+mj-lt"/>
                <a:ea typeface="+mj-ea"/>
                <a:cs typeface="+mj-cs"/>
                <a:sym typeface="Helvetica"/>
              </a:defRPr>
            </a:pPr>
          </a:p>
          <a:p>
            <a:pPr defTabSz="457200">
              <a:lnSpc>
                <a:spcPct val="100000"/>
              </a:lnSpc>
              <a:spcBef>
                <a:spcPts val="0"/>
              </a:spcBef>
              <a:defRPr sz="1300">
                <a:solidFill>
                  <a:srgbClr val="212529"/>
                </a:solidFill>
                <a:latin typeface="+mj-lt"/>
                <a:ea typeface="+mj-ea"/>
                <a:cs typeface="+mj-cs"/>
                <a:sym typeface="Helvetica"/>
              </a:defRPr>
            </a:pPr>
            <a:r>
              <a:t>Dewey, J. (2015). The child and the curriculum, In Complete Works, Éditions Kindle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Espace réservé du texte 2"/>
          <p:cNvSpPr/>
          <p:nvPr>
            <p:ph type="body" idx="21"/>
          </p:nvPr>
        </p:nvSpPr>
        <p:spPr>
          <a:xfrm>
            <a:off x="3428138" y="2343509"/>
            <a:ext cx="7118265" cy="1988102"/>
          </a:xfrm>
          <a:prstGeom prst="rect">
            <a:avLst/>
          </a:prstGeom>
          <a:extLst>
            <a:ext uri="{C572A759-6A51-4108-AA02-DFA0A04FC94B}">
              <ma14:wrappingTextBoxFlag xmlns:ma14="http://schemas.microsoft.com/office/mac/drawingml/2011/main" val="1"/>
            </a:ext>
          </a:extLst>
        </p:spPr>
        <p:txBody>
          <a:bodyPr/>
          <a:lstStyle/>
          <a:p>
            <a:pPr defTabSz="365760">
              <a:spcBef>
                <a:spcPts val="400"/>
              </a:spcBef>
              <a:defRPr sz="3120">
                <a:solidFill>
                  <a:srgbClr val="000000"/>
                </a:solidFill>
              </a:defRPr>
            </a:pPr>
            <a:r>
              <a:t>Des corrections ?</a:t>
            </a:r>
          </a:p>
          <a:p>
            <a:pPr defTabSz="365760">
              <a:spcBef>
                <a:spcPts val="400"/>
              </a:spcBef>
              <a:defRPr sz="3120">
                <a:solidFill>
                  <a:srgbClr val="000000"/>
                </a:solidFill>
              </a:defRPr>
            </a:pPr>
            <a:r>
              <a:rPr u="sng">
                <a:uFill>
                  <a:solidFill>
                    <a:srgbClr val="0563C1"/>
                  </a:solidFill>
                </a:uFill>
                <a:hlinkClick r:id="rId2" invalidUrl="" action="" tgtFrame="" tooltip="" history="1" highlightClick="0" endSnd="0"/>
              </a:rPr>
              <a:t>olivier.Marty@univ-amu.fr</a:t>
            </a:r>
          </a:p>
          <a:p>
            <a:pPr defTabSz="365760">
              <a:spcBef>
                <a:spcPts val="400"/>
              </a:spcBef>
              <a:defRPr sz="3120">
                <a:solidFill>
                  <a:srgbClr val="000000"/>
                </a:solidFill>
              </a:defRPr>
            </a:pPr>
            <a:r>
              <a:rPr u="sng">
                <a:uFill>
                  <a:solidFill>
                    <a:srgbClr val="0563C1"/>
                  </a:solidFill>
                </a:uFill>
                <a:hlinkClick r:id="rId3" invalidUrl="" action="" tgtFrame="" tooltip="" history="1" highlightClick="0" endSnd="0"/>
              </a:rPr>
              <a:t>https://cv.archives-ouvertes.fr/marty</a:t>
            </a:r>
          </a:p>
          <a:p>
            <a:pPr defTabSz="365760">
              <a:spcBef>
                <a:spcPts val="400"/>
              </a:spcBef>
              <a:defRPr sz="3120">
                <a:solidFill>
                  <a:srgbClr val="000000"/>
                </a:solidFill>
              </a:defRPr>
            </a:pPr>
          </a:p>
          <a:p>
            <a:pPr defTabSz="365760">
              <a:spcBef>
                <a:spcPts val="400"/>
              </a:spcBef>
              <a:defRPr sz="1760"/>
            </a:pPr>
          </a:p>
          <a:p>
            <a:pPr defTabSz="365760">
              <a:spcBef>
                <a:spcPts val="400"/>
              </a:spcBef>
              <a:defRPr sz="1760"/>
            </a:pPr>
          </a:p>
          <a:p>
            <a:pPr defTabSz="365760">
              <a:spcBef>
                <a:spcPts val="400"/>
              </a:spcBef>
              <a:defRPr sz="1760"/>
            </a:pPr>
          </a:p>
          <a:p>
            <a:pPr defTabSz="365760">
              <a:spcBef>
                <a:spcPts val="400"/>
              </a:spcBef>
              <a:defRPr sz="1760"/>
            </a:pPr>
            <a:r>
              <a:t>Oli</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onception personnalisée">
  <a:themeElements>
    <a:clrScheme name="Conception personnalisé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onception personnalisée">
      <a:majorFont>
        <a:latin typeface="Helvetica"/>
        <a:ea typeface="Helvetica"/>
        <a:cs typeface="Helvetica"/>
      </a:majorFont>
      <a:minorFont>
        <a:latin typeface="Aptos"/>
        <a:ea typeface="Aptos"/>
        <a:cs typeface="Aptos"/>
      </a:minorFont>
    </a:fontScheme>
    <a:fmtScheme name="Conception personnalisé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onception personnalisée">
  <a:themeElements>
    <a:clrScheme name="Conception personnalisé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onception personnalisée">
      <a:majorFont>
        <a:latin typeface="Helvetica"/>
        <a:ea typeface="Helvetica"/>
        <a:cs typeface="Helvetica"/>
      </a:majorFont>
      <a:minorFont>
        <a:latin typeface="Aptos"/>
        <a:ea typeface="Aptos"/>
        <a:cs typeface="Aptos"/>
      </a:minorFont>
    </a:fontScheme>
    <a:fmtScheme name="Conception personnalisé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