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0" r:id="rId2"/>
    <p:sldId id="262" r:id="rId3"/>
    <p:sldId id="263" r:id="rId4"/>
    <p:sldId id="275" r:id="rId5"/>
    <p:sldId id="276" r:id="rId6"/>
    <p:sldId id="277" r:id="rId7"/>
    <p:sldId id="280" r:id="rId8"/>
    <p:sldId id="278" r:id="rId9"/>
    <p:sldId id="279" r:id="rId10"/>
    <p:sldId id="281" r:id="rId11"/>
    <p:sldId id="282" r:id="rId12"/>
    <p:sldId id="284" r:id="rId13"/>
    <p:sldId id="283" r:id="rId14"/>
    <p:sldId id="287" r:id="rId15"/>
    <p:sldId id="290" r:id="rId16"/>
    <p:sldId id="286" r:id="rId17"/>
    <p:sldId id="285" r:id="rId18"/>
    <p:sldId id="288" r:id="rId19"/>
    <p:sldId id="289" r:id="rId20"/>
    <p:sldId id="291" r:id="rId21"/>
    <p:sldId id="256" r:id="rId22"/>
    <p:sldId id="292" r:id="rId23"/>
    <p:sldId id="258" r:id="rId24"/>
  </p:sldIdLst>
  <p:sldSz cx="12192000" cy="6858000"/>
  <p:notesSz cx="6858000" cy="9144000"/>
  <p:custDataLst>
    <p:tags r:id="rId2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0"/>
    <a:srgbClr val="0D4050"/>
    <a:srgbClr val="0012A5"/>
    <a:srgbClr val="1C9AA3"/>
    <a:srgbClr val="0000A6"/>
    <a:srgbClr val="001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95C9E-E703-46F4-9F28-5B068B7A4CB6}" v="1" dt="2024-07-01T15:47:52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83431" autoAdjust="0"/>
  </p:normalViewPr>
  <p:slideViewPr>
    <p:cSldViewPr snapToGrid="0">
      <p:cViewPr varScale="1">
        <p:scale>
          <a:sx n="62" d="100"/>
          <a:sy n="62" d="100"/>
        </p:scale>
        <p:origin x="978" y="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ce Dohogne" userId="b577999d7cb89ef6" providerId="LiveId" clId="{19695C9E-E703-46F4-9F28-5B068B7A4CB6}"/>
    <pc:docChg chg="custSel delSld modSld">
      <pc:chgData name="Laurence Dohogne" userId="b577999d7cb89ef6" providerId="LiveId" clId="{19695C9E-E703-46F4-9F28-5B068B7A4CB6}" dt="2024-07-01T15:47:58.462" v="12" actId="1076"/>
      <pc:docMkLst>
        <pc:docMk/>
      </pc:docMkLst>
      <pc:sldChg chg="modSp mod">
        <pc:chgData name="Laurence Dohogne" userId="b577999d7cb89ef6" providerId="LiveId" clId="{19695C9E-E703-46F4-9F28-5B068B7A4CB6}" dt="2024-07-01T15:45:56.308" v="8" actId="27636"/>
        <pc:sldMkLst>
          <pc:docMk/>
          <pc:sldMk cId="3197695538" sldId="258"/>
        </pc:sldMkLst>
        <pc:spChg chg="mod">
          <ac:chgData name="Laurence Dohogne" userId="b577999d7cb89ef6" providerId="LiveId" clId="{19695C9E-E703-46F4-9F28-5B068B7A4CB6}" dt="2024-07-01T15:45:56.308" v="8" actId="27636"/>
          <ac:spMkLst>
            <pc:docMk/>
            <pc:sldMk cId="3197695538" sldId="258"/>
            <ac:spMk id="3" creationId="{8B047CDD-8623-5DCA-5CAD-6DA81E3B7EA4}"/>
          </ac:spMkLst>
        </pc:spChg>
      </pc:sldChg>
      <pc:sldChg chg="addSp modSp mod">
        <pc:chgData name="Laurence Dohogne" userId="b577999d7cb89ef6" providerId="LiveId" clId="{19695C9E-E703-46F4-9F28-5B068B7A4CB6}" dt="2024-07-01T15:47:58.462" v="12" actId="1076"/>
        <pc:sldMkLst>
          <pc:docMk/>
          <pc:sldMk cId="791329536" sldId="260"/>
        </pc:sldMkLst>
        <pc:picChg chg="add mod">
          <ac:chgData name="Laurence Dohogne" userId="b577999d7cb89ef6" providerId="LiveId" clId="{19695C9E-E703-46F4-9F28-5B068B7A4CB6}" dt="2024-07-01T15:47:58.462" v="12" actId="1076"/>
          <ac:picMkLst>
            <pc:docMk/>
            <pc:sldMk cId="791329536" sldId="260"/>
            <ac:picMk id="5" creationId="{EDBCEA29-5269-7C83-8C95-705AB67FD4E3}"/>
          </ac:picMkLst>
        </pc:picChg>
      </pc:sldChg>
      <pc:sldChg chg="del">
        <pc:chgData name="Laurence Dohogne" userId="b577999d7cb89ef6" providerId="LiveId" clId="{19695C9E-E703-46F4-9F28-5B068B7A4CB6}" dt="2024-07-01T15:12:55.261" v="0" actId="2696"/>
        <pc:sldMkLst>
          <pc:docMk/>
          <pc:sldMk cId="248925394" sldId="266"/>
        </pc:sldMkLst>
      </pc:sldChg>
      <pc:sldChg chg="del">
        <pc:chgData name="Laurence Dohogne" userId="b577999d7cb89ef6" providerId="LiveId" clId="{19695C9E-E703-46F4-9F28-5B068B7A4CB6}" dt="2024-07-01T15:13:57.362" v="6" actId="2696"/>
        <pc:sldMkLst>
          <pc:docMk/>
          <pc:sldMk cId="2107112758" sldId="267"/>
        </pc:sldMkLst>
      </pc:sldChg>
      <pc:sldChg chg="del">
        <pc:chgData name="Laurence Dohogne" userId="b577999d7cb89ef6" providerId="LiveId" clId="{19695C9E-E703-46F4-9F28-5B068B7A4CB6}" dt="2024-07-01T15:13:50.922" v="5" actId="2696"/>
        <pc:sldMkLst>
          <pc:docMk/>
          <pc:sldMk cId="165338711" sldId="268"/>
        </pc:sldMkLst>
      </pc:sldChg>
      <pc:sldChg chg="del">
        <pc:chgData name="Laurence Dohogne" userId="b577999d7cb89ef6" providerId="LiveId" clId="{19695C9E-E703-46F4-9F28-5B068B7A4CB6}" dt="2024-07-01T15:13:22.873" v="2" actId="2696"/>
        <pc:sldMkLst>
          <pc:docMk/>
          <pc:sldMk cId="1529458235" sldId="269"/>
        </pc:sldMkLst>
      </pc:sldChg>
      <pc:sldChg chg="del">
        <pc:chgData name="Laurence Dohogne" userId="b577999d7cb89ef6" providerId="LiveId" clId="{19695C9E-E703-46F4-9F28-5B068B7A4CB6}" dt="2024-07-01T15:13:45.707" v="4" actId="2696"/>
        <pc:sldMkLst>
          <pc:docMk/>
          <pc:sldMk cId="431450634" sldId="270"/>
        </pc:sldMkLst>
      </pc:sldChg>
      <pc:sldChg chg="del">
        <pc:chgData name="Laurence Dohogne" userId="b577999d7cb89ef6" providerId="LiveId" clId="{19695C9E-E703-46F4-9F28-5B068B7A4CB6}" dt="2024-07-01T15:13:28.397" v="3" actId="2696"/>
        <pc:sldMkLst>
          <pc:docMk/>
          <pc:sldMk cId="773229321" sldId="273"/>
        </pc:sldMkLst>
      </pc:sldChg>
      <pc:sldChg chg="del">
        <pc:chgData name="Laurence Dohogne" userId="b577999d7cb89ef6" providerId="LiveId" clId="{19695C9E-E703-46F4-9F28-5B068B7A4CB6}" dt="2024-07-01T15:13:16.374" v="1" actId="2696"/>
        <pc:sldMkLst>
          <pc:docMk/>
          <pc:sldMk cId="616097943" sldId="274"/>
        </pc:sldMkLst>
      </pc:sldChg>
      <pc:sldChg chg="modSp mod">
        <pc:chgData name="Laurence Dohogne" userId="b577999d7cb89ef6" providerId="LiveId" clId="{19695C9E-E703-46F4-9F28-5B068B7A4CB6}" dt="2024-07-01T15:47:20.165" v="10" actId="2710"/>
        <pc:sldMkLst>
          <pc:docMk/>
          <pc:sldMk cId="430037911" sldId="275"/>
        </pc:sldMkLst>
        <pc:spChg chg="mod">
          <ac:chgData name="Laurence Dohogne" userId="b577999d7cb89ef6" providerId="LiveId" clId="{19695C9E-E703-46F4-9F28-5B068B7A4CB6}" dt="2024-07-01T15:47:20.165" v="10" actId="2710"/>
          <ac:spMkLst>
            <pc:docMk/>
            <pc:sldMk cId="430037911" sldId="275"/>
            <ac:spMk id="17" creationId="{8ADE5228-6C27-BC28-F68F-3641DB0EA9B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79FE15-7495-454D-8C3B-30BE440F16C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93A903-5F6B-4BCD-AA08-D4E6F7ABBB3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800" b="1" dirty="0"/>
            <a:t>Profils métiers </a:t>
          </a:r>
          <a:r>
            <a:rPr lang="fr-BE" sz="2800" dirty="0"/>
            <a:t>prévoient </a:t>
          </a:r>
          <a:endParaRPr lang="en-US" sz="2800" dirty="0"/>
        </a:p>
      </dgm:t>
    </dgm:pt>
    <dgm:pt modelId="{79D93098-DF94-430C-92E2-AC43CFE9295B}" type="parTrans" cxnId="{E06AB5C9-30EC-4A63-A646-7D4AC994CECB}">
      <dgm:prSet/>
      <dgm:spPr/>
      <dgm:t>
        <a:bodyPr/>
        <a:lstStyle/>
        <a:p>
          <a:endParaRPr lang="en-US"/>
        </a:p>
      </dgm:t>
    </dgm:pt>
    <dgm:pt modelId="{5C643A1D-9461-42B9-9213-4AE5CC17BAC4}" type="sibTrans" cxnId="{E06AB5C9-30EC-4A63-A646-7D4AC994CECB}">
      <dgm:prSet/>
      <dgm:spPr/>
      <dgm:t>
        <a:bodyPr/>
        <a:lstStyle/>
        <a:p>
          <a:endParaRPr lang="en-US"/>
        </a:p>
      </dgm:t>
    </dgm:pt>
    <dgm:pt modelId="{5042A344-CFA9-441F-873A-04FBBE3A03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BE" sz="2000" dirty="0"/>
            <a:t>Production</a:t>
          </a:r>
          <a:endParaRPr lang="en-US" sz="2000" dirty="0"/>
        </a:p>
      </dgm:t>
    </dgm:pt>
    <dgm:pt modelId="{4D5B8736-7D88-4493-9282-E571BBE13E49}" type="parTrans" cxnId="{872D4056-3E43-4DC3-ABA4-894914B1180A}">
      <dgm:prSet/>
      <dgm:spPr/>
      <dgm:t>
        <a:bodyPr/>
        <a:lstStyle/>
        <a:p>
          <a:endParaRPr lang="en-US"/>
        </a:p>
      </dgm:t>
    </dgm:pt>
    <dgm:pt modelId="{5E0724EE-1239-43C0-8A38-FE90E5593B76}" type="sibTrans" cxnId="{872D4056-3E43-4DC3-ABA4-894914B1180A}">
      <dgm:prSet/>
      <dgm:spPr/>
      <dgm:t>
        <a:bodyPr/>
        <a:lstStyle/>
        <a:p>
          <a:endParaRPr lang="en-US"/>
        </a:p>
      </dgm:t>
    </dgm:pt>
    <dgm:pt modelId="{94D2EDF9-53A4-4440-B817-AAE5CCBE9F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BE" sz="2000" dirty="0"/>
            <a:t>Aménagement</a:t>
          </a:r>
          <a:endParaRPr lang="en-US" sz="2000" dirty="0"/>
        </a:p>
      </dgm:t>
    </dgm:pt>
    <dgm:pt modelId="{606B2B2B-4488-4A5E-A0D1-DA6442D6DF78}" type="parTrans" cxnId="{080299B2-89DF-4A02-AAD4-37D50BEC19AF}">
      <dgm:prSet/>
      <dgm:spPr/>
      <dgm:t>
        <a:bodyPr/>
        <a:lstStyle/>
        <a:p>
          <a:endParaRPr lang="en-US"/>
        </a:p>
      </dgm:t>
    </dgm:pt>
    <dgm:pt modelId="{883BCA5D-AF89-4F80-B48D-95063245EB23}" type="sibTrans" cxnId="{080299B2-89DF-4A02-AAD4-37D50BEC19AF}">
      <dgm:prSet/>
      <dgm:spPr/>
      <dgm:t>
        <a:bodyPr/>
        <a:lstStyle/>
        <a:p>
          <a:endParaRPr lang="en-US"/>
        </a:p>
      </dgm:t>
    </dgm:pt>
    <dgm:pt modelId="{536983EB-2E71-4721-BF4A-8562966960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BE" sz="2000" dirty="0"/>
            <a:t>Conception</a:t>
          </a:r>
          <a:endParaRPr lang="en-US" sz="2000" dirty="0"/>
        </a:p>
      </dgm:t>
    </dgm:pt>
    <dgm:pt modelId="{11AB9276-94D4-4352-8E3E-841E88BC814E}" type="parTrans" cxnId="{1349540C-5EBA-4E79-B03C-8499DC1DEE36}">
      <dgm:prSet/>
      <dgm:spPr/>
      <dgm:t>
        <a:bodyPr/>
        <a:lstStyle/>
        <a:p>
          <a:endParaRPr lang="en-US"/>
        </a:p>
      </dgm:t>
    </dgm:pt>
    <dgm:pt modelId="{59FBC2DC-561C-44F5-A532-62B2D0FECD49}" type="sibTrans" cxnId="{1349540C-5EBA-4E79-B03C-8499DC1DEE36}">
      <dgm:prSet/>
      <dgm:spPr/>
      <dgm:t>
        <a:bodyPr/>
        <a:lstStyle/>
        <a:p>
          <a:endParaRPr lang="en-US"/>
        </a:p>
      </dgm:t>
    </dgm:pt>
    <dgm:pt modelId="{15BAA6C0-A6FE-4DA1-A83E-F9143A6906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BE" sz="2000" dirty="0"/>
            <a:t>Transformation</a:t>
          </a:r>
          <a:endParaRPr lang="en-US" sz="2000" dirty="0"/>
        </a:p>
      </dgm:t>
    </dgm:pt>
    <dgm:pt modelId="{F13AD968-4A04-4A6F-BC29-8B299C89B402}" type="parTrans" cxnId="{3FD929F9-52ED-48AA-9EBF-2EF09DB19DAA}">
      <dgm:prSet/>
      <dgm:spPr/>
      <dgm:t>
        <a:bodyPr/>
        <a:lstStyle/>
        <a:p>
          <a:endParaRPr lang="en-US"/>
        </a:p>
      </dgm:t>
    </dgm:pt>
    <dgm:pt modelId="{DD749AB5-E962-40AE-8FD7-AF117491EDBC}" type="sibTrans" cxnId="{3FD929F9-52ED-48AA-9EBF-2EF09DB19DAA}">
      <dgm:prSet/>
      <dgm:spPr/>
      <dgm:t>
        <a:bodyPr/>
        <a:lstStyle/>
        <a:p>
          <a:endParaRPr lang="en-US"/>
        </a:p>
      </dgm:t>
    </dgm:pt>
    <dgm:pt modelId="{AEF734D3-C9ED-4C10-86EE-B359430C5B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BE" sz="2000" dirty="0"/>
            <a:t>Préservation</a:t>
          </a:r>
          <a:endParaRPr lang="en-US" sz="2000" dirty="0"/>
        </a:p>
      </dgm:t>
    </dgm:pt>
    <dgm:pt modelId="{76CB3E5F-4DC0-467F-8991-E3DB9C2E7F02}" type="parTrans" cxnId="{A9D7CC32-D096-4999-A993-DA8DE4B892E5}">
      <dgm:prSet/>
      <dgm:spPr/>
      <dgm:t>
        <a:bodyPr/>
        <a:lstStyle/>
        <a:p>
          <a:endParaRPr lang="en-US"/>
        </a:p>
      </dgm:t>
    </dgm:pt>
    <dgm:pt modelId="{9A42511D-BC7F-4D5D-B8F8-6B3D359E2269}" type="sibTrans" cxnId="{A9D7CC32-D096-4999-A993-DA8DE4B892E5}">
      <dgm:prSet/>
      <dgm:spPr/>
      <dgm:t>
        <a:bodyPr/>
        <a:lstStyle/>
        <a:p>
          <a:endParaRPr lang="en-US"/>
        </a:p>
      </dgm:t>
    </dgm:pt>
    <dgm:pt modelId="{A6B8E617-AB1E-4734-BDB8-5432A6B8BC8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800" dirty="0"/>
            <a:t>Cela passe par</a:t>
          </a:r>
          <a:endParaRPr lang="en-US" sz="2800" dirty="0"/>
        </a:p>
      </dgm:t>
    </dgm:pt>
    <dgm:pt modelId="{74EE2EB4-B0EC-4AAA-9244-D2F5EEDF526D}" type="parTrans" cxnId="{B57ACB34-3ACE-4061-8EBE-407677D5E256}">
      <dgm:prSet/>
      <dgm:spPr/>
      <dgm:t>
        <a:bodyPr/>
        <a:lstStyle/>
        <a:p>
          <a:endParaRPr lang="en-US"/>
        </a:p>
      </dgm:t>
    </dgm:pt>
    <dgm:pt modelId="{1A5AA958-816B-4B9B-8CFE-BA8A4352F702}" type="sibTrans" cxnId="{B57ACB34-3ACE-4061-8EBE-407677D5E256}">
      <dgm:prSet/>
      <dgm:spPr/>
      <dgm:t>
        <a:bodyPr/>
        <a:lstStyle/>
        <a:p>
          <a:endParaRPr lang="en-US"/>
        </a:p>
      </dgm:t>
    </dgm:pt>
    <dgm:pt modelId="{F86C1A39-ED75-424E-81FC-0432675AA277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fr-BE" sz="2000" dirty="0"/>
            <a:t>Connaissance et reconnaissance </a:t>
          </a:r>
          <a:br>
            <a:rPr lang="fr-BE" sz="2000" dirty="0"/>
          </a:br>
          <a:r>
            <a:rPr lang="fr-BE" sz="2000" dirty="0"/>
            <a:t>		</a:t>
          </a:r>
          <a:r>
            <a:rPr lang="fr-BE" sz="2000" b="1" dirty="0"/>
            <a:t>des végétaux </a:t>
          </a:r>
          <a:br>
            <a:rPr lang="fr-BE" sz="2000" b="1" dirty="0"/>
          </a:br>
          <a:r>
            <a:rPr lang="fr-BE" sz="2000" dirty="0"/>
            <a:t>Connaissance et reconnaissance</a:t>
          </a:r>
          <a:endParaRPr lang="en-US" sz="2000" dirty="0"/>
        </a:p>
      </dgm:t>
    </dgm:pt>
    <dgm:pt modelId="{14F594A7-3308-46A1-B36B-35A923D7C42F}" type="parTrans" cxnId="{00724B28-8D3B-4125-A0A0-D66891F0D107}">
      <dgm:prSet/>
      <dgm:spPr/>
      <dgm:t>
        <a:bodyPr/>
        <a:lstStyle/>
        <a:p>
          <a:endParaRPr lang="en-US"/>
        </a:p>
      </dgm:t>
    </dgm:pt>
    <dgm:pt modelId="{9DD95577-C4A7-4D85-AF13-FCB8C7011089}" type="sibTrans" cxnId="{00724B28-8D3B-4125-A0A0-D66891F0D107}">
      <dgm:prSet/>
      <dgm:spPr/>
      <dgm:t>
        <a:bodyPr/>
        <a:lstStyle/>
        <a:p>
          <a:endParaRPr lang="en-US"/>
        </a:p>
      </dgm:t>
    </dgm:pt>
    <dgm:pt modelId="{2208A503-02B8-4008-9E67-2478214623FF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fr-BE" sz="2000" dirty="0"/>
            <a:t>Connaissance et reconnaissance</a:t>
          </a:r>
        </a:p>
        <a:p>
          <a:pPr>
            <a:lnSpc>
              <a:spcPct val="100000"/>
            </a:lnSpc>
            <a:buNone/>
          </a:pPr>
          <a:r>
            <a:rPr lang="fr-BE" sz="2000" dirty="0"/>
            <a:t>		</a:t>
          </a:r>
          <a:r>
            <a:rPr lang="fr-BE" sz="2000" b="1" dirty="0"/>
            <a:t>des matériaux</a:t>
          </a:r>
          <a:endParaRPr lang="en-US" sz="2000" b="1" dirty="0"/>
        </a:p>
      </dgm:t>
    </dgm:pt>
    <dgm:pt modelId="{01BDEE27-7160-4583-8F29-6A0185E841B5}" type="parTrans" cxnId="{8A9388C6-A5BD-4B33-BBF9-BBB38DC9A3C9}">
      <dgm:prSet/>
      <dgm:spPr/>
      <dgm:t>
        <a:bodyPr/>
        <a:lstStyle/>
        <a:p>
          <a:endParaRPr lang="en-US"/>
        </a:p>
      </dgm:t>
    </dgm:pt>
    <dgm:pt modelId="{7AD8FA24-22B7-44A5-A5D8-2A0CA9C46BCB}" type="sibTrans" cxnId="{8A9388C6-A5BD-4B33-BBF9-BBB38DC9A3C9}">
      <dgm:prSet/>
      <dgm:spPr/>
      <dgm:t>
        <a:bodyPr/>
        <a:lstStyle/>
        <a:p>
          <a:endParaRPr lang="en-US"/>
        </a:p>
      </dgm:t>
    </dgm:pt>
    <dgm:pt modelId="{A3842E5F-2900-48F3-913C-865EEB946AE2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fr-BE" sz="2000" dirty="0"/>
            <a:t>Connaissance et reconnaissance</a:t>
          </a:r>
        </a:p>
        <a:p>
          <a:pPr>
            <a:lnSpc>
              <a:spcPct val="100000"/>
            </a:lnSpc>
            <a:buNone/>
          </a:pPr>
          <a:r>
            <a:rPr lang="fr-BE" sz="2000" dirty="0"/>
            <a:t>		</a:t>
          </a:r>
          <a:r>
            <a:rPr lang="fr-BE" sz="2000" b="1" dirty="0"/>
            <a:t>de l’environnement</a:t>
          </a:r>
          <a:endParaRPr lang="en-US" sz="2000" b="1" dirty="0"/>
        </a:p>
      </dgm:t>
    </dgm:pt>
    <dgm:pt modelId="{3CC44205-AA89-4E73-A9F6-019E0E88DDFE}" type="parTrans" cxnId="{912936B5-C0C5-4B4F-B988-B1E13B655D35}">
      <dgm:prSet/>
      <dgm:spPr/>
      <dgm:t>
        <a:bodyPr/>
        <a:lstStyle/>
        <a:p>
          <a:endParaRPr lang="en-US"/>
        </a:p>
      </dgm:t>
    </dgm:pt>
    <dgm:pt modelId="{B1234D30-0BF0-4E83-953D-223785C8C456}" type="sibTrans" cxnId="{912936B5-C0C5-4B4F-B988-B1E13B655D35}">
      <dgm:prSet/>
      <dgm:spPr/>
      <dgm:t>
        <a:bodyPr/>
        <a:lstStyle/>
        <a:p>
          <a:endParaRPr lang="en-US"/>
        </a:p>
      </dgm:t>
    </dgm:pt>
    <dgm:pt modelId="{1813BBC2-6347-44A9-B09B-1C2EB51989B2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fr-BE" sz="2000" dirty="0"/>
            <a:t>		      	</a:t>
          </a:r>
          <a:r>
            <a:rPr lang="fr-BE" sz="2000" b="1" dirty="0"/>
            <a:t>des ravageurs</a:t>
          </a:r>
          <a:endParaRPr lang="en-US" sz="2000" b="1" dirty="0"/>
        </a:p>
      </dgm:t>
    </dgm:pt>
    <dgm:pt modelId="{0361861B-394A-46CE-B391-6817E3192AF4}" type="parTrans" cxnId="{ECCFF76F-2D5F-4C21-954E-D47A2EB894BD}">
      <dgm:prSet/>
      <dgm:spPr/>
      <dgm:t>
        <a:bodyPr/>
        <a:lstStyle/>
        <a:p>
          <a:endParaRPr lang="fr-BE"/>
        </a:p>
      </dgm:t>
    </dgm:pt>
    <dgm:pt modelId="{D321F8D8-8D56-42A5-A171-37A50F1DD447}" type="sibTrans" cxnId="{ECCFF76F-2D5F-4C21-954E-D47A2EB894BD}">
      <dgm:prSet/>
      <dgm:spPr/>
      <dgm:t>
        <a:bodyPr/>
        <a:lstStyle/>
        <a:p>
          <a:endParaRPr lang="fr-BE"/>
        </a:p>
      </dgm:t>
    </dgm:pt>
    <dgm:pt modelId="{A86BAE29-8A42-4595-B562-B94137A4196C}" type="pres">
      <dgm:prSet presAssocID="{7D79FE15-7495-454D-8C3B-30BE440F16C6}" presName="root" presStyleCnt="0">
        <dgm:presLayoutVars>
          <dgm:dir/>
          <dgm:resizeHandles val="exact"/>
        </dgm:presLayoutVars>
      </dgm:prSet>
      <dgm:spPr/>
    </dgm:pt>
    <dgm:pt modelId="{BF635447-96EC-4086-ACA6-254E66167ABE}" type="pres">
      <dgm:prSet presAssocID="{D793A903-5F6B-4BCD-AA08-D4E6F7ABBB3D}" presName="compNode" presStyleCnt="0"/>
      <dgm:spPr/>
    </dgm:pt>
    <dgm:pt modelId="{103C9D05-FB72-44AF-A2E0-620733FE92C9}" type="pres">
      <dgm:prSet presAssocID="{D793A903-5F6B-4BCD-AA08-D4E6F7ABBB3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3BB02AA5-BA77-4F8E-BBF7-03C19A95B997}" type="pres">
      <dgm:prSet presAssocID="{D793A903-5F6B-4BCD-AA08-D4E6F7ABBB3D}" presName="iconSpace" presStyleCnt="0"/>
      <dgm:spPr/>
    </dgm:pt>
    <dgm:pt modelId="{D247A764-494A-4417-9667-25A23CD12950}" type="pres">
      <dgm:prSet presAssocID="{D793A903-5F6B-4BCD-AA08-D4E6F7ABBB3D}" presName="parTx" presStyleLbl="revTx" presStyleIdx="0" presStyleCnt="4">
        <dgm:presLayoutVars>
          <dgm:chMax val="0"/>
          <dgm:chPref val="0"/>
        </dgm:presLayoutVars>
      </dgm:prSet>
      <dgm:spPr/>
    </dgm:pt>
    <dgm:pt modelId="{D1D48860-0409-4F3C-874E-370F02C2F9E2}" type="pres">
      <dgm:prSet presAssocID="{D793A903-5F6B-4BCD-AA08-D4E6F7ABBB3D}" presName="txSpace" presStyleCnt="0"/>
      <dgm:spPr/>
    </dgm:pt>
    <dgm:pt modelId="{D583E71B-F2A9-422B-B441-A9D37C531BB2}" type="pres">
      <dgm:prSet presAssocID="{D793A903-5F6B-4BCD-AA08-D4E6F7ABBB3D}" presName="desTx" presStyleLbl="revTx" presStyleIdx="1" presStyleCnt="4" custScaleY="136786" custLinFactNeighborX="97" custLinFactNeighborY="12562">
        <dgm:presLayoutVars/>
      </dgm:prSet>
      <dgm:spPr/>
    </dgm:pt>
    <dgm:pt modelId="{55930FA9-80E8-4C05-9AD3-91DCA1E3DA08}" type="pres">
      <dgm:prSet presAssocID="{5C643A1D-9461-42B9-9213-4AE5CC17BAC4}" presName="sibTrans" presStyleCnt="0"/>
      <dgm:spPr/>
    </dgm:pt>
    <dgm:pt modelId="{F4440A1E-9AEB-44F8-9C99-A15A506DFD04}" type="pres">
      <dgm:prSet presAssocID="{A6B8E617-AB1E-4734-BDB8-5432A6B8BC87}" presName="compNode" presStyleCnt="0"/>
      <dgm:spPr/>
    </dgm:pt>
    <dgm:pt modelId="{BCE379C1-DCBC-4225-A97D-914AF9C13ACF}" type="pres">
      <dgm:prSet presAssocID="{A6B8E617-AB1E-4734-BDB8-5432A6B8BC8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6D8D1448-EC88-4C48-A9C9-A1CDFEB23F09}" type="pres">
      <dgm:prSet presAssocID="{A6B8E617-AB1E-4734-BDB8-5432A6B8BC87}" presName="iconSpace" presStyleCnt="0"/>
      <dgm:spPr/>
    </dgm:pt>
    <dgm:pt modelId="{115D1428-C8DA-4499-8982-377146EE348C}" type="pres">
      <dgm:prSet presAssocID="{A6B8E617-AB1E-4734-BDB8-5432A6B8BC87}" presName="parTx" presStyleLbl="revTx" presStyleIdx="2" presStyleCnt="4" custLinFactNeighborX="-3242" custLinFactNeighborY="-30232">
        <dgm:presLayoutVars>
          <dgm:chMax val="0"/>
          <dgm:chPref val="0"/>
        </dgm:presLayoutVars>
      </dgm:prSet>
      <dgm:spPr/>
    </dgm:pt>
    <dgm:pt modelId="{7B0D60B4-F8B1-4F4D-82A3-97DC88F45571}" type="pres">
      <dgm:prSet presAssocID="{A6B8E617-AB1E-4734-BDB8-5432A6B8BC87}" presName="txSpace" presStyleCnt="0"/>
      <dgm:spPr/>
    </dgm:pt>
    <dgm:pt modelId="{E2D6C207-FF76-4E7C-A120-9136CDFA7519}" type="pres">
      <dgm:prSet presAssocID="{A6B8E617-AB1E-4734-BDB8-5432A6B8BC87}" presName="desTx" presStyleLbl="revTx" presStyleIdx="3" presStyleCnt="4" custLinFactNeighborX="-3321" custLinFactNeighborY="-14501">
        <dgm:presLayoutVars/>
      </dgm:prSet>
      <dgm:spPr/>
    </dgm:pt>
  </dgm:ptLst>
  <dgm:cxnLst>
    <dgm:cxn modelId="{5C6AE805-955A-4E14-BACE-9C7269E2DF7B}" type="presOf" srcId="{D793A903-5F6B-4BCD-AA08-D4E6F7ABBB3D}" destId="{D247A764-494A-4417-9667-25A23CD12950}" srcOrd="0" destOrd="0" presId="urn:microsoft.com/office/officeart/2018/2/layout/IconLabelDescriptionList"/>
    <dgm:cxn modelId="{DCD21C0B-BFC4-43A7-BC48-A6B09E85DB71}" type="presOf" srcId="{94D2EDF9-53A4-4440-B817-AAE5CCBE9FBB}" destId="{D583E71B-F2A9-422B-B441-A9D37C531BB2}" srcOrd="0" destOrd="1" presId="urn:microsoft.com/office/officeart/2018/2/layout/IconLabelDescriptionList"/>
    <dgm:cxn modelId="{1349540C-5EBA-4E79-B03C-8499DC1DEE36}" srcId="{D793A903-5F6B-4BCD-AA08-D4E6F7ABBB3D}" destId="{536983EB-2E71-4721-BF4A-8562966960A5}" srcOrd="2" destOrd="0" parTransId="{11AB9276-94D4-4352-8E3E-841E88BC814E}" sibTransId="{59FBC2DC-561C-44F5-A532-62B2D0FECD49}"/>
    <dgm:cxn modelId="{00724B28-8D3B-4125-A0A0-D66891F0D107}" srcId="{A6B8E617-AB1E-4734-BDB8-5432A6B8BC87}" destId="{F86C1A39-ED75-424E-81FC-0432675AA277}" srcOrd="0" destOrd="0" parTransId="{14F594A7-3308-46A1-B36B-35A923D7C42F}" sibTransId="{9DD95577-C4A7-4D85-AF13-FCB8C7011089}"/>
    <dgm:cxn modelId="{0A2AEA29-DC95-40D4-949B-C44521F83993}" type="presOf" srcId="{AEF734D3-C9ED-4C10-86EE-B359430C5BFF}" destId="{D583E71B-F2A9-422B-B441-A9D37C531BB2}" srcOrd="0" destOrd="4" presId="urn:microsoft.com/office/officeart/2018/2/layout/IconLabelDescriptionList"/>
    <dgm:cxn modelId="{4DDF0F2F-315F-4AF0-BF7B-8A110AAF896C}" type="presOf" srcId="{2208A503-02B8-4008-9E67-2478214623FF}" destId="{E2D6C207-FF76-4E7C-A120-9136CDFA7519}" srcOrd="0" destOrd="2" presId="urn:microsoft.com/office/officeart/2018/2/layout/IconLabelDescriptionList"/>
    <dgm:cxn modelId="{A9D7CC32-D096-4999-A993-DA8DE4B892E5}" srcId="{D793A903-5F6B-4BCD-AA08-D4E6F7ABBB3D}" destId="{AEF734D3-C9ED-4C10-86EE-B359430C5BFF}" srcOrd="4" destOrd="0" parTransId="{76CB3E5F-4DC0-467F-8991-E3DB9C2E7F02}" sibTransId="{9A42511D-BC7F-4D5D-B8F8-6B3D359E2269}"/>
    <dgm:cxn modelId="{B57ACB34-3ACE-4061-8EBE-407677D5E256}" srcId="{7D79FE15-7495-454D-8C3B-30BE440F16C6}" destId="{A6B8E617-AB1E-4734-BDB8-5432A6B8BC87}" srcOrd="1" destOrd="0" parTransId="{74EE2EB4-B0EC-4AAA-9244-D2F5EEDF526D}" sibTransId="{1A5AA958-816B-4B9B-8CFE-BA8A4352F702}"/>
    <dgm:cxn modelId="{C6EDAB46-5BC7-4975-A70C-4690F02FD015}" type="presOf" srcId="{F86C1A39-ED75-424E-81FC-0432675AA277}" destId="{E2D6C207-FF76-4E7C-A120-9136CDFA7519}" srcOrd="0" destOrd="0" presId="urn:microsoft.com/office/officeart/2018/2/layout/IconLabelDescriptionList"/>
    <dgm:cxn modelId="{006DCE69-BFB0-4185-833B-A0FAA8AF83D2}" type="presOf" srcId="{5042A344-CFA9-441F-873A-04FBBE3A039A}" destId="{D583E71B-F2A9-422B-B441-A9D37C531BB2}" srcOrd="0" destOrd="0" presId="urn:microsoft.com/office/officeart/2018/2/layout/IconLabelDescriptionList"/>
    <dgm:cxn modelId="{190D4D6D-F9E5-423F-834D-5B810596CC1C}" type="presOf" srcId="{536983EB-2E71-4721-BF4A-8562966960A5}" destId="{D583E71B-F2A9-422B-B441-A9D37C531BB2}" srcOrd="0" destOrd="2" presId="urn:microsoft.com/office/officeart/2018/2/layout/IconLabelDescriptionList"/>
    <dgm:cxn modelId="{ECCFF76F-2D5F-4C21-954E-D47A2EB894BD}" srcId="{F86C1A39-ED75-424E-81FC-0432675AA277}" destId="{1813BBC2-6347-44A9-B09B-1C2EB51989B2}" srcOrd="0" destOrd="0" parTransId="{0361861B-394A-46CE-B391-6817E3192AF4}" sibTransId="{D321F8D8-8D56-42A5-A171-37A50F1DD447}"/>
    <dgm:cxn modelId="{872D4056-3E43-4DC3-ABA4-894914B1180A}" srcId="{D793A903-5F6B-4BCD-AA08-D4E6F7ABBB3D}" destId="{5042A344-CFA9-441F-873A-04FBBE3A039A}" srcOrd="0" destOrd="0" parTransId="{4D5B8736-7D88-4493-9282-E571BBE13E49}" sibTransId="{5E0724EE-1239-43C0-8A38-FE90E5593B76}"/>
    <dgm:cxn modelId="{68384E56-E03A-4C72-88C4-2BA9DB223078}" type="presOf" srcId="{1813BBC2-6347-44A9-B09B-1C2EB51989B2}" destId="{E2D6C207-FF76-4E7C-A120-9136CDFA7519}" srcOrd="0" destOrd="1" presId="urn:microsoft.com/office/officeart/2018/2/layout/IconLabelDescriptionList"/>
    <dgm:cxn modelId="{4284AE7B-6290-4A6F-BA3A-81B808E20263}" type="presOf" srcId="{A6B8E617-AB1E-4734-BDB8-5432A6B8BC87}" destId="{115D1428-C8DA-4499-8982-377146EE348C}" srcOrd="0" destOrd="0" presId="urn:microsoft.com/office/officeart/2018/2/layout/IconLabelDescriptionList"/>
    <dgm:cxn modelId="{32CF489B-5A5B-444A-B9F7-709D49501EA5}" type="presOf" srcId="{A3842E5F-2900-48F3-913C-865EEB946AE2}" destId="{E2D6C207-FF76-4E7C-A120-9136CDFA7519}" srcOrd="0" destOrd="3" presId="urn:microsoft.com/office/officeart/2018/2/layout/IconLabelDescriptionList"/>
    <dgm:cxn modelId="{080299B2-89DF-4A02-AAD4-37D50BEC19AF}" srcId="{D793A903-5F6B-4BCD-AA08-D4E6F7ABBB3D}" destId="{94D2EDF9-53A4-4440-B817-AAE5CCBE9FBB}" srcOrd="1" destOrd="0" parTransId="{606B2B2B-4488-4A5E-A0D1-DA6442D6DF78}" sibTransId="{883BCA5D-AF89-4F80-B48D-95063245EB23}"/>
    <dgm:cxn modelId="{912936B5-C0C5-4B4F-B988-B1E13B655D35}" srcId="{A6B8E617-AB1E-4734-BDB8-5432A6B8BC87}" destId="{A3842E5F-2900-48F3-913C-865EEB946AE2}" srcOrd="2" destOrd="0" parTransId="{3CC44205-AA89-4E73-A9F6-019E0E88DDFE}" sibTransId="{B1234D30-0BF0-4E83-953D-223785C8C456}"/>
    <dgm:cxn modelId="{8A9388C6-A5BD-4B33-BBF9-BBB38DC9A3C9}" srcId="{A6B8E617-AB1E-4734-BDB8-5432A6B8BC87}" destId="{2208A503-02B8-4008-9E67-2478214623FF}" srcOrd="1" destOrd="0" parTransId="{01BDEE27-7160-4583-8F29-6A0185E841B5}" sibTransId="{7AD8FA24-22B7-44A5-A5D8-2A0CA9C46BCB}"/>
    <dgm:cxn modelId="{E06AB5C9-30EC-4A63-A646-7D4AC994CECB}" srcId="{7D79FE15-7495-454D-8C3B-30BE440F16C6}" destId="{D793A903-5F6B-4BCD-AA08-D4E6F7ABBB3D}" srcOrd="0" destOrd="0" parTransId="{79D93098-DF94-430C-92E2-AC43CFE9295B}" sibTransId="{5C643A1D-9461-42B9-9213-4AE5CC17BAC4}"/>
    <dgm:cxn modelId="{739CC0DA-A56E-4839-A555-F37900FFCB84}" type="presOf" srcId="{7D79FE15-7495-454D-8C3B-30BE440F16C6}" destId="{A86BAE29-8A42-4595-B562-B94137A4196C}" srcOrd="0" destOrd="0" presId="urn:microsoft.com/office/officeart/2018/2/layout/IconLabelDescriptionList"/>
    <dgm:cxn modelId="{503471ED-CEC7-451F-A040-E845772DA85C}" type="presOf" srcId="{15BAA6C0-A6FE-4DA1-A83E-F9143A6906E3}" destId="{D583E71B-F2A9-422B-B441-A9D37C531BB2}" srcOrd="0" destOrd="3" presId="urn:microsoft.com/office/officeart/2018/2/layout/IconLabelDescriptionList"/>
    <dgm:cxn modelId="{3FD929F9-52ED-48AA-9EBF-2EF09DB19DAA}" srcId="{D793A903-5F6B-4BCD-AA08-D4E6F7ABBB3D}" destId="{15BAA6C0-A6FE-4DA1-A83E-F9143A6906E3}" srcOrd="3" destOrd="0" parTransId="{F13AD968-4A04-4A6F-BC29-8B299C89B402}" sibTransId="{DD749AB5-E962-40AE-8FD7-AF117491EDBC}"/>
    <dgm:cxn modelId="{EB99F8E4-70D9-4FDC-83F4-861D8C45E884}" type="presParOf" srcId="{A86BAE29-8A42-4595-B562-B94137A4196C}" destId="{BF635447-96EC-4086-ACA6-254E66167ABE}" srcOrd="0" destOrd="0" presId="urn:microsoft.com/office/officeart/2018/2/layout/IconLabelDescriptionList"/>
    <dgm:cxn modelId="{C982164A-70A5-4D45-8C5F-431CA5755961}" type="presParOf" srcId="{BF635447-96EC-4086-ACA6-254E66167ABE}" destId="{103C9D05-FB72-44AF-A2E0-620733FE92C9}" srcOrd="0" destOrd="0" presId="urn:microsoft.com/office/officeart/2018/2/layout/IconLabelDescriptionList"/>
    <dgm:cxn modelId="{B315850E-6D34-4AFF-9C62-933DC834C11C}" type="presParOf" srcId="{BF635447-96EC-4086-ACA6-254E66167ABE}" destId="{3BB02AA5-BA77-4F8E-BBF7-03C19A95B997}" srcOrd="1" destOrd="0" presId="urn:microsoft.com/office/officeart/2018/2/layout/IconLabelDescriptionList"/>
    <dgm:cxn modelId="{5192F1A5-FE49-433E-B4B2-BC88CD366986}" type="presParOf" srcId="{BF635447-96EC-4086-ACA6-254E66167ABE}" destId="{D247A764-494A-4417-9667-25A23CD12950}" srcOrd="2" destOrd="0" presId="urn:microsoft.com/office/officeart/2018/2/layout/IconLabelDescriptionList"/>
    <dgm:cxn modelId="{4A3D1B5A-A56A-44B9-9590-C2CF03B5DF56}" type="presParOf" srcId="{BF635447-96EC-4086-ACA6-254E66167ABE}" destId="{D1D48860-0409-4F3C-874E-370F02C2F9E2}" srcOrd="3" destOrd="0" presId="urn:microsoft.com/office/officeart/2018/2/layout/IconLabelDescriptionList"/>
    <dgm:cxn modelId="{F27D8405-32BA-4AF5-A1C8-EB18D9F4302F}" type="presParOf" srcId="{BF635447-96EC-4086-ACA6-254E66167ABE}" destId="{D583E71B-F2A9-422B-B441-A9D37C531BB2}" srcOrd="4" destOrd="0" presId="urn:microsoft.com/office/officeart/2018/2/layout/IconLabelDescriptionList"/>
    <dgm:cxn modelId="{169ADA57-2A64-4C8B-B6F9-7B90BFE4FA80}" type="presParOf" srcId="{A86BAE29-8A42-4595-B562-B94137A4196C}" destId="{55930FA9-80E8-4C05-9AD3-91DCA1E3DA08}" srcOrd="1" destOrd="0" presId="urn:microsoft.com/office/officeart/2018/2/layout/IconLabelDescriptionList"/>
    <dgm:cxn modelId="{930A069F-06E7-40B7-B117-C54E817C93D7}" type="presParOf" srcId="{A86BAE29-8A42-4595-B562-B94137A4196C}" destId="{F4440A1E-9AEB-44F8-9C99-A15A506DFD04}" srcOrd="2" destOrd="0" presId="urn:microsoft.com/office/officeart/2018/2/layout/IconLabelDescriptionList"/>
    <dgm:cxn modelId="{460F610D-4020-4B82-AA24-C8E3CBA01301}" type="presParOf" srcId="{F4440A1E-9AEB-44F8-9C99-A15A506DFD04}" destId="{BCE379C1-DCBC-4225-A97D-914AF9C13ACF}" srcOrd="0" destOrd="0" presId="urn:microsoft.com/office/officeart/2018/2/layout/IconLabelDescriptionList"/>
    <dgm:cxn modelId="{2BB1E24B-0769-4227-91E1-F0722E108FB4}" type="presParOf" srcId="{F4440A1E-9AEB-44F8-9C99-A15A506DFD04}" destId="{6D8D1448-EC88-4C48-A9C9-A1CDFEB23F09}" srcOrd="1" destOrd="0" presId="urn:microsoft.com/office/officeart/2018/2/layout/IconLabelDescriptionList"/>
    <dgm:cxn modelId="{A731E96F-64EA-4DDE-A4E5-8809B382AA62}" type="presParOf" srcId="{F4440A1E-9AEB-44F8-9C99-A15A506DFD04}" destId="{115D1428-C8DA-4499-8982-377146EE348C}" srcOrd="2" destOrd="0" presId="urn:microsoft.com/office/officeart/2018/2/layout/IconLabelDescriptionList"/>
    <dgm:cxn modelId="{1C96480E-5895-4044-86E2-BF131890DAF8}" type="presParOf" srcId="{F4440A1E-9AEB-44F8-9C99-A15A506DFD04}" destId="{7B0D60B4-F8B1-4F4D-82A3-97DC88F45571}" srcOrd="3" destOrd="0" presId="urn:microsoft.com/office/officeart/2018/2/layout/IconLabelDescriptionList"/>
    <dgm:cxn modelId="{1FB5035A-4A35-4B54-A76B-9649E9548C2C}" type="presParOf" srcId="{F4440A1E-9AEB-44F8-9C99-A15A506DFD04}" destId="{E2D6C207-FF76-4E7C-A120-9136CDFA751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C0616-EB7C-42DF-90BD-8AF713EF463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116F30-0075-46F1-AE68-B580651EDD4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400" dirty="0"/>
            <a:t>Listes </a:t>
          </a:r>
          <a:br>
            <a:rPr lang="fr-BE" sz="2400" dirty="0"/>
          </a:br>
          <a:r>
            <a:rPr lang="fr-BE" sz="2400" dirty="0"/>
            <a:t>cumulatives</a:t>
          </a:r>
          <a:endParaRPr lang="en-US" sz="2400" dirty="0"/>
        </a:p>
      </dgm:t>
    </dgm:pt>
    <dgm:pt modelId="{03A6BB2A-9686-49F7-AF79-8F6DDB50C818}" type="parTrans" cxnId="{2A888F64-B18D-4249-81AB-21E3A4401BCD}">
      <dgm:prSet/>
      <dgm:spPr/>
      <dgm:t>
        <a:bodyPr/>
        <a:lstStyle/>
        <a:p>
          <a:endParaRPr lang="en-US"/>
        </a:p>
      </dgm:t>
    </dgm:pt>
    <dgm:pt modelId="{60BD2B48-5D1E-4EFF-B837-B240510F0131}" type="sibTrans" cxnId="{2A888F64-B18D-4249-81AB-21E3A4401BCD}">
      <dgm:prSet/>
      <dgm:spPr/>
      <dgm:t>
        <a:bodyPr/>
        <a:lstStyle/>
        <a:p>
          <a:endParaRPr lang="en-US"/>
        </a:p>
      </dgm:t>
    </dgm:pt>
    <dgm:pt modelId="{71B0EAF7-2497-4326-8A0D-35757C2EACE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400" dirty="0"/>
            <a:t>Étapes semestrialisées</a:t>
          </a:r>
          <a:endParaRPr lang="en-US" sz="2400" dirty="0"/>
        </a:p>
      </dgm:t>
    </dgm:pt>
    <dgm:pt modelId="{924C02A5-D791-4C20-8EB8-E550EA051BCE}" type="parTrans" cxnId="{68900C04-3D94-4F40-9FFA-408E477AB24E}">
      <dgm:prSet/>
      <dgm:spPr/>
      <dgm:t>
        <a:bodyPr/>
        <a:lstStyle/>
        <a:p>
          <a:endParaRPr lang="en-US"/>
        </a:p>
      </dgm:t>
    </dgm:pt>
    <dgm:pt modelId="{BF1CE187-8EA1-4AB2-B482-B471DF9B2279}" type="sibTrans" cxnId="{68900C04-3D94-4F40-9FFA-408E477AB24E}">
      <dgm:prSet/>
      <dgm:spPr/>
      <dgm:t>
        <a:bodyPr/>
        <a:lstStyle/>
        <a:p>
          <a:endParaRPr lang="en-US"/>
        </a:p>
      </dgm:t>
    </dgm:pt>
    <dgm:pt modelId="{A16674D0-2B08-4BE1-9C03-405C237321F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400" dirty="0"/>
            <a:t>Tests : </a:t>
          </a:r>
        </a:p>
        <a:p>
          <a:pPr>
            <a:lnSpc>
              <a:spcPct val="100000"/>
            </a:lnSpc>
            <a:defRPr b="1"/>
          </a:pPr>
          <a:r>
            <a:rPr lang="fr-BE" sz="2400" dirty="0"/>
            <a:t>plusieurs / an </a:t>
          </a:r>
          <a:endParaRPr lang="en-US" sz="2400" dirty="0"/>
        </a:p>
      </dgm:t>
    </dgm:pt>
    <dgm:pt modelId="{877868FE-2D63-402C-AF08-247CB64F5C82}" type="parTrans" cxnId="{CBE980D8-40F5-4452-80B5-643EEA7BE8F6}">
      <dgm:prSet/>
      <dgm:spPr/>
      <dgm:t>
        <a:bodyPr/>
        <a:lstStyle/>
        <a:p>
          <a:endParaRPr lang="en-US"/>
        </a:p>
      </dgm:t>
    </dgm:pt>
    <dgm:pt modelId="{58B8C186-B0EF-4D3F-B65A-2B7716E49873}" type="sibTrans" cxnId="{CBE980D8-40F5-4452-80B5-643EEA7BE8F6}">
      <dgm:prSet/>
      <dgm:spPr/>
      <dgm:t>
        <a:bodyPr/>
        <a:lstStyle/>
        <a:p>
          <a:endParaRPr lang="en-US"/>
        </a:p>
      </dgm:t>
    </dgm:pt>
    <dgm:pt modelId="{51B50067-5D7B-41E2-A9E7-186790F83246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400" dirty="0"/>
            <a:t>Implication des étudiants </a:t>
          </a:r>
          <a:endParaRPr lang="en-US" sz="2400" dirty="0"/>
        </a:p>
      </dgm:t>
    </dgm:pt>
    <dgm:pt modelId="{93659A7B-C987-4220-8513-BB6B622A5D5D}" type="parTrans" cxnId="{76B84D41-2D02-49D9-A694-0A21FA3CB96E}">
      <dgm:prSet/>
      <dgm:spPr/>
      <dgm:t>
        <a:bodyPr/>
        <a:lstStyle/>
        <a:p>
          <a:endParaRPr lang="en-US"/>
        </a:p>
      </dgm:t>
    </dgm:pt>
    <dgm:pt modelId="{73595551-D420-4C22-8F9A-2A33D7773BE2}" type="sibTrans" cxnId="{76B84D41-2D02-49D9-A694-0A21FA3CB96E}">
      <dgm:prSet/>
      <dgm:spPr/>
      <dgm:t>
        <a:bodyPr/>
        <a:lstStyle/>
        <a:p>
          <a:endParaRPr lang="en-US"/>
        </a:p>
      </dgm:t>
    </dgm:pt>
    <dgm:pt modelId="{F17B9F68-5E01-4E92-A4CE-6A18968D353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400" dirty="0"/>
            <a:t>Perturbation des stades phénologiques </a:t>
          </a:r>
          <a:endParaRPr lang="en-US" sz="2400" dirty="0"/>
        </a:p>
      </dgm:t>
    </dgm:pt>
    <dgm:pt modelId="{F6007DDA-7A2A-484E-8E8C-637B775E7A7C}" type="parTrans" cxnId="{B132417D-117F-4E1F-B5F9-14EFDCBA29D8}">
      <dgm:prSet/>
      <dgm:spPr/>
      <dgm:t>
        <a:bodyPr/>
        <a:lstStyle/>
        <a:p>
          <a:endParaRPr lang="en-US"/>
        </a:p>
      </dgm:t>
    </dgm:pt>
    <dgm:pt modelId="{1AE96156-8837-4CBB-9E95-F5C128507205}" type="sibTrans" cxnId="{B132417D-117F-4E1F-B5F9-14EFDCBA29D8}">
      <dgm:prSet/>
      <dgm:spPr/>
      <dgm:t>
        <a:bodyPr/>
        <a:lstStyle/>
        <a:p>
          <a:endParaRPr lang="en-US"/>
        </a:p>
      </dgm:t>
    </dgm:pt>
    <dgm:pt modelId="{47E0D608-0196-47C9-939D-6BD1862407B6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BE" sz="2400" dirty="0"/>
            <a:t>Diversification des activités</a:t>
          </a:r>
          <a:endParaRPr lang="en-US" sz="2400" dirty="0"/>
        </a:p>
      </dgm:t>
    </dgm:pt>
    <dgm:pt modelId="{007519F1-57E2-4E38-AB36-A81D0BEA115E}" type="parTrans" cxnId="{CE282899-CC83-45CE-9CE6-491476B4C00E}">
      <dgm:prSet/>
      <dgm:spPr/>
      <dgm:t>
        <a:bodyPr/>
        <a:lstStyle/>
        <a:p>
          <a:endParaRPr lang="en-US"/>
        </a:p>
      </dgm:t>
    </dgm:pt>
    <dgm:pt modelId="{41C44AF4-4DF7-4807-8B88-5CF7B2E52522}" type="sibTrans" cxnId="{CE282899-CC83-45CE-9CE6-491476B4C00E}">
      <dgm:prSet/>
      <dgm:spPr/>
      <dgm:t>
        <a:bodyPr/>
        <a:lstStyle/>
        <a:p>
          <a:endParaRPr lang="en-US"/>
        </a:p>
      </dgm:t>
    </dgm:pt>
    <dgm:pt modelId="{929788FB-3968-4861-B20A-C6B4A17AC8F4}" type="pres">
      <dgm:prSet presAssocID="{CE9C0616-EB7C-42DF-90BD-8AF713EF4638}" presName="root" presStyleCnt="0">
        <dgm:presLayoutVars>
          <dgm:dir/>
          <dgm:resizeHandles val="exact"/>
        </dgm:presLayoutVars>
      </dgm:prSet>
      <dgm:spPr/>
    </dgm:pt>
    <dgm:pt modelId="{C37EDDD0-AE02-4364-8DC9-6C087E6A74D8}" type="pres">
      <dgm:prSet presAssocID="{F6116F30-0075-46F1-AE68-B580651EDD42}" presName="compNode" presStyleCnt="0"/>
      <dgm:spPr/>
    </dgm:pt>
    <dgm:pt modelId="{8F615C6B-DE79-496A-B9DE-8FE3BB39B4E0}" type="pres">
      <dgm:prSet presAssocID="{F6116F30-0075-46F1-AE68-B580651EDD42}" presName="iconRect" presStyleLbl="node1" presStyleIdx="0" presStyleCnt="6" custScaleX="457365" custScaleY="395488" custLinFactY="-200000" custLinFactNeighborX="55046" custLinFactNeighborY="-26149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Livres avec un remplissage uni"/>
        </a:ext>
      </dgm:extLst>
    </dgm:pt>
    <dgm:pt modelId="{8D0FB456-BCBB-4783-8FE4-5159EA188D71}" type="pres">
      <dgm:prSet presAssocID="{F6116F30-0075-46F1-AE68-B580651EDD42}" presName="iconSpace" presStyleCnt="0"/>
      <dgm:spPr/>
    </dgm:pt>
    <dgm:pt modelId="{59C02EE8-F5E3-4B29-932A-AF343D7A7CF8}" type="pres">
      <dgm:prSet presAssocID="{F6116F30-0075-46F1-AE68-B580651EDD42}" presName="parTx" presStyleLbl="revTx" presStyleIdx="0" presStyleCnt="12" custScaleX="449824" custLinFactNeighborX="-1702" custLinFactNeighborY="-61155">
        <dgm:presLayoutVars>
          <dgm:chMax val="0"/>
          <dgm:chPref val="0"/>
        </dgm:presLayoutVars>
      </dgm:prSet>
      <dgm:spPr/>
    </dgm:pt>
    <dgm:pt modelId="{51E277C1-2BBC-498B-BEFE-E68D64718FE5}" type="pres">
      <dgm:prSet presAssocID="{F6116F30-0075-46F1-AE68-B580651EDD42}" presName="txSpace" presStyleCnt="0"/>
      <dgm:spPr/>
    </dgm:pt>
    <dgm:pt modelId="{45CDC338-6FBB-436A-9C02-95C13884C49D}" type="pres">
      <dgm:prSet presAssocID="{F6116F30-0075-46F1-AE68-B580651EDD42}" presName="desTx" presStyleLbl="revTx" presStyleIdx="1" presStyleCnt="12">
        <dgm:presLayoutVars/>
      </dgm:prSet>
      <dgm:spPr/>
    </dgm:pt>
    <dgm:pt modelId="{FD3A78A6-2207-4E90-B978-37E1353DAE0C}" type="pres">
      <dgm:prSet presAssocID="{60BD2B48-5D1E-4EFF-B837-B240510F0131}" presName="sibTrans" presStyleCnt="0"/>
      <dgm:spPr/>
    </dgm:pt>
    <dgm:pt modelId="{5ED55833-F013-48FB-942A-3EE1ECBAE3D6}" type="pres">
      <dgm:prSet presAssocID="{71B0EAF7-2497-4326-8A0D-35757C2EACE5}" presName="compNode" presStyleCnt="0"/>
      <dgm:spPr/>
    </dgm:pt>
    <dgm:pt modelId="{E0E2FFE4-C5BB-4BED-AA48-10E1059C7595}" type="pres">
      <dgm:prSet presAssocID="{71B0EAF7-2497-4326-8A0D-35757C2EACE5}" presName="iconRect" presStyleLbl="node1" presStyleIdx="1" presStyleCnt="6" custScaleX="519479" custScaleY="479901" custLinFactX="-229514" custLinFactY="300000" custLinFactNeighborX="-300000" custLinFactNeighborY="32510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e de contrôle"/>
        </a:ext>
      </dgm:extLst>
    </dgm:pt>
    <dgm:pt modelId="{90F160C7-349A-4B3B-872F-78406902F755}" type="pres">
      <dgm:prSet presAssocID="{71B0EAF7-2497-4326-8A0D-35757C2EACE5}" presName="iconSpace" presStyleCnt="0"/>
      <dgm:spPr/>
    </dgm:pt>
    <dgm:pt modelId="{4319C248-AB2C-4101-9009-445FF9BD7361}" type="pres">
      <dgm:prSet presAssocID="{71B0EAF7-2497-4326-8A0D-35757C2EACE5}" presName="parTx" presStyleLbl="revTx" presStyleIdx="2" presStyleCnt="12" custScaleX="471784" custLinFactX="-38439" custLinFactY="4450" custLinFactNeighborX="-100000" custLinFactNeighborY="100000">
        <dgm:presLayoutVars>
          <dgm:chMax val="0"/>
          <dgm:chPref val="0"/>
        </dgm:presLayoutVars>
      </dgm:prSet>
      <dgm:spPr/>
    </dgm:pt>
    <dgm:pt modelId="{987031C0-8B01-4DCF-A7DB-233E3B475F77}" type="pres">
      <dgm:prSet presAssocID="{71B0EAF7-2497-4326-8A0D-35757C2EACE5}" presName="txSpace" presStyleCnt="0"/>
      <dgm:spPr/>
    </dgm:pt>
    <dgm:pt modelId="{8017A6D5-4F7D-4E74-A9B9-805255593CFE}" type="pres">
      <dgm:prSet presAssocID="{71B0EAF7-2497-4326-8A0D-35757C2EACE5}" presName="desTx" presStyleLbl="revTx" presStyleIdx="3" presStyleCnt="12">
        <dgm:presLayoutVars/>
      </dgm:prSet>
      <dgm:spPr/>
    </dgm:pt>
    <dgm:pt modelId="{403613CC-7830-4646-99E1-38AB5A822F3A}" type="pres">
      <dgm:prSet presAssocID="{BF1CE187-8EA1-4AB2-B482-B471DF9B2279}" presName="sibTrans" presStyleCnt="0"/>
      <dgm:spPr/>
    </dgm:pt>
    <dgm:pt modelId="{23EDBCEE-D7F9-421B-A19B-A712F6BD4716}" type="pres">
      <dgm:prSet presAssocID="{A16674D0-2B08-4BE1-9C03-405C237321FC}" presName="compNode" presStyleCnt="0"/>
      <dgm:spPr/>
    </dgm:pt>
    <dgm:pt modelId="{64FC597E-7E79-4E5F-AAB9-9AC7398813F1}" type="pres">
      <dgm:prSet presAssocID="{A16674D0-2B08-4BE1-9C03-405C237321FC}" presName="iconRect" presStyleLbl="node1" presStyleIdx="2" presStyleCnt="6" custScaleX="731173" custScaleY="752695" custLinFactX="-306032" custLinFactY="-100000" custLinFactNeighborX="-400000" custLinFactNeighborY="-15233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se-papiers badge contour"/>
        </a:ext>
      </dgm:extLst>
    </dgm:pt>
    <dgm:pt modelId="{0D5F552F-801E-413D-A23F-727ABAC41EAC}" type="pres">
      <dgm:prSet presAssocID="{A16674D0-2B08-4BE1-9C03-405C237321FC}" presName="iconSpace" presStyleCnt="0"/>
      <dgm:spPr/>
    </dgm:pt>
    <dgm:pt modelId="{A9AE7EEE-60D5-4AA6-A680-8E57CF192319}" type="pres">
      <dgm:prSet presAssocID="{A16674D0-2B08-4BE1-9C03-405C237321FC}" presName="parTx" presStyleLbl="revTx" presStyleIdx="4" presStyleCnt="12" custScaleX="418112" custLinFactX="-47260" custLinFactNeighborX="-100000" custLinFactNeighborY="-398">
        <dgm:presLayoutVars>
          <dgm:chMax val="0"/>
          <dgm:chPref val="0"/>
        </dgm:presLayoutVars>
      </dgm:prSet>
      <dgm:spPr/>
    </dgm:pt>
    <dgm:pt modelId="{907891AE-CD66-45BF-853F-449FDF59E8BF}" type="pres">
      <dgm:prSet presAssocID="{A16674D0-2B08-4BE1-9C03-405C237321FC}" presName="txSpace" presStyleCnt="0"/>
      <dgm:spPr/>
    </dgm:pt>
    <dgm:pt modelId="{A2A20136-C662-4ED1-9BD4-CF454AEB102B}" type="pres">
      <dgm:prSet presAssocID="{A16674D0-2B08-4BE1-9C03-405C237321FC}" presName="desTx" presStyleLbl="revTx" presStyleIdx="5" presStyleCnt="12">
        <dgm:presLayoutVars/>
      </dgm:prSet>
      <dgm:spPr/>
    </dgm:pt>
    <dgm:pt modelId="{C1487314-F02D-445D-B0A4-0DC4D9444910}" type="pres">
      <dgm:prSet presAssocID="{58B8C186-B0EF-4D3F-B65A-2B7716E49873}" presName="sibTrans" presStyleCnt="0"/>
      <dgm:spPr/>
    </dgm:pt>
    <dgm:pt modelId="{1FE8880E-9233-487F-A82E-4E6D4462C065}" type="pres">
      <dgm:prSet presAssocID="{51B50067-5D7B-41E2-A9E7-186790F83246}" presName="compNode" presStyleCnt="0"/>
      <dgm:spPr/>
    </dgm:pt>
    <dgm:pt modelId="{B06708D4-8178-454C-A8CE-392D73A70C98}" type="pres">
      <dgm:prSet presAssocID="{51B50067-5D7B-41E2-A9E7-186790F83246}" presName="iconRect" presStyleLbl="node1" presStyleIdx="3" presStyleCnt="6" custScaleX="550834" custScaleY="563718" custLinFactX="200000" custLinFactY="-268372" custLinFactNeighborX="287875" custLinFactNeighborY="-3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tilisateurs avec un remplissage uni"/>
        </a:ext>
      </dgm:extLst>
    </dgm:pt>
    <dgm:pt modelId="{C2E63EA6-7C1A-477D-AAA3-FDA5B8CD6887}" type="pres">
      <dgm:prSet presAssocID="{51B50067-5D7B-41E2-A9E7-186790F83246}" presName="iconSpace" presStyleCnt="0"/>
      <dgm:spPr/>
    </dgm:pt>
    <dgm:pt modelId="{79B95202-CDFA-43CB-96FE-7B5F4BDC3339}" type="pres">
      <dgm:prSet presAssocID="{51B50067-5D7B-41E2-A9E7-186790F83246}" presName="parTx" presStyleLbl="revTx" presStyleIdx="6" presStyleCnt="12" custScaleX="347717" custLinFactX="65056" custLinFactNeighborX="100000" custLinFactNeighborY="-64625">
        <dgm:presLayoutVars>
          <dgm:chMax val="0"/>
          <dgm:chPref val="0"/>
        </dgm:presLayoutVars>
      </dgm:prSet>
      <dgm:spPr/>
    </dgm:pt>
    <dgm:pt modelId="{474B0811-5F7E-4A94-9140-ED45C2BF9795}" type="pres">
      <dgm:prSet presAssocID="{51B50067-5D7B-41E2-A9E7-186790F83246}" presName="txSpace" presStyleCnt="0"/>
      <dgm:spPr/>
    </dgm:pt>
    <dgm:pt modelId="{0B4EC1E3-1CA7-4F9A-8F2E-EA1E3879F8C5}" type="pres">
      <dgm:prSet presAssocID="{51B50067-5D7B-41E2-A9E7-186790F83246}" presName="desTx" presStyleLbl="revTx" presStyleIdx="7" presStyleCnt="12">
        <dgm:presLayoutVars/>
      </dgm:prSet>
      <dgm:spPr/>
    </dgm:pt>
    <dgm:pt modelId="{51D44307-D41F-49E9-82AE-C640C523B0AA}" type="pres">
      <dgm:prSet presAssocID="{73595551-D420-4C22-8F9A-2A33D7773BE2}" presName="sibTrans" presStyleCnt="0"/>
      <dgm:spPr/>
    </dgm:pt>
    <dgm:pt modelId="{AA82CFD5-F3EA-43B2-806A-EBF3CD892B2E}" type="pres">
      <dgm:prSet presAssocID="{F17B9F68-5E01-4E92-A4CE-6A18968D353F}" presName="compNode" presStyleCnt="0"/>
      <dgm:spPr/>
    </dgm:pt>
    <dgm:pt modelId="{2261E276-2CCB-48A5-8C7F-07EE55105012}" type="pres">
      <dgm:prSet presAssocID="{F17B9F68-5E01-4E92-A4CE-6A18968D353F}" presName="iconRect" presStyleLbl="node1" presStyleIdx="4" presStyleCnt="6" custScaleX="598491" custScaleY="453829" custLinFactX="500000" custLinFactY="-20546" custLinFactNeighborX="589301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BB4607D-93F3-4F07-BC04-EA5D119A84E3}" type="pres">
      <dgm:prSet presAssocID="{F17B9F68-5E01-4E92-A4CE-6A18968D353F}" presName="iconSpace" presStyleCnt="0"/>
      <dgm:spPr/>
    </dgm:pt>
    <dgm:pt modelId="{ACDFB2E2-60E1-4EC0-9207-1E69DF752E9E}" type="pres">
      <dgm:prSet presAssocID="{F17B9F68-5E01-4E92-A4CE-6A18968D353F}" presName="parTx" presStyleLbl="revTx" presStyleIdx="8" presStyleCnt="12" custScaleX="507293" custScaleY="66276" custLinFactNeighborX="57848" custLinFactNeighborY="86981">
        <dgm:presLayoutVars>
          <dgm:chMax val="0"/>
          <dgm:chPref val="0"/>
        </dgm:presLayoutVars>
      </dgm:prSet>
      <dgm:spPr/>
    </dgm:pt>
    <dgm:pt modelId="{5DAABCFD-639D-4CB2-9AD4-2DB86C2C17A8}" type="pres">
      <dgm:prSet presAssocID="{F17B9F68-5E01-4E92-A4CE-6A18968D353F}" presName="txSpace" presStyleCnt="0"/>
      <dgm:spPr/>
    </dgm:pt>
    <dgm:pt modelId="{88938270-D7B1-40D1-923A-21598DC89FAE}" type="pres">
      <dgm:prSet presAssocID="{F17B9F68-5E01-4E92-A4CE-6A18968D353F}" presName="desTx" presStyleLbl="revTx" presStyleIdx="9" presStyleCnt="12">
        <dgm:presLayoutVars/>
      </dgm:prSet>
      <dgm:spPr/>
    </dgm:pt>
    <dgm:pt modelId="{5B64D38A-6777-474B-B4EC-266CD3B3F64F}" type="pres">
      <dgm:prSet presAssocID="{1AE96156-8837-4CBB-9E95-F5C128507205}" presName="sibTrans" presStyleCnt="0"/>
      <dgm:spPr/>
    </dgm:pt>
    <dgm:pt modelId="{A276ED8C-A45E-411E-867F-79E7FEC556BB}" type="pres">
      <dgm:prSet presAssocID="{47E0D608-0196-47C9-939D-6BD1862407B6}" presName="compNode" presStyleCnt="0"/>
      <dgm:spPr/>
    </dgm:pt>
    <dgm:pt modelId="{1D6E70AC-C926-4252-92CD-4C2ABAE23FA2}" type="pres">
      <dgm:prSet presAssocID="{47E0D608-0196-47C9-939D-6BD1862407B6}" presName="iconRect" presStyleLbl="node1" presStyleIdx="5" presStyleCnt="6" custScaleX="735637" custScaleY="655530" custLinFactX="-670966" custLinFactY="367671" custLinFactNeighborX="-700000" custLinFactNeighborY="4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Pissenlit avec un remplissage uni"/>
        </a:ext>
      </dgm:extLst>
    </dgm:pt>
    <dgm:pt modelId="{EB44EA0E-3991-4EE8-BA1F-E139545CD8C8}" type="pres">
      <dgm:prSet presAssocID="{47E0D608-0196-47C9-939D-6BD1862407B6}" presName="iconSpace" presStyleCnt="0"/>
      <dgm:spPr/>
    </dgm:pt>
    <dgm:pt modelId="{DEDD3737-D195-43E6-850B-582B7A37A1A2}" type="pres">
      <dgm:prSet presAssocID="{47E0D608-0196-47C9-939D-6BD1862407B6}" presName="parTx" presStyleLbl="revTx" presStyleIdx="10" presStyleCnt="12" custScaleX="433078" custLinFactNeighborX="69575" custLinFactNeighborY="708">
        <dgm:presLayoutVars>
          <dgm:chMax val="0"/>
          <dgm:chPref val="0"/>
        </dgm:presLayoutVars>
      </dgm:prSet>
      <dgm:spPr/>
    </dgm:pt>
    <dgm:pt modelId="{6AE98F02-28C6-4F8C-9105-67C7BC63C09F}" type="pres">
      <dgm:prSet presAssocID="{47E0D608-0196-47C9-939D-6BD1862407B6}" presName="txSpace" presStyleCnt="0"/>
      <dgm:spPr/>
    </dgm:pt>
    <dgm:pt modelId="{0411BBC9-46F2-4FB3-9C7C-D9A3DB0BFB7A}" type="pres">
      <dgm:prSet presAssocID="{47E0D608-0196-47C9-939D-6BD1862407B6}" presName="desTx" presStyleLbl="revTx" presStyleIdx="11" presStyleCnt="12">
        <dgm:presLayoutVars/>
      </dgm:prSet>
      <dgm:spPr/>
    </dgm:pt>
  </dgm:ptLst>
  <dgm:cxnLst>
    <dgm:cxn modelId="{68900C04-3D94-4F40-9FFA-408E477AB24E}" srcId="{CE9C0616-EB7C-42DF-90BD-8AF713EF4638}" destId="{71B0EAF7-2497-4326-8A0D-35757C2EACE5}" srcOrd="1" destOrd="0" parTransId="{924C02A5-D791-4C20-8EB8-E550EA051BCE}" sibTransId="{BF1CE187-8EA1-4AB2-B482-B471DF9B2279}"/>
    <dgm:cxn modelId="{76B84D41-2D02-49D9-A694-0A21FA3CB96E}" srcId="{CE9C0616-EB7C-42DF-90BD-8AF713EF4638}" destId="{51B50067-5D7B-41E2-A9E7-186790F83246}" srcOrd="3" destOrd="0" parTransId="{93659A7B-C987-4220-8513-BB6B622A5D5D}" sibTransId="{73595551-D420-4C22-8F9A-2A33D7773BE2}"/>
    <dgm:cxn modelId="{2A888F64-B18D-4249-81AB-21E3A4401BCD}" srcId="{CE9C0616-EB7C-42DF-90BD-8AF713EF4638}" destId="{F6116F30-0075-46F1-AE68-B580651EDD42}" srcOrd="0" destOrd="0" parTransId="{03A6BB2A-9686-49F7-AF79-8F6DDB50C818}" sibTransId="{60BD2B48-5D1E-4EFF-B837-B240510F0131}"/>
    <dgm:cxn modelId="{B132417D-117F-4E1F-B5F9-14EFDCBA29D8}" srcId="{CE9C0616-EB7C-42DF-90BD-8AF713EF4638}" destId="{F17B9F68-5E01-4E92-A4CE-6A18968D353F}" srcOrd="4" destOrd="0" parTransId="{F6007DDA-7A2A-484E-8E8C-637B775E7A7C}" sibTransId="{1AE96156-8837-4CBB-9E95-F5C128507205}"/>
    <dgm:cxn modelId="{82134B85-BD42-4E00-821C-0F3A704B0D38}" type="presOf" srcId="{F17B9F68-5E01-4E92-A4CE-6A18968D353F}" destId="{ACDFB2E2-60E1-4EC0-9207-1E69DF752E9E}" srcOrd="0" destOrd="0" presId="urn:microsoft.com/office/officeart/2018/2/layout/IconLabelDescriptionList"/>
    <dgm:cxn modelId="{CE282899-CC83-45CE-9CE6-491476B4C00E}" srcId="{CE9C0616-EB7C-42DF-90BD-8AF713EF4638}" destId="{47E0D608-0196-47C9-939D-6BD1862407B6}" srcOrd="5" destOrd="0" parTransId="{007519F1-57E2-4E38-AB36-A81D0BEA115E}" sibTransId="{41C44AF4-4DF7-4807-8B88-5CF7B2E52522}"/>
    <dgm:cxn modelId="{7E66FBA0-98E0-434C-8634-C773BA2C5A26}" type="presOf" srcId="{47E0D608-0196-47C9-939D-6BD1862407B6}" destId="{DEDD3737-D195-43E6-850B-582B7A37A1A2}" srcOrd="0" destOrd="0" presId="urn:microsoft.com/office/officeart/2018/2/layout/IconLabelDescriptionList"/>
    <dgm:cxn modelId="{69FD70D5-D0BD-43FA-ADA9-FBAB4293AC5A}" type="presOf" srcId="{71B0EAF7-2497-4326-8A0D-35757C2EACE5}" destId="{4319C248-AB2C-4101-9009-445FF9BD7361}" srcOrd="0" destOrd="0" presId="urn:microsoft.com/office/officeart/2018/2/layout/IconLabelDescriptionList"/>
    <dgm:cxn modelId="{F8E388D7-CA64-44FD-BAAB-5C0EA94ACB9A}" type="presOf" srcId="{51B50067-5D7B-41E2-A9E7-186790F83246}" destId="{79B95202-CDFA-43CB-96FE-7B5F4BDC3339}" srcOrd="0" destOrd="0" presId="urn:microsoft.com/office/officeart/2018/2/layout/IconLabelDescriptionList"/>
    <dgm:cxn modelId="{CBE980D8-40F5-4452-80B5-643EEA7BE8F6}" srcId="{CE9C0616-EB7C-42DF-90BD-8AF713EF4638}" destId="{A16674D0-2B08-4BE1-9C03-405C237321FC}" srcOrd="2" destOrd="0" parTransId="{877868FE-2D63-402C-AF08-247CB64F5C82}" sibTransId="{58B8C186-B0EF-4D3F-B65A-2B7716E49873}"/>
    <dgm:cxn modelId="{98949FDF-E475-4C81-89AE-7194BC239F91}" type="presOf" srcId="{CE9C0616-EB7C-42DF-90BD-8AF713EF4638}" destId="{929788FB-3968-4861-B20A-C6B4A17AC8F4}" srcOrd="0" destOrd="0" presId="urn:microsoft.com/office/officeart/2018/2/layout/IconLabelDescriptionList"/>
    <dgm:cxn modelId="{7DAF6AF9-3808-4E09-962E-6079BB321C1E}" type="presOf" srcId="{A16674D0-2B08-4BE1-9C03-405C237321FC}" destId="{A9AE7EEE-60D5-4AA6-A680-8E57CF192319}" srcOrd="0" destOrd="0" presId="urn:microsoft.com/office/officeart/2018/2/layout/IconLabelDescriptionList"/>
    <dgm:cxn modelId="{CB4482FD-23C0-406D-8D9F-919526EC078E}" type="presOf" srcId="{F6116F30-0075-46F1-AE68-B580651EDD42}" destId="{59C02EE8-F5E3-4B29-932A-AF343D7A7CF8}" srcOrd="0" destOrd="0" presId="urn:microsoft.com/office/officeart/2018/2/layout/IconLabelDescriptionList"/>
    <dgm:cxn modelId="{18F893F1-9FB9-4C2D-ADB6-F6C8416AD10F}" type="presParOf" srcId="{929788FB-3968-4861-B20A-C6B4A17AC8F4}" destId="{C37EDDD0-AE02-4364-8DC9-6C087E6A74D8}" srcOrd="0" destOrd="0" presId="urn:microsoft.com/office/officeart/2018/2/layout/IconLabelDescriptionList"/>
    <dgm:cxn modelId="{65CF96FD-3B79-4EB3-A8AF-DEC5BE2C08D8}" type="presParOf" srcId="{C37EDDD0-AE02-4364-8DC9-6C087E6A74D8}" destId="{8F615C6B-DE79-496A-B9DE-8FE3BB39B4E0}" srcOrd="0" destOrd="0" presId="urn:microsoft.com/office/officeart/2018/2/layout/IconLabelDescriptionList"/>
    <dgm:cxn modelId="{79C9E5F6-05D8-403D-83F5-881632B52C3A}" type="presParOf" srcId="{C37EDDD0-AE02-4364-8DC9-6C087E6A74D8}" destId="{8D0FB456-BCBB-4783-8FE4-5159EA188D71}" srcOrd="1" destOrd="0" presId="urn:microsoft.com/office/officeart/2018/2/layout/IconLabelDescriptionList"/>
    <dgm:cxn modelId="{F016B271-36CB-43AD-9E01-DBA60D9DB1B6}" type="presParOf" srcId="{C37EDDD0-AE02-4364-8DC9-6C087E6A74D8}" destId="{59C02EE8-F5E3-4B29-932A-AF343D7A7CF8}" srcOrd="2" destOrd="0" presId="urn:microsoft.com/office/officeart/2018/2/layout/IconLabelDescriptionList"/>
    <dgm:cxn modelId="{31631BA6-D4C4-4AC1-B7E1-180EF6A40C5E}" type="presParOf" srcId="{C37EDDD0-AE02-4364-8DC9-6C087E6A74D8}" destId="{51E277C1-2BBC-498B-BEFE-E68D64718FE5}" srcOrd="3" destOrd="0" presId="urn:microsoft.com/office/officeart/2018/2/layout/IconLabelDescriptionList"/>
    <dgm:cxn modelId="{C1DE8CD2-B759-475E-9676-F95AD1AC6B48}" type="presParOf" srcId="{C37EDDD0-AE02-4364-8DC9-6C087E6A74D8}" destId="{45CDC338-6FBB-436A-9C02-95C13884C49D}" srcOrd="4" destOrd="0" presId="urn:microsoft.com/office/officeart/2018/2/layout/IconLabelDescriptionList"/>
    <dgm:cxn modelId="{FADA097C-2081-4612-AFBB-EEA5F6CFB48C}" type="presParOf" srcId="{929788FB-3968-4861-B20A-C6B4A17AC8F4}" destId="{FD3A78A6-2207-4E90-B978-37E1353DAE0C}" srcOrd="1" destOrd="0" presId="urn:microsoft.com/office/officeart/2018/2/layout/IconLabelDescriptionList"/>
    <dgm:cxn modelId="{75A2444D-6E51-4241-8B63-ECC9B51433F8}" type="presParOf" srcId="{929788FB-3968-4861-B20A-C6B4A17AC8F4}" destId="{5ED55833-F013-48FB-942A-3EE1ECBAE3D6}" srcOrd="2" destOrd="0" presId="urn:microsoft.com/office/officeart/2018/2/layout/IconLabelDescriptionList"/>
    <dgm:cxn modelId="{B576A616-73E7-44DB-8683-C55CF391EC80}" type="presParOf" srcId="{5ED55833-F013-48FB-942A-3EE1ECBAE3D6}" destId="{E0E2FFE4-C5BB-4BED-AA48-10E1059C7595}" srcOrd="0" destOrd="0" presId="urn:microsoft.com/office/officeart/2018/2/layout/IconLabelDescriptionList"/>
    <dgm:cxn modelId="{9B4C1F58-F8FA-43D7-B49C-319896C043F1}" type="presParOf" srcId="{5ED55833-F013-48FB-942A-3EE1ECBAE3D6}" destId="{90F160C7-349A-4B3B-872F-78406902F755}" srcOrd="1" destOrd="0" presId="urn:microsoft.com/office/officeart/2018/2/layout/IconLabelDescriptionList"/>
    <dgm:cxn modelId="{562D7A18-5B25-4442-B0F6-CE535D7F9F16}" type="presParOf" srcId="{5ED55833-F013-48FB-942A-3EE1ECBAE3D6}" destId="{4319C248-AB2C-4101-9009-445FF9BD7361}" srcOrd="2" destOrd="0" presId="urn:microsoft.com/office/officeart/2018/2/layout/IconLabelDescriptionList"/>
    <dgm:cxn modelId="{EAD88CAA-8678-46D1-9405-C58350A76AA3}" type="presParOf" srcId="{5ED55833-F013-48FB-942A-3EE1ECBAE3D6}" destId="{987031C0-8B01-4DCF-A7DB-233E3B475F77}" srcOrd="3" destOrd="0" presId="urn:microsoft.com/office/officeart/2018/2/layout/IconLabelDescriptionList"/>
    <dgm:cxn modelId="{D64E0A26-CA22-4CBC-840D-23ABE08F345B}" type="presParOf" srcId="{5ED55833-F013-48FB-942A-3EE1ECBAE3D6}" destId="{8017A6D5-4F7D-4E74-A9B9-805255593CFE}" srcOrd="4" destOrd="0" presId="urn:microsoft.com/office/officeart/2018/2/layout/IconLabelDescriptionList"/>
    <dgm:cxn modelId="{77083371-28EE-41C9-A397-B93182FDBF6A}" type="presParOf" srcId="{929788FB-3968-4861-B20A-C6B4A17AC8F4}" destId="{403613CC-7830-4646-99E1-38AB5A822F3A}" srcOrd="3" destOrd="0" presId="urn:microsoft.com/office/officeart/2018/2/layout/IconLabelDescriptionList"/>
    <dgm:cxn modelId="{4BFE5DAE-0398-4F33-A240-05D44F6D7DA3}" type="presParOf" srcId="{929788FB-3968-4861-B20A-C6B4A17AC8F4}" destId="{23EDBCEE-D7F9-421B-A19B-A712F6BD4716}" srcOrd="4" destOrd="0" presId="urn:microsoft.com/office/officeart/2018/2/layout/IconLabelDescriptionList"/>
    <dgm:cxn modelId="{953EAD05-92C6-49AD-B9BF-C7320724652D}" type="presParOf" srcId="{23EDBCEE-D7F9-421B-A19B-A712F6BD4716}" destId="{64FC597E-7E79-4E5F-AAB9-9AC7398813F1}" srcOrd="0" destOrd="0" presId="urn:microsoft.com/office/officeart/2018/2/layout/IconLabelDescriptionList"/>
    <dgm:cxn modelId="{A224B469-473C-4CD2-BF89-43009A1F2231}" type="presParOf" srcId="{23EDBCEE-D7F9-421B-A19B-A712F6BD4716}" destId="{0D5F552F-801E-413D-A23F-727ABAC41EAC}" srcOrd="1" destOrd="0" presId="urn:microsoft.com/office/officeart/2018/2/layout/IconLabelDescriptionList"/>
    <dgm:cxn modelId="{73C90582-A9ED-4960-AAC8-4C39A3C43C3D}" type="presParOf" srcId="{23EDBCEE-D7F9-421B-A19B-A712F6BD4716}" destId="{A9AE7EEE-60D5-4AA6-A680-8E57CF192319}" srcOrd="2" destOrd="0" presId="urn:microsoft.com/office/officeart/2018/2/layout/IconLabelDescriptionList"/>
    <dgm:cxn modelId="{8822E7D5-5415-4D6D-B09D-7BED08E8295A}" type="presParOf" srcId="{23EDBCEE-D7F9-421B-A19B-A712F6BD4716}" destId="{907891AE-CD66-45BF-853F-449FDF59E8BF}" srcOrd="3" destOrd="0" presId="urn:microsoft.com/office/officeart/2018/2/layout/IconLabelDescriptionList"/>
    <dgm:cxn modelId="{E6E822F7-038D-4DBB-8042-631C17A7B612}" type="presParOf" srcId="{23EDBCEE-D7F9-421B-A19B-A712F6BD4716}" destId="{A2A20136-C662-4ED1-9BD4-CF454AEB102B}" srcOrd="4" destOrd="0" presId="urn:microsoft.com/office/officeart/2018/2/layout/IconLabelDescriptionList"/>
    <dgm:cxn modelId="{7DA50AB1-8051-4175-9BB1-40233E116139}" type="presParOf" srcId="{929788FB-3968-4861-B20A-C6B4A17AC8F4}" destId="{C1487314-F02D-445D-B0A4-0DC4D9444910}" srcOrd="5" destOrd="0" presId="urn:microsoft.com/office/officeart/2018/2/layout/IconLabelDescriptionList"/>
    <dgm:cxn modelId="{BB2B4180-E309-4345-BB47-F6E0C4D4E7FA}" type="presParOf" srcId="{929788FB-3968-4861-B20A-C6B4A17AC8F4}" destId="{1FE8880E-9233-487F-A82E-4E6D4462C065}" srcOrd="6" destOrd="0" presId="urn:microsoft.com/office/officeart/2018/2/layout/IconLabelDescriptionList"/>
    <dgm:cxn modelId="{F218A12F-F2CA-4B63-AD5F-F396B5EEC6F2}" type="presParOf" srcId="{1FE8880E-9233-487F-A82E-4E6D4462C065}" destId="{B06708D4-8178-454C-A8CE-392D73A70C98}" srcOrd="0" destOrd="0" presId="urn:microsoft.com/office/officeart/2018/2/layout/IconLabelDescriptionList"/>
    <dgm:cxn modelId="{F83DD334-4098-4701-9BD2-2EF4ADC9EC5A}" type="presParOf" srcId="{1FE8880E-9233-487F-A82E-4E6D4462C065}" destId="{C2E63EA6-7C1A-477D-AAA3-FDA5B8CD6887}" srcOrd="1" destOrd="0" presId="urn:microsoft.com/office/officeart/2018/2/layout/IconLabelDescriptionList"/>
    <dgm:cxn modelId="{8BC453F5-BC41-471F-9407-55E97C91F615}" type="presParOf" srcId="{1FE8880E-9233-487F-A82E-4E6D4462C065}" destId="{79B95202-CDFA-43CB-96FE-7B5F4BDC3339}" srcOrd="2" destOrd="0" presId="urn:microsoft.com/office/officeart/2018/2/layout/IconLabelDescriptionList"/>
    <dgm:cxn modelId="{F4A23F32-A371-402A-B5D6-972463EFB6BC}" type="presParOf" srcId="{1FE8880E-9233-487F-A82E-4E6D4462C065}" destId="{474B0811-5F7E-4A94-9140-ED45C2BF9795}" srcOrd="3" destOrd="0" presId="urn:microsoft.com/office/officeart/2018/2/layout/IconLabelDescriptionList"/>
    <dgm:cxn modelId="{63B2ED06-669B-457B-AEE5-3EB6BA52D582}" type="presParOf" srcId="{1FE8880E-9233-487F-A82E-4E6D4462C065}" destId="{0B4EC1E3-1CA7-4F9A-8F2E-EA1E3879F8C5}" srcOrd="4" destOrd="0" presId="urn:microsoft.com/office/officeart/2018/2/layout/IconLabelDescriptionList"/>
    <dgm:cxn modelId="{35F43135-61C2-46AE-AECB-B1BA5E9A0882}" type="presParOf" srcId="{929788FB-3968-4861-B20A-C6B4A17AC8F4}" destId="{51D44307-D41F-49E9-82AE-C640C523B0AA}" srcOrd="7" destOrd="0" presId="urn:microsoft.com/office/officeart/2018/2/layout/IconLabelDescriptionList"/>
    <dgm:cxn modelId="{13DF0599-B233-4611-AA05-DAB658A0A405}" type="presParOf" srcId="{929788FB-3968-4861-B20A-C6B4A17AC8F4}" destId="{AA82CFD5-F3EA-43B2-806A-EBF3CD892B2E}" srcOrd="8" destOrd="0" presId="urn:microsoft.com/office/officeart/2018/2/layout/IconLabelDescriptionList"/>
    <dgm:cxn modelId="{45980C2C-7CC0-4ED5-8DAE-6AC58D3C8ACF}" type="presParOf" srcId="{AA82CFD5-F3EA-43B2-806A-EBF3CD892B2E}" destId="{2261E276-2CCB-48A5-8C7F-07EE55105012}" srcOrd="0" destOrd="0" presId="urn:microsoft.com/office/officeart/2018/2/layout/IconLabelDescriptionList"/>
    <dgm:cxn modelId="{F5DC929F-144B-477F-8F21-43B5246D6FBC}" type="presParOf" srcId="{AA82CFD5-F3EA-43B2-806A-EBF3CD892B2E}" destId="{5BB4607D-93F3-4F07-BC04-EA5D119A84E3}" srcOrd="1" destOrd="0" presId="urn:microsoft.com/office/officeart/2018/2/layout/IconLabelDescriptionList"/>
    <dgm:cxn modelId="{28BCA423-80D3-4551-861F-17BDC26E5805}" type="presParOf" srcId="{AA82CFD5-F3EA-43B2-806A-EBF3CD892B2E}" destId="{ACDFB2E2-60E1-4EC0-9207-1E69DF752E9E}" srcOrd="2" destOrd="0" presId="urn:microsoft.com/office/officeart/2018/2/layout/IconLabelDescriptionList"/>
    <dgm:cxn modelId="{F612182B-FF5F-4C05-8A8D-881192C13B93}" type="presParOf" srcId="{AA82CFD5-F3EA-43B2-806A-EBF3CD892B2E}" destId="{5DAABCFD-639D-4CB2-9AD4-2DB86C2C17A8}" srcOrd="3" destOrd="0" presId="urn:microsoft.com/office/officeart/2018/2/layout/IconLabelDescriptionList"/>
    <dgm:cxn modelId="{8EA16872-1EEA-44CD-8480-9EA21524C8F1}" type="presParOf" srcId="{AA82CFD5-F3EA-43B2-806A-EBF3CD892B2E}" destId="{88938270-D7B1-40D1-923A-21598DC89FAE}" srcOrd="4" destOrd="0" presId="urn:microsoft.com/office/officeart/2018/2/layout/IconLabelDescriptionList"/>
    <dgm:cxn modelId="{42B2A66D-8F47-44D6-8B90-C9BC76BBEFE9}" type="presParOf" srcId="{929788FB-3968-4861-B20A-C6B4A17AC8F4}" destId="{5B64D38A-6777-474B-B4EC-266CD3B3F64F}" srcOrd="9" destOrd="0" presId="urn:microsoft.com/office/officeart/2018/2/layout/IconLabelDescriptionList"/>
    <dgm:cxn modelId="{30289107-6467-4212-A140-105572B1F602}" type="presParOf" srcId="{929788FB-3968-4861-B20A-C6B4A17AC8F4}" destId="{A276ED8C-A45E-411E-867F-79E7FEC556BB}" srcOrd="10" destOrd="0" presId="urn:microsoft.com/office/officeart/2018/2/layout/IconLabelDescriptionList"/>
    <dgm:cxn modelId="{25E98B14-89E5-4C11-9C92-F7D58D1438EA}" type="presParOf" srcId="{A276ED8C-A45E-411E-867F-79E7FEC556BB}" destId="{1D6E70AC-C926-4252-92CD-4C2ABAE23FA2}" srcOrd="0" destOrd="0" presId="urn:microsoft.com/office/officeart/2018/2/layout/IconLabelDescriptionList"/>
    <dgm:cxn modelId="{75679988-45E4-40F8-B7EF-99C663402124}" type="presParOf" srcId="{A276ED8C-A45E-411E-867F-79E7FEC556BB}" destId="{EB44EA0E-3991-4EE8-BA1F-E139545CD8C8}" srcOrd="1" destOrd="0" presId="urn:microsoft.com/office/officeart/2018/2/layout/IconLabelDescriptionList"/>
    <dgm:cxn modelId="{1FCCEFF7-BBE9-4AA4-AA25-AA196B91F649}" type="presParOf" srcId="{A276ED8C-A45E-411E-867F-79E7FEC556BB}" destId="{DEDD3737-D195-43E6-850B-582B7A37A1A2}" srcOrd="2" destOrd="0" presId="urn:microsoft.com/office/officeart/2018/2/layout/IconLabelDescriptionList"/>
    <dgm:cxn modelId="{9437357C-D9C0-4039-89F8-52CC877DC447}" type="presParOf" srcId="{A276ED8C-A45E-411E-867F-79E7FEC556BB}" destId="{6AE98F02-28C6-4F8C-9105-67C7BC63C09F}" srcOrd="3" destOrd="0" presId="urn:microsoft.com/office/officeart/2018/2/layout/IconLabelDescriptionList"/>
    <dgm:cxn modelId="{3AAB514A-06C8-4457-B0A0-1C6509A1C8B3}" type="presParOf" srcId="{A276ED8C-A45E-411E-867F-79E7FEC556BB}" destId="{0411BBC9-46F2-4FB3-9C7C-D9A3DB0BFB7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C9D05-FB72-44AF-A2E0-620733FE92C9}">
      <dsp:nvSpPr>
        <dsp:cNvPr id="0" name=""/>
        <dsp:cNvSpPr/>
      </dsp:nvSpPr>
      <dsp:spPr>
        <a:xfrm>
          <a:off x="9491" y="313083"/>
          <a:ext cx="1460416" cy="114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7A764-494A-4417-9667-25A23CD12950}">
      <dsp:nvSpPr>
        <dsp:cNvPr id="0" name=""/>
        <dsp:cNvSpPr/>
      </dsp:nvSpPr>
      <dsp:spPr>
        <a:xfrm>
          <a:off x="9491" y="1603296"/>
          <a:ext cx="4172619" cy="492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800" b="1" kern="1200" dirty="0"/>
            <a:t>Profils métiers </a:t>
          </a:r>
          <a:r>
            <a:rPr lang="fr-BE" sz="2800" kern="1200" dirty="0"/>
            <a:t>prévoient </a:t>
          </a:r>
          <a:endParaRPr lang="en-US" sz="2800" kern="1200" dirty="0"/>
        </a:p>
      </dsp:txBody>
      <dsp:txXfrm>
        <a:off x="9491" y="1603296"/>
        <a:ext cx="4172619" cy="492724"/>
      </dsp:txXfrm>
    </dsp:sp>
    <dsp:sp modelId="{D583E71B-F2A9-422B-B441-A9D37C531BB2}">
      <dsp:nvSpPr>
        <dsp:cNvPr id="0" name=""/>
        <dsp:cNvSpPr/>
      </dsp:nvSpPr>
      <dsp:spPr>
        <a:xfrm>
          <a:off x="13538" y="2078600"/>
          <a:ext cx="4172619" cy="1941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Production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Aménagement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Conception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Transformation</a:t>
          </a: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Préservation</a:t>
          </a:r>
          <a:endParaRPr lang="en-US" sz="2000" kern="1200" dirty="0"/>
        </a:p>
      </dsp:txBody>
      <dsp:txXfrm>
        <a:off x="13538" y="2078600"/>
        <a:ext cx="4172619" cy="1941889"/>
      </dsp:txXfrm>
    </dsp:sp>
    <dsp:sp modelId="{BCE379C1-DCBC-4225-A97D-914AF9C13ACF}">
      <dsp:nvSpPr>
        <dsp:cNvPr id="0" name=""/>
        <dsp:cNvSpPr/>
      </dsp:nvSpPr>
      <dsp:spPr>
        <a:xfrm>
          <a:off x="4912319" y="443642"/>
          <a:ext cx="1460416" cy="114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D1428-C8DA-4499-8982-377146EE348C}">
      <dsp:nvSpPr>
        <dsp:cNvPr id="0" name=""/>
        <dsp:cNvSpPr/>
      </dsp:nvSpPr>
      <dsp:spPr>
        <a:xfrm>
          <a:off x="4777042" y="1584894"/>
          <a:ext cx="4172619" cy="492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800" kern="1200" dirty="0"/>
            <a:t>Cela passe par</a:t>
          </a:r>
          <a:endParaRPr lang="en-US" sz="2800" kern="1200" dirty="0"/>
        </a:p>
      </dsp:txBody>
      <dsp:txXfrm>
        <a:off x="4777042" y="1584894"/>
        <a:ext cx="4172619" cy="492724"/>
      </dsp:txXfrm>
    </dsp:sp>
    <dsp:sp modelId="{E2D6C207-FF76-4E7C-A120-9136CDFA7519}">
      <dsp:nvSpPr>
        <dsp:cNvPr id="0" name=""/>
        <dsp:cNvSpPr/>
      </dsp:nvSpPr>
      <dsp:spPr>
        <a:xfrm>
          <a:off x="4773746" y="2086074"/>
          <a:ext cx="4172619" cy="1419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Connaissance et reconnaissance </a:t>
          </a:r>
          <a:br>
            <a:rPr lang="fr-BE" sz="2000" kern="1200" dirty="0"/>
          </a:br>
          <a:r>
            <a:rPr lang="fr-BE" sz="2000" kern="1200" dirty="0"/>
            <a:t>		</a:t>
          </a:r>
          <a:r>
            <a:rPr lang="fr-BE" sz="2000" b="1" kern="1200" dirty="0"/>
            <a:t>des végétaux </a:t>
          </a:r>
          <a:br>
            <a:rPr lang="fr-BE" sz="2000" b="1" kern="1200" dirty="0"/>
          </a:br>
          <a:r>
            <a:rPr lang="fr-BE" sz="2000" kern="1200" dirty="0"/>
            <a:t>Connaissance et reconnaissance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BE" sz="2000" kern="1200" dirty="0"/>
            <a:t>		      	</a:t>
          </a:r>
          <a:r>
            <a:rPr lang="fr-BE" sz="2000" b="1" kern="1200" dirty="0"/>
            <a:t>des ravageurs</a:t>
          </a:r>
          <a:endParaRPr lang="en-US" sz="2000" b="1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Connaissance et reconnaissance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		</a:t>
          </a:r>
          <a:r>
            <a:rPr lang="fr-BE" sz="2000" b="1" kern="1200" dirty="0"/>
            <a:t>des matériaux</a:t>
          </a:r>
          <a:endParaRPr lang="en-US" sz="2000" b="1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Connaissance et reconnaissance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		</a:t>
          </a:r>
          <a:r>
            <a:rPr lang="fr-BE" sz="2000" b="1" kern="1200" dirty="0"/>
            <a:t>de l’environnement</a:t>
          </a:r>
          <a:endParaRPr lang="en-US" sz="2000" b="1" kern="1200" dirty="0"/>
        </a:p>
      </dsp:txBody>
      <dsp:txXfrm>
        <a:off x="4773746" y="2086074"/>
        <a:ext cx="4172619" cy="1419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15C6B-DE79-496A-B9DE-8FE3BB39B4E0}">
      <dsp:nvSpPr>
        <dsp:cNvPr id="0" name=""/>
        <dsp:cNvSpPr/>
      </dsp:nvSpPr>
      <dsp:spPr>
        <a:xfrm>
          <a:off x="569342" y="392594"/>
          <a:ext cx="674852" cy="5835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02EE8-F5E3-4B29-932A-AF343D7A7CF8}">
      <dsp:nvSpPr>
        <dsp:cNvPr id="0" name=""/>
        <dsp:cNvSpPr/>
      </dsp:nvSpPr>
      <dsp:spPr>
        <a:xfrm>
          <a:off x="7205" y="753030"/>
          <a:ext cx="1896357" cy="1249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Listes </a:t>
          </a:r>
          <a:br>
            <a:rPr lang="fr-BE" sz="2400" kern="1200" dirty="0"/>
          </a:br>
          <a:r>
            <a:rPr lang="fr-BE" sz="2400" kern="1200" dirty="0"/>
            <a:t>cumulatives</a:t>
          </a:r>
          <a:endParaRPr lang="en-US" sz="2400" kern="1200" dirty="0"/>
        </a:p>
      </dsp:txBody>
      <dsp:txXfrm>
        <a:off x="7205" y="753030"/>
        <a:ext cx="1896357" cy="1249776"/>
      </dsp:txXfrm>
    </dsp:sp>
    <dsp:sp modelId="{45CDC338-6FBB-436A-9C02-95C13884C49D}">
      <dsp:nvSpPr>
        <dsp:cNvPr id="0" name=""/>
        <dsp:cNvSpPr/>
      </dsp:nvSpPr>
      <dsp:spPr>
        <a:xfrm>
          <a:off x="751770" y="2803498"/>
          <a:ext cx="421577" cy="16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2FFE4-C5BB-4BED-AA48-10E1059C7595}">
      <dsp:nvSpPr>
        <dsp:cNvPr id="0" name=""/>
        <dsp:cNvSpPr/>
      </dsp:nvSpPr>
      <dsp:spPr>
        <a:xfrm>
          <a:off x="1677409" y="1962669"/>
          <a:ext cx="766502" cy="708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9C248-AB2C-4101-9009-445FF9BD7361}">
      <dsp:nvSpPr>
        <dsp:cNvPr id="0" name=""/>
        <dsp:cNvSpPr/>
      </dsp:nvSpPr>
      <dsp:spPr>
        <a:xfrm>
          <a:off x="1400886" y="2789509"/>
          <a:ext cx="1988936" cy="125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Étapes semestrialisées</a:t>
          </a:r>
          <a:endParaRPr lang="en-US" sz="2400" kern="1200" dirty="0"/>
        </a:p>
      </dsp:txBody>
      <dsp:txXfrm>
        <a:off x="1400886" y="2789509"/>
        <a:ext cx="1988936" cy="1253961"/>
      </dsp:txXfrm>
    </dsp:sp>
    <dsp:sp modelId="{8017A6D5-4F7D-4E74-A9B9-805255593CFE}">
      <dsp:nvSpPr>
        <dsp:cNvPr id="0" name=""/>
        <dsp:cNvSpPr/>
      </dsp:nvSpPr>
      <dsp:spPr>
        <a:xfrm>
          <a:off x="2768194" y="2836729"/>
          <a:ext cx="421577" cy="16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C597E-7E79-4E5F-AAB9-9AC7398813F1}">
      <dsp:nvSpPr>
        <dsp:cNvPr id="0" name=""/>
        <dsp:cNvSpPr/>
      </dsp:nvSpPr>
      <dsp:spPr>
        <a:xfrm>
          <a:off x="3210351" y="565326"/>
          <a:ext cx="1078861" cy="11106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E7EEE-60D5-4AA6-A680-8E57CF192319}">
      <dsp:nvSpPr>
        <dsp:cNvPr id="0" name=""/>
        <dsp:cNvSpPr/>
      </dsp:nvSpPr>
      <dsp:spPr>
        <a:xfrm>
          <a:off x="3426411" y="1639971"/>
          <a:ext cx="1762667" cy="1258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Tests :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plusieurs / an </a:t>
          </a:r>
          <a:endParaRPr lang="en-US" sz="2400" kern="1200" dirty="0"/>
        </a:p>
      </dsp:txBody>
      <dsp:txXfrm>
        <a:off x="3426411" y="1639971"/>
        <a:ext cx="1762667" cy="1258015"/>
      </dsp:txXfrm>
    </dsp:sp>
    <dsp:sp modelId="{A2A20136-C662-4ED1-9BD4-CF454AEB102B}">
      <dsp:nvSpPr>
        <dsp:cNvPr id="0" name=""/>
        <dsp:cNvSpPr/>
      </dsp:nvSpPr>
      <dsp:spPr>
        <a:xfrm>
          <a:off x="4717772" y="2939384"/>
          <a:ext cx="421577" cy="16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708D4-8178-454C-A8CE-392D73A70C98}">
      <dsp:nvSpPr>
        <dsp:cNvPr id="0" name=""/>
        <dsp:cNvSpPr/>
      </dsp:nvSpPr>
      <dsp:spPr>
        <a:xfrm>
          <a:off x="6793093" y="166752"/>
          <a:ext cx="812767" cy="8317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95202-CDFA-43CB-96FE-7B5F4BDC3339}">
      <dsp:nvSpPr>
        <dsp:cNvPr id="0" name=""/>
        <dsp:cNvSpPr/>
      </dsp:nvSpPr>
      <dsp:spPr>
        <a:xfrm>
          <a:off x="6579509" y="757773"/>
          <a:ext cx="1465897" cy="1261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Implication des étudiants </a:t>
          </a:r>
          <a:endParaRPr lang="en-US" sz="2400" kern="1200" dirty="0"/>
        </a:p>
      </dsp:txBody>
      <dsp:txXfrm>
        <a:off x="6579509" y="757773"/>
        <a:ext cx="1465897" cy="1261942"/>
      </dsp:txXfrm>
    </dsp:sp>
    <dsp:sp modelId="{0B4EC1E3-1CA7-4F9A-8F2E-EA1E3879F8C5}">
      <dsp:nvSpPr>
        <dsp:cNvPr id="0" name=""/>
        <dsp:cNvSpPr/>
      </dsp:nvSpPr>
      <dsp:spPr>
        <a:xfrm>
          <a:off x="6405830" y="2871638"/>
          <a:ext cx="421577" cy="16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1E276-2CCB-48A5-8C7F-07EE55105012}">
      <dsp:nvSpPr>
        <dsp:cNvPr id="0" name=""/>
        <dsp:cNvSpPr/>
      </dsp:nvSpPr>
      <dsp:spPr>
        <a:xfrm>
          <a:off x="9521392" y="866163"/>
          <a:ext cx="883086" cy="6696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FB2E2-60E1-4EC0-9207-1E69DF752E9E}">
      <dsp:nvSpPr>
        <dsp:cNvPr id="0" name=""/>
        <dsp:cNvSpPr/>
      </dsp:nvSpPr>
      <dsp:spPr>
        <a:xfrm>
          <a:off x="7667218" y="2845256"/>
          <a:ext cx="2138634" cy="838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Perturbation des stades phénologiques </a:t>
          </a:r>
          <a:endParaRPr lang="en-US" sz="2400" kern="1200" dirty="0"/>
        </a:p>
      </dsp:txBody>
      <dsp:txXfrm>
        <a:off x="7667218" y="2845256"/>
        <a:ext cx="2138634" cy="838886"/>
      </dsp:txXfrm>
    </dsp:sp>
    <dsp:sp modelId="{88938270-D7B1-40D1-923A-21598DC89FAE}">
      <dsp:nvSpPr>
        <dsp:cNvPr id="0" name=""/>
        <dsp:cNvSpPr/>
      </dsp:nvSpPr>
      <dsp:spPr>
        <a:xfrm>
          <a:off x="8281872" y="2833005"/>
          <a:ext cx="421577" cy="16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E70AC-C926-4252-92CD-4C2ABAE23FA2}">
      <dsp:nvSpPr>
        <dsp:cNvPr id="0" name=""/>
        <dsp:cNvSpPr/>
      </dsp:nvSpPr>
      <dsp:spPr>
        <a:xfrm>
          <a:off x="7846007" y="2100500"/>
          <a:ext cx="1085448" cy="96724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D3737-D195-43E6-850B-582B7A37A1A2}">
      <dsp:nvSpPr>
        <dsp:cNvPr id="0" name=""/>
        <dsp:cNvSpPr/>
      </dsp:nvSpPr>
      <dsp:spPr>
        <a:xfrm>
          <a:off x="9650135" y="1612414"/>
          <a:ext cx="1825760" cy="1269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BE" sz="2400" kern="1200" dirty="0"/>
            <a:t>Diversification des activités</a:t>
          </a:r>
          <a:endParaRPr lang="en-US" sz="2400" kern="1200" dirty="0"/>
        </a:p>
      </dsp:txBody>
      <dsp:txXfrm>
        <a:off x="9650135" y="1612414"/>
        <a:ext cx="1825760" cy="1269433"/>
      </dsp:txXfrm>
    </dsp:sp>
    <dsp:sp modelId="{0411BBC9-46F2-4FB3-9C7C-D9A3DB0BFB7A}">
      <dsp:nvSpPr>
        <dsp:cNvPr id="0" name=""/>
        <dsp:cNvSpPr/>
      </dsp:nvSpPr>
      <dsp:spPr>
        <a:xfrm>
          <a:off x="10337845" y="2909251"/>
          <a:ext cx="421577" cy="16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7BEE847-F046-4AC4-9F62-7D1817B77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370278-6D29-4F8F-BD3A-5F72D720E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51C39-09A6-4624-93B8-19009E33D67F}" type="datetimeFigureOut">
              <a:rPr lang="fr-FR" smtClean="0"/>
              <a:t>01/07/2024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F551D0-C6E5-4F33-B9C6-D87A100E91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74DDD1-AF4D-4F3F-A33E-7713C840D7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2E8BC-17E1-4463-90FD-68A126E1B6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6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26C94-6C27-534C-BBD9-384C954A3F59}" type="datetimeFigureOut">
              <a:rPr lang="fr-FR" smtClean="0"/>
              <a:t>01/07/2024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66BBF-16B4-4F48-9EBB-1CF9C2819D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15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Vue d’une section</a:t>
            </a:r>
          </a:p>
          <a:p>
            <a:r>
              <a:rPr lang="fr-BE" baseline="0" dirty="0"/>
              <a:t> puis des sections</a:t>
            </a:r>
          </a:p>
          <a:p>
            <a:r>
              <a:rPr lang="fr-BE" baseline="0" dirty="0"/>
              <a:t> puis des sections déroulées</a:t>
            </a:r>
          </a:p>
          <a:p>
            <a:endParaRPr lang="fr-BE" baseline="0" dirty="0"/>
          </a:p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58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  <a:p>
            <a:r>
              <a:rPr lang="fr-BE" baseline="0" dirty="0"/>
              <a:t>Format de cours dans les paramètres du cours</a:t>
            </a:r>
          </a:p>
          <a:p>
            <a:r>
              <a:rPr lang="fr-BE" baseline="0" dirty="0"/>
              <a:t>Sur moodle.org : 13 annoncés compatible Moodle 4.4 (date du 30/06/2024)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972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Sans rien changer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55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65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/>
          </a:p>
          <a:p>
            <a:r>
              <a:rPr lang="fr-BE" baseline="0"/>
              <a:t>Format de cours dans les paramètres du cours</a:t>
            </a:r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95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Fait par administrateur, influence tout le site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487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/>
          </a:p>
          <a:p>
            <a:r>
              <a:rPr lang="fr-BE" baseline="0"/>
              <a:t>Format de cours dans les paramètres du cours</a:t>
            </a:r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646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  <a:p>
            <a:r>
              <a:rPr lang="fr-BE" baseline="0" dirty="0"/>
              <a:t>Format de cours dans les paramètres du 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707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  <a:p>
            <a:r>
              <a:rPr lang="fr-BE" baseline="0" dirty="0"/>
              <a:t>Ouverture d’une tuile avec les activités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321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Beaucoup d’autres paramètres … Javascript … Sous-tuiles pour activités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42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7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84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Nouvelle</a:t>
            </a:r>
            <a:r>
              <a:rPr lang="fr-BE" baseline="0" dirty="0"/>
              <a:t> offre de services </a:t>
            </a:r>
          </a:p>
          <a:p>
            <a:r>
              <a:rPr lang="fr-BE" baseline="0" dirty="0"/>
              <a:t>NEW: intégré nos locaux 10 juin 2024.</a:t>
            </a:r>
          </a:p>
          <a:p>
            <a:r>
              <a:rPr lang="fr-BE" baseline="0" dirty="0"/>
              <a:t>12 personnes</a:t>
            </a:r>
          </a:p>
          <a:p>
            <a:endParaRPr lang="fr-BE" baseline="0" dirty="0"/>
          </a:p>
          <a:p>
            <a:pPr algn="l" fontAlgn="auto"/>
            <a:r>
              <a:rPr lang="fr-BE" b="1" i="0" dirty="0">
                <a:effectLst/>
                <a:latin typeface="-apple-system"/>
              </a:rPr>
              <a:t>1 programme, 3 fonctions et 2 mondes</a:t>
            </a:r>
            <a:r>
              <a:rPr lang="fr-BE" b="1" i="0" dirty="0">
                <a:effectLst/>
                <a:latin typeface="var(--artdeco-reset-typography-font-family-sans)"/>
              </a:rPr>
              <a:t> </a:t>
            </a:r>
            <a:endParaRPr lang="fr-BE" b="1" i="0" dirty="0">
              <a:effectLst/>
              <a:latin typeface="-apple-system"/>
            </a:endParaRPr>
          </a:p>
          <a:p>
            <a:pPr algn="l" fontAlgn="auto"/>
            <a:r>
              <a:rPr lang="fr-BE" b="0" i="0" dirty="0">
                <a:effectLst/>
                <a:latin typeface="-apple-system"/>
              </a:rPr>
              <a:t>Soutenu par le Plan National de Relance et de Résilience (PNRR) et par le Plan de Relance de la Wallonie (PRW), le programme de plateforme digital </a:t>
            </a:r>
            <a:r>
              <a:rPr lang="fr-BE" b="0" i="0" dirty="0" err="1">
                <a:effectLst/>
                <a:latin typeface="-apple-system"/>
              </a:rPr>
              <a:t>learning</a:t>
            </a:r>
            <a:r>
              <a:rPr lang="fr-BE" b="0" i="0" dirty="0">
                <a:effectLst/>
                <a:latin typeface="-apple-system"/>
              </a:rPr>
              <a:t> se décline en</a:t>
            </a:r>
            <a:r>
              <a:rPr lang="fr-BE" b="0" i="0" dirty="0">
                <a:effectLst/>
                <a:latin typeface="var(--artdeco-reset-typography-font-family-sans)"/>
              </a:rPr>
              <a:t> </a:t>
            </a:r>
            <a:r>
              <a:rPr lang="fr-BE" b="1" i="0" dirty="0">
                <a:effectLst/>
                <a:latin typeface="var(--artdeco-reset-typography-font-family-sans)"/>
              </a:rPr>
              <a:t>3 fonctions clés</a:t>
            </a:r>
            <a:r>
              <a:rPr lang="fr-BE" b="0" i="0" dirty="0">
                <a:effectLst/>
                <a:latin typeface="-apple-system"/>
              </a:rPr>
              <a:t>, concevoir, partager et explorer :</a:t>
            </a:r>
            <a:r>
              <a:rPr lang="fr-BE" b="0" i="0" dirty="0">
                <a:effectLst/>
                <a:latin typeface="var(--artdeco-reset-typography-font-family-sans)"/>
              </a:rPr>
              <a:t> </a:t>
            </a:r>
            <a:endParaRPr lang="fr-BE" b="0" i="0" dirty="0">
              <a:effectLst/>
              <a:latin typeface="-apple-system"/>
            </a:endParaRPr>
          </a:p>
          <a:p>
            <a:pPr fontAlgn="auto">
              <a:buFont typeface="Arial" panose="020B0604020202020204" pitchFamily="34" charset="0"/>
              <a:buChar char="•"/>
            </a:pPr>
            <a:r>
              <a:rPr lang="fr-BE" b="1" dirty="0">
                <a:effectLst/>
                <a:latin typeface="var(--artdeco-reset-typography-font-family-sans)"/>
              </a:rPr>
              <a:t>concevoir</a:t>
            </a:r>
            <a:r>
              <a:rPr lang="fr-BE" dirty="0">
                <a:effectLst/>
                <a:latin typeface="var(--artdeco-reset-typography-font-family-sans)"/>
              </a:rPr>
              <a:t> des ressources (contenus et parcours de formation) et des méta-ressources (modes d’emploi techno-pédagogiques, cadres de marché, conseils sur le droit d’auteur…) ;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fr-BE" b="1" dirty="0">
                <a:effectLst/>
                <a:latin typeface="var(--artdeco-reset-typography-font-family-sans)"/>
              </a:rPr>
              <a:t>partager</a:t>
            </a:r>
            <a:r>
              <a:rPr lang="fr-BE" dirty="0">
                <a:effectLst/>
                <a:latin typeface="var(--artdeco-reset-typography-font-family-sans)"/>
              </a:rPr>
              <a:t> les ressources produites, les méthodes et les bonnes pratiques du digital </a:t>
            </a:r>
            <a:r>
              <a:rPr lang="fr-BE" dirty="0" err="1">
                <a:effectLst/>
                <a:latin typeface="var(--artdeco-reset-typography-font-family-sans)"/>
              </a:rPr>
              <a:t>learning</a:t>
            </a:r>
            <a:r>
              <a:rPr lang="fr-BE" dirty="0">
                <a:effectLst/>
                <a:latin typeface="var(--artdeco-reset-typography-font-family-sans)"/>
              </a:rPr>
              <a:t>, notamment à travers la mise en œuvre d’une Communauté de pratique (</a:t>
            </a:r>
            <a:r>
              <a:rPr lang="fr-BE" dirty="0" err="1">
                <a:effectLst/>
                <a:latin typeface="var(--artdeco-reset-typography-font-family-sans)"/>
              </a:rPr>
              <a:t>CoP</a:t>
            </a:r>
            <a:r>
              <a:rPr lang="fr-BE" dirty="0">
                <a:effectLst/>
                <a:latin typeface="var(--artdeco-reset-typography-font-family-sans)"/>
              </a:rPr>
              <a:t>), ouverte sur un écosystème large et varié ;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fr-BE" b="1" dirty="0">
                <a:effectLst/>
                <a:latin typeface="var(--artdeco-reset-typography-font-family-sans)"/>
              </a:rPr>
              <a:t>explorer</a:t>
            </a:r>
            <a:r>
              <a:rPr lang="fr-BE" dirty="0">
                <a:effectLst/>
                <a:latin typeface="var(--artdeco-reset-typography-font-family-sans)"/>
              </a:rPr>
              <a:t> de nouveaux outils, méthodes, aménagements en exploitant tout le potentiel de la technologie au service d’objectifs pédagogiques et – pourquoi pas – innover. </a:t>
            </a:r>
          </a:p>
          <a:p>
            <a:pPr algn="l" fontAlgn="auto"/>
            <a:r>
              <a:rPr lang="fr-BE" b="0" i="0" dirty="0">
                <a:effectLst/>
                <a:latin typeface="-apple-system"/>
              </a:rPr>
              <a:t>Le</a:t>
            </a:r>
            <a:r>
              <a:rPr lang="fr-BE" b="0" i="0" dirty="0">
                <a:effectLst/>
                <a:latin typeface="var(--artdeco-reset-typography-font-family-sans)"/>
              </a:rPr>
              <a:t> </a:t>
            </a:r>
            <a:r>
              <a:rPr lang="fr-BE" b="1" i="0" dirty="0" err="1">
                <a:effectLst/>
                <a:latin typeface="var(--artdeco-reset-typography-font-family-sans)"/>
              </a:rPr>
              <a:t>Digilearn</a:t>
            </a:r>
            <a:r>
              <a:rPr lang="fr-BE" b="1" i="0" dirty="0">
                <a:effectLst/>
                <a:latin typeface="var(--artdeco-reset-typography-font-family-sans)"/>
              </a:rPr>
              <a:t> Studio</a:t>
            </a:r>
            <a:r>
              <a:rPr lang="fr-BE" b="0" i="0" dirty="0">
                <a:effectLst/>
                <a:latin typeface="-apple-system"/>
              </a:rPr>
              <a:t>, tel est son nom, a été pensé, dès le départ, pour répondre à ces 3 fonctions avec :</a:t>
            </a:r>
            <a:r>
              <a:rPr lang="fr-BE" b="0" i="0" dirty="0">
                <a:effectLst/>
                <a:latin typeface="var(--artdeco-reset-typography-font-family-sans)"/>
              </a:rPr>
              <a:t> </a:t>
            </a:r>
            <a:endParaRPr lang="fr-BE" b="0" i="0" dirty="0">
              <a:effectLst/>
              <a:latin typeface="-apple-system"/>
            </a:endParaRPr>
          </a:p>
          <a:p>
            <a:pPr fontAlgn="auto">
              <a:buFont typeface="Arial" panose="020B0604020202020204" pitchFamily="34" charset="0"/>
              <a:buChar char="•"/>
            </a:pPr>
            <a:r>
              <a:rPr lang="fr-BE" dirty="0">
                <a:effectLst/>
                <a:latin typeface="var(--artdeco-reset-typography-font-family-sans)"/>
              </a:rPr>
              <a:t>un </a:t>
            </a:r>
            <a:r>
              <a:rPr lang="fr-BE" b="1" dirty="0">
                <a:effectLst/>
                <a:latin typeface="var(--artdeco-reset-typography-font-family-sans)"/>
              </a:rPr>
              <a:t>espace physique</a:t>
            </a:r>
            <a:r>
              <a:rPr lang="fr-BE" dirty="0">
                <a:effectLst/>
                <a:latin typeface="var(--artdeco-reset-typography-font-family-sans)"/>
              </a:rPr>
              <a:t> en cours de construction à Liège qui accueillera des zones de coworking, un labo digital </a:t>
            </a:r>
            <a:r>
              <a:rPr lang="fr-BE" dirty="0" err="1">
                <a:effectLst/>
                <a:latin typeface="var(--artdeco-reset-typography-font-family-sans)"/>
              </a:rPr>
              <a:t>learning</a:t>
            </a:r>
            <a:r>
              <a:rPr lang="fr-BE" dirty="0">
                <a:effectLst/>
                <a:latin typeface="var(--artdeco-reset-typography-font-family-sans)"/>
              </a:rPr>
              <a:t>, un studio de création multimédia, une salle polyvalente, des classes et une salle de brainstorming ; </a:t>
            </a:r>
          </a:p>
          <a:p>
            <a:pPr fontAlgn="auto">
              <a:buFont typeface="Arial" panose="020B0604020202020204" pitchFamily="34" charset="0"/>
              <a:buChar char="•"/>
            </a:pPr>
            <a:r>
              <a:rPr lang="fr-BE" dirty="0">
                <a:effectLst/>
                <a:latin typeface="var(--artdeco-reset-typography-font-family-sans)"/>
              </a:rPr>
              <a:t>une </a:t>
            </a:r>
            <a:r>
              <a:rPr lang="fr-BE" b="1" dirty="0">
                <a:effectLst/>
                <a:latin typeface="var(--artdeco-reset-typography-font-family-sans)"/>
              </a:rPr>
              <a:t>plateforme virtuelle</a:t>
            </a:r>
            <a:r>
              <a:rPr lang="fr-BE" dirty="0">
                <a:effectLst/>
                <a:latin typeface="var(--artdeco-reset-typography-font-family-sans)"/>
              </a:rPr>
              <a:t> qui mettra à disposition, en production, les ressources et méta-ressources, et, en mode </a:t>
            </a:r>
            <a:r>
              <a:rPr lang="fr-BE" dirty="0" err="1">
                <a:effectLst/>
                <a:latin typeface="var(--artdeco-reset-typography-font-family-sans)"/>
              </a:rPr>
              <a:t>sandbox</a:t>
            </a:r>
            <a:r>
              <a:rPr lang="fr-BE" dirty="0">
                <a:effectLst/>
                <a:latin typeface="var(--artdeco-reset-typography-font-family-sans)"/>
              </a:rPr>
              <a:t>, des outils, logiciels auteurs, et autres dispositifs techno-pédagogiques à tester librement. </a:t>
            </a:r>
          </a:p>
          <a:p>
            <a:pPr algn="l" fontAlgn="auto"/>
            <a:r>
              <a:rPr lang="fr-BE" b="0" i="0" dirty="0">
                <a:effectLst/>
                <a:latin typeface="-apple-system"/>
              </a:rPr>
              <a:t>Le monde physique et le monde virtuel convergent donc, afin de proposer une</a:t>
            </a:r>
            <a:r>
              <a:rPr lang="fr-BE" b="0" i="0" dirty="0">
                <a:effectLst/>
                <a:latin typeface="var(--artdeco-reset-typography-font-family-sans)"/>
              </a:rPr>
              <a:t> </a:t>
            </a:r>
            <a:r>
              <a:rPr lang="fr-BE" b="1" i="0" dirty="0">
                <a:effectLst/>
                <a:latin typeface="var(--artdeco-reset-typography-font-family-sans)"/>
              </a:rPr>
              <a:t>expérience complémentaire et hybride du digital </a:t>
            </a:r>
            <a:r>
              <a:rPr lang="fr-BE" b="1" i="0" dirty="0" err="1">
                <a:effectLst/>
                <a:latin typeface="var(--artdeco-reset-typography-font-family-sans)"/>
              </a:rPr>
              <a:t>learning</a:t>
            </a:r>
            <a:r>
              <a:rPr lang="fr-BE" b="0" i="0" dirty="0">
                <a:effectLst/>
                <a:latin typeface="-apple-system"/>
              </a:rPr>
              <a:t>, pour mieux s’adapter à la réalité du métier de formateur.</a:t>
            </a:r>
            <a:r>
              <a:rPr lang="fr-BE" b="0" i="0" dirty="0">
                <a:effectLst/>
                <a:latin typeface="var(--artdeco-reset-typography-font-family-sans)"/>
              </a:rPr>
              <a:t> </a:t>
            </a:r>
            <a:endParaRPr lang="fr-BE" b="0" i="0" dirty="0">
              <a:effectLst/>
              <a:latin typeface="-apple-system"/>
            </a:endParaRPr>
          </a:p>
          <a:p>
            <a:endParaRPr lang="fr-BE" baseline="0" dirty="0"/>
          </a:p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85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06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073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98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Test Moodle : parfois le cœur fait le </a:t>
            </a:r>
            <a:r>
              <a:rPr lang="fr-BE" baseline="0" dirty="0" err="1"/>
              <a:t>taff</a:t>
            </a:r>
            <a:endParaRPr lang="fr-BE" baseline="0" dirty="0"/>
          </a:p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64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Test Moodle : parfois le cœur fait le </a:t>
            </a:r>
            <a:r>
              <a:rPr lang="fr-BE" baseline="0" dirty="0" err="1"/>
              <a:t>taff</a:t>
            </a:r>
            <a:endParaRPr lang="fr-BE" baseline="0" dirty="0"/>
          </a:p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68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/>
              <a:t>&lt;50% Néophyte</a:t>
            </a:r>
          </a:p>
          <a:p>
            <a:r>
              <a:rPr lang="fr-BE" baseline="0" dirty="0"/>
              <a:t>&gt;=50% et &lt;100% Débutant</a:t>
            </a:r>
          </a:p>
          <a:p>
            <a:r>
              <a:rPr lang="fr-BE" baseline="0" dirty="0"/>
              <a:t>&gt;=100% Utilisateur Réguler</a:t>
            </a:r>
          </a:p>
          <a:p>
            <a:r>
              <a:rPr lang="fr-BE" baseline="0" dirty="0"/>
              <a:t>&lt;60% </a:t>
            </a:r>
            <a:r>
              <a:rPr lang="fr-BE" baseline="0" dirty="0" err="1"/>
              <a:t>Débutant+Néophyte</a:t>
            </a:r>
            <a:endParaRPr lang="fr-BE" baseline="0" dirty="0"/>
          </a:p>
          <a:p>
            <a:endParaRPr lang="fr-BE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66BBF-16B4-4F48-9EBB-1CF9C2819D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35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contribution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8" y="5652569"/>
            <a:ext cx="8390901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5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2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31BE1B1-B507-4E16-99F3-964F5909A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980000"/>
            <a:ext cx="9134157" cy="2357438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vestibulum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morbi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blandit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Ullamcorper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dignissim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cras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lobortis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feugiat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vivamus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Phasellus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eu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Diam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nulla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99DD4F9-B42A-4820-AE04-04078923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475" y="1047428"/>
            <a:ext cx="3754438" cy="759011"/>
          </a:xfrm>
        </p:spPr>
        <p:txBody>
          <a:bodyPr>
            <a:noAutofit/>
          </a:bodyPr>
          <a:lstStyle>
            <a:lvl1pPr marL="0" indent="0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32200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31BE1B1-B507-4E16-99F3-964F5909A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2880000"/>
            <a:ext cx="9134157" cy="2357438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vestibulum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morbi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blandit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Ullamcorper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dignissim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cras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lobortis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feugiat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vivamus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Phasellus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eu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Diam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nulla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39C0E9C-8D56-4252-B9EA-E91DF3BC14DC}"/>
              </a:ext>
            </a:extLst>
          </p:cNvPr>
          <p:cNvSpPr txBox="1">
            <a:spLocks/>
          </p:cNvSpPr>
          <p:nvPr userDrawn="1"/>
        </p:nvSpPr>
        <p:spPr>
          <a:xfrm>
            <a:off x="1259999" y="1888840"/>
            <a:ext cx="4546911" cy="79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solidFill>
                <a:srgbClr val="0D4050"/>
              </a:solidFill>
              <a:latin typeface="Raleway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4C2159D-D173-4228-A3E1-ADF14A471401}"/>
              </a:ext>
            </a:extLst>
          </p:cNvPr>
          <p:cNvSpPr txBox="1">
            <a:spLocks/>
          </p:cNvSpPr>
          <p:nvPr userDrawn="1"/>
        </p:nvSpPr>
        <p:spPr>
          <a:xfrm>
            <a:off x="1259998" y="1806440"/>
            <a:ext cx="4546911" cy="791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>
              <a:solidFill>
                <a:srgbClr val="0D4050"/>
              </a:solidFill>
              <a:latin typeface="Raleway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8C7812-BDD8-4E94-AB09-A349C4425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475" y="1889126"/>
            <a:ext cx="3754438" cy="542990"/>
          </a:xfrm>
        </p:spPr>
        <p:txBody>
          <a:bodyPr/>
          <a:lstStyle>
            <a:lvl1pPr marL="0" indent="0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95A1C07-27DF-4419-8821-53DB4A436E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475" y="1047428"/>
            <a:ext cx="3754438" cy="759011"/>
          </a:xfrm>
        </p:spPr>
        <p:txBody>
          <a:bodyPr>
            <a:noAutofit/>
          </a:bodyPr>
          <a:lstStyle>
            <a:lvl1pPr marL="0" indent="0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77020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4C904F-E24C-4EE9-B46E-874082E4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1532" y="1766577"/>
            <a:ext cx="6108929" cy="542990"/>
          </a:xfrm>
        </p:spPr>
        <p:txBody>
          <a:bodyPr/>
          <a:lstStyle>
            <a:lvl1pPr marL="0" indent="0" algn="ctr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930E3FA-4EE1-483F-8126-D6FD51527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1532" y="869543"/>
            <a:ext cx="6108930" cy="759011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D139238-89F1-4F3B-A8F4-B97CD81C83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1534" y="2347571"/>
            <a:ext cx="6108929" cy="35580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3A738F3-A880-4DAE-A61B-E3374E7B4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1532" y="5988457"/>
            <a:ext cx="6108929" cy="542990"/>
          </a:xfrm>
        </p:spPr>
        <p:txBody>
          <a:bodyPr>
            <a:noAutofit/>
          </a:bodyPr>
          <a:lstStyle>
            <a:lvl1pPr marL="0" indent="0" algn="ctr">
              <a:buNone/>
              <a:defRPr lang="fr-FR" sz="1200" i="1" kern="1200" dirty="0" smtClean="0">
                <a:solidFill>
                  <a:schemeClr val="bg2">
                    <a:lumMod val="2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Le parc </a:t>
            </a:r>
            <a:r>
              <a:rPr lang="fr-FR" dirty="0" err="1"/>
              <a:t>pharo</a:t>
            </a:r>
            <a:r>
              <a:rPr lang="fr-FR" dirty="0"/>
              <a:t>, Sculptures </a:t>
            </a:r>
            <a:r>
              <a:rPr lang="fr-FR" dirty="0" err="1"/>
              <a:t>bernard</a:t>
            </a:r>
            <a:r>
              <a:rPr lang="fr-FR" dirty="0"/>
              <a:t> venet, image libérée de droits d’auteur (Creative Commons CC0)</a:t>
            </a:r>
          </a:p>
        </p:txBody>
      </p:sp>
    </p:spTree>
    <p:extLst>
      <p:ext uri="{BB962C8B-B14F-4D97-AF65-F5344CB8AC3E}">
        <p14:creationId xmlns:p14="http://schemas.microsoft.com/office/powerpoint/2010/main" val="116079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4C904F-E24C-4EE9-B46E-874082E4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8127" y="2285051"/>
            <a:ext cx="4920791" cy="542990"/>
          </a:xfrm>
        </p:spPr>
        <p:txBody>
          <a:bodyPr/>
          <a:lstStyle>
            <a:lvl1pPr marL="0" indent="0" algn="ctr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930E3FA-4EE1-483F-8126-D6FD51527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8778" y="1160326"/>
            <a:ext cx="3754438" cy="759011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D139238-89F1-4F3B-A8F4-B97CD81C83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431" y="2309567"/>
            <a:ext cx="6108929" cy="35580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3A738F3-A880-4DAE-A61B-E3374E7B4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431" y="5867592"/>
            <a:ext cx="6108929" cy="542990"/>
          </a:xfrm>
        </p:spPr>
        <p:txBody>
          <a:bodyPr>
            <a:noAutofit/>
          </a:bodyPr>
          <a:lstStyle>
            <a:lvl1pPr marL="0" indent="0" algn="ctr">
              <a:buNone/>
              <a:defRPr lang="fr-FR" sz="1200" i="1" kern="1200" dirty="0" smtClean="0">
                <a:solidFill>
                  <a:schemeClr val="bg2">
                    <a:lumMod val="2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Le parc </a:t>
            </a:r>
            <a:r>
              <a:rPr lang="fr-FR" dirty="0" err="1"/>
              <a:t>pharo</a:t>
            </a:r>
            <a:r>
              <a:rPr lang="fr-FR" dirty="0"/>
              <a:t>, Sculptures </a:t>
            </a:r>
            <a:r>
              <a:rPr lang="fr-FR" dirty="0" err="1"/>
              <a:t>bernard</a:t>
            </a:r>
            <a:r>
              <a:rPr lang="fr-FR" dirty="0"/>
              <a:t> venet, image libérée de droits d’auteur (Creative Commons CC0)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918D6EAF-8DB7-460E-8465-5DEE0BB8E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8128" y="2879999"/>
            <a:ext cx="4920792" cy="2737047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</a:p>
        </p:txBody>
      </p:sp>
    </p:spTree>
    <p:extLst>
      <p:ext uri="{BB962C8B-B14F-4D97-AF65-F5344CB8AC3E}">
        <p14:creationId xmlns:p14="http://schemas.microsoft.com/office/powerpoint/2010/main" val="96355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D139238-89F1-4F3B-A8F4-B97CD81C83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8844" y="1776004"/>
            <a:ext cx="6108929" cy="35580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D139AE-54E3-4FE2-86CA-5A7BA553C71A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BE3F74-10A3-447A-9F8F-FA44F0A2AD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19EC34-146F-47CE-B914-EC201A5061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B4C904F-E24C-4EE9-B46E-874082E4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141" y="2109128"/>
            <a:ext cx="3754438" cy="542990"/>
          </a:xfrm>
        </p:spPr>
        <p:txBody>
          <a:bodyPr/>
          <a:lstStyle>
            <a:lvl1pPr marL="0" indent="0" algn="l">
              <a:buNone/>
              <a:defRPr lang="fr-FR" sz="32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930E3FA-4EE1-483F-8126-D6FD51527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431" y="1141038"/>
            <a:ext cx="3754438" cy="759011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3A738F3-A880-4DAE-A61B-E3374E7B4D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8844" y="5487562"/>
            <a:ext cx="6108929" cy="542990"/>
          </a:xfrm>
        </p:spPr>
        <p:txBody>
          <a:bodyPr>
            <a:noAutofit/>
          </a:bodyPr>
          <a:lstStyle>
            <a:lvl1pPr marL="0" indent="0" algn="ctr">
              <a:buNone/>
              <a:defRPr lang="fr-FR" sz="1200" i="1" kern="1200" dirty="0" smtClean="0">
                <a:solidFill>
                  <a:schemeClr val="bg2">
                    <a:lumMod val="2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Lorem ipsum Le parc </a:t>
            </a:r>
            <a:r>
              <a:rPr lang="fr-FR" dirty="0" err="1"/>
              <a:t>pharo</a:t>
            </a:r>
            <a:r>
              <a:rPr lang="fr-FR" dirty="0"/>
              <a:t>, Sculptures </a:t>
            </a:r>
            <a:r>
              <a:rPr lang="fr-FR" dirty="0" err="1"/>
              <a:t>bernard</a:t>
            </a:r>
            <a:r>
              <a:rPr lang="fr-FR" dirty="0"/>
              <a:t> venet, image libérée de droits d’auteur (Creative Commons CC0)</a:t>
            </a:r>
          </a:p>
        </p:txBody>
      </p:sp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918D6EAF-8DB7-460E-8465-5DEE0BB8E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141" y="2828041"/>
            <a:ext cx="4920792" cy="2737047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</a:p>
        </p:txBody>
      </p:sp>
    </p:spTree>
    <p:extLst>
      <p:ext uri="{BB962C8B-B14F-4D97-AF65-F5344CB8AC3E}">
        <p14:creationId xmlns:p14="http://schemas.microsoft.com/office/powerpoint/2010/main" val="3652026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31BE1B1-B507-4E16-99F3-964F5909A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980000"/>
            <a:ext cx="9134157" cy="2357438"/>
          </a:xfrm>
        </p:spPr>
        <p:txBody>
          <a:bodyPr/>
          <a:lstStyle>
            <a:lvl1pPr marL="0" indent="0"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 ipsum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consectetur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adipiscing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,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do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eiusmod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tempor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incididunt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labore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proin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duis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urna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condimentum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Massa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nec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dui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nunc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enim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non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orci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Tristique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senectus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malesuada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fames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ac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turpis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Ut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etiam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amet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nisl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hendrerit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dolor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magna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est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lorem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ipsum. Nunc id cursus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metus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eleifend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mi in.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neque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vestibulum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morbi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blandit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Ullamcorper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dignissim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cras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lobortis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feugiat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vivamus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at.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Phasellus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egestas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rutrum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tellus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eu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tincidunt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aliquam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 Diam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quam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nulla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porttitor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massa.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Mattis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pellentesque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id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nibh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 </a:t>
            </a:r>
            <a:r>
              <a:rPr lang="fr-FR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tortor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.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99DD4F9-B42A-4820-AE04-04078923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475" y="1047428"/>
            <a:ext cx="3754438" cy="759011"/>
          </a:xfrm>
        </p:spPr>
        <p:txBody>
          <a:bodyPr>
            <a:noAutofit/>
          </a:bodyPr>
          <a:lstStyle>
            <a:lvl1pPr marL="0" indent="0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7485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47780E-B825-4DC7-855F-969588687DE5}"/>
              </a:ext>
            </a:extLst>
          </p:cNvPr>
          <p:cNvSpPr/>
          <p:nvPr userDrawn="1"/>
        </p:nvSpPr>
        <p:spPr>
          <a:xfrm>
            <a:off x="0" y="0"/>
            <a:ext cx="12191998" cy="731520"/>
          </a:xfrm>
          <a:prstGeom prst="rect">
            <a:avLst/>
          </a:prstGeom>
          <a:solidFill>
            <a:srgbClr val="0D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80C84A-77DD-4020-9029-FCBC40726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094720" y="-59541"/>
            <a:ext cx="1097278" cy="7910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1D4795-2E5D-47CD-9962-99ECB1274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12192000" cy="91440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B99DD4F9-B42A-4820-AE04-04078923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0475" y="1047428"/>
            <a:ext cx="3754438" cy="759011"/>
          </a:xfrm>
        </p:spPr>
        <p:txBody>
          <a:bodyPr>
            <a:noAutofit/>
          </a:bodyPr>
          <a:lstStyle>
            <a:lvl1pPr marL="0" indent="0"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Bibliographie</a:t>
            </a:r>
          </a:p>
        </p:txBody>
      </p:sp>
      <p:sp>
        <p:nvSpPr>
          <p:cNvPr id="20" name="Espace réservé du texte 9">
            <a:extLst>
              <a:ext uri="{FF2B5EF4-FFF2-40B4-BE49-F238E27FC236}">
                <a16:creationId xmlns:a16="http://schemas.microsoft.com/office/drawing/2014/main" id="{732A7FCD-BC22-4A12-A3B3-F9A44B4A77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980000"/>
            <a:ext cx="9134157" cy="23574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Smith, J. K. (2020). Le Guide du Voyageur dans les Dimensions Parallèles. Éditions Imaginaires.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Brown, A. (2019). Les Secrets de l'Alchimie Moderne. Presses Mystiques.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Garcia, L. (2022). Exploration des Mondes Inconnus. Éditions Aventure.</a:t>
            </a: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Inter"/>
              </a:rPr>
              <a:t>White, S. (2023). L'Aube des Nouveaux Horizons : Une Histoire de la Science-Fiction. Presses de l'Université Imaginaire.</a:t>
            </a:r>
          </a:p>
        </p:txBody>
      </p:sp>
    </p:spTree>
    <p:extLst>
      <p:ext uri="{BB962C8B-B14F-4D97-AF65-F5344CB8AC3E}">
        <p14:creationId xmlns:p14="http://schemas.microsoft.com/office/powerpoint/2010/main" val="1151805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362706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AF61B9EC-3972-4229-A00D-CB1077E087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2211" y="2185365"/>
            <a:ext cx="7267575" cy="314801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Inter"/>
              </a:defRPr>
            </a:lvl1pPr>
          </a:lstStyle>
          <a:p>
            <a:pPr lvl="0"/>
            <a:r>
              <a:rPr lang="fr-FR" dirty="0"/>
              <a:t>Smith, J. K. (2020). Le Guide du Voyageur dans les Dimensions Parallèles. Éditions Imaginaires.</a:t>
            </a:r>
          </a:p>
          <a:p>
            <a:pPr lvl="0"/>
            <a:r>
              <a:rPr lang="fr-FR" dirty="0"/>
              <a:t>Brown, A. (2019). Les Secrets de l'Alchimie Moderne. Presses Mystiques.</a:t>
            </a:r>
          </a:p>
          <a:p>
            <a:pPr lvl="0"/>
            <a:r>
              <a:rPr lang="fr-FR" dirty="0"/>
              <a:t>Garcia, L. (2022). Exploration des Mondes Inconnus. Éditions Aventure.</a:t>
            </a:r>
          </a:p>
          <a:p>
            <a:pPr lvl="0"/>
            <a:r>
              <a:rPr lang="fr-FR" dirty="0"/>
              <a:t>White, S. (2023). L'Aube des Nouveaux Horizons : Une Histoire de la Science-Fiction. Presses de l'Université Imaginaire.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58095F-6E84-4424-9E76-B404C79F5E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tel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l’atelier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6516" y="15634"/>
            <a:ext cx="2537476" cy="1713462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8" y="5671038"/>
            <a:ext cx="8390901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44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erge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022193CD-AE87-45B7-944F-3D7895290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7189" y="566383"/>
            <a:ext cx="8097623" cy="775685"/>
          </a:xfrm>
        </p:spPr>
        <p:txBody>
          <a:bodyPr>
            <a:noAutofit/>
          </a:bodyPr>
          <a:lstStyle>
            <a:lvl1pPr marL="0" indent="0" algn="ctr">
              <a:buNone/>
              <a:defRPr lang="fr-FR" sz="44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Des questions ?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20F59D1-DF0F-4DF7-9EC3-B73B2ED056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7188" y="1760508"/>
            <a:ext cx="8097624" cy="592912"/>
          </a:xfrm>
        </p:spPr>
        <p:txBody>
          <a:bodyPr>
            <a:noAutofit/>
          </a:bodyPr>
          <a:lstStyle>
            <a:lvl1pPr marL="0" indent="0" algn="ctr">
              <a:buNone/>
              <a:defRPr lang="fr-FR" sz="32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Retrouvez-nous sur le forum du cours !</a:t>
            </a:r>
          </a:p>
        </p:txBody>
      </p:sp>
      <p:pic>
        <p:nvPicPr>
          <p:cNvPr id="11" name="Graphique 10" descr="Courrier">
            <a:extLst>
              <a:ext uri="{FF2B5EF4-FFF2-40B4-BE49-F238E27FC236}">
                <a16:creationId xmlns:a16="http://schemas.microsoft.com/office/drawing/2014/main" id="{6BE65EF2-66C2-4D1C-809D-4CE949EC22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7400" y="2489032"/>
            <a:ext cx="457200" cy="457200"/>
          </a:xfrm>
          <a:prstGeom prst="rect">
            <a:avLst/>
          </a:prstGeom>
        </p:spPr>
      </p:pic>
      <p:pic>
        <p:nvPicPr>
          <p:cNvPr id="12" name="Graphique 11" descr="Lien">
            <a:extLst>
              <a:ext uri="{FF2B5EF4-FFF2-40B4-BE49-F238E27FC236}">
                <a16:creationId xmlns:a16="http://schemas.microsoft.com/office/drawing/2014/main" id="{86A2640F-4F90-498D-BDF8-20B9D06C6B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7400" y="4486086"/>
            <a:ext cx="457200" cy="457200"/>
          </a:xfrm>
          <a:prstGeom prst="rect">
            <a:avLst/>
          </a:prstGeom>
        </p:spPr>
      </p:pic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11B793E9-A514-4F59-855C-E86E940486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7189" y="4964780"/>
            <a:ext cx="8097623" cy="7606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2"/>
                </a:solidFill>
                <a:latin typeface="Inter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Site web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https://cipe.univ-amu.fr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BE5FDC9-B751-4247-BAC1-AB75F4C98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47188" y="3004790"/>
            <a:ext cx="8097624" cy="1422737"/>
          </a:xfrm>
        </p:spPr>
        <p:txBody>
          <a:bodyPr>
            <a:noAutofit/>
          </a:bodyPr>
          <a:lstStyle>
            <a:lvl1pPr marL="0" indent="0" algn="ctr">
              <a:buNone/>
              <a:defRPr lang="fr-FR" sz="18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Contacts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john.doe@example.com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emilie.dupont@fakemail.com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Inter"/>
              </a:rPr>
              <a:t>contact@fantasyemail.net</a:t>
            </a:r>
          </a:p>
        </p:txBody>
      </p:sp>
    </p:spTree>
    <p:extLst>
      <p:ext uri="{BB962C8B-B14F-4D97-AF65-F5344CB8AC3E}">
        <p14:creationId xmlns:p14="http://schemas.microsoft.com/office/powerpoint/2010/main" val="399027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nfé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conférence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8605" y="-156020"/>
            <a:ext cx="2523039" cy="1885116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8" y="5652569"/>
            <a:ext cx="8390901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1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é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67ABE98-144F-407D-84DA-0C14FDBF6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E4DF0D0B-124D-438B-8550-3C3D55515E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démo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7954960-0FC5-401D-8EA3-5E3331959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0549" y="365973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Auteurs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607C6F-5840-47DF-AA8A-78F6EE207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828798" cy="1825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069E5F-0E26-45F6-AFC5-58F476669B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3453" y="-119490"/>
            <a:ext cx="2859791" cy="1906527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09177-9E8B-4869-83FB-7AE2EB5330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549" y="5652569"/>
            <a:ext cx="8390900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2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BFE9BD7-0D15-4DC5-AEA2-F512039EF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12E754-4453-4487-9A62-10BDDF32A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4867" y="340187"/>
            <a:ext cx="7042265" cy="1325563"/>
          </a:xfrm>
        </p:spPr>
        <p:txBody>
          <a:bodyPr/>
          <a:lstStyle>
            <a:lvl1pPr algn="ctr">
              <a:defRPr lang="fr-FR" sz="4400" kern="1200" smtClean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Contributeurs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73DBB9A-2BED-4207-97B6-F68F0CF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867" y="5652569"/>
            <a:ext cx="7042264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FA5C458-F9F8-4708-8789-03515F52A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5042" y="4261875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Jane Doe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9E69D5EA-085C-41C0-8D5E-EEFBBCE007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06231" y="4261875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 err="1">
                <a:solidFill>
                  <a:schemeClr val="bg1"/>
                </a:solidFill>
                <a:latin typeface="Raleway"/>
              </a:rPr>
              <a:t>Idéfix</a:t>
            </a:r>
            <a:endParaRPr lang="fr-FR" sz="2800" dirty="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E16FE-00EF-41E9-9C5F-2BF88EFA8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B53EDC-04BC-4F05-AB49-5CBD2D5C3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0EB01636-FC7A-4AAA-9763-5BD244F918D4}"/>
              </a:ext>
            </a:extLst>
          </p:cNvPr>
          <p:cNvSpPr/>
          <p:nvPr userDrawn="1"/>
        </p:nvSpPr>
        <p:spPr>
          <a:xfrm>
            <a:off x="1197204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07FA030-DA3A-452E-B04D-28CB1B45C442}"/>
              </a:ext>
            </a:extLst>
          </p:cNvPr>
          <p:cNvSpPr/>
          <p:nvPr userDrawn="1"/>
        </p:nvSpPr>
        <p:spPr>
          <a:xfrm>
            <a:off x="5070537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697FD4C-3617-49C9-935C-F7280AF529B2}"/>
              </a:ext>
            </a:extLst>
          </p:cNvPr>
          <p:cNvSpPr/>
          <p:nvPr userDrawn="1"/>
        </p:nvSpPr>
        <p:spPr>
          <a:xfrm>
            <a:off x="8943870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5DB70AC9-D8FA-440E-9092-D8B0C04427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9565" y="4218566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Tartempion</a:t>
            </a:r>
          </a:p>
        </p:txBody>
      </p:sp>
    </p:spTree>
    <p:extLst>
      <p:ext uri="{BB962C8B-B14F-4D97-AF65-F5344CB8AC3E}">
        <p14:creationId xmlns:p14="http://schemas.microsoft.com/office/powerpoint/2010/main" val="258458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BFE9BD7-0D15-4DC5-AEA2-F512039EF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12E754-4453-4487-9A62-10BDDF32A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4867" y="340187"/>
            <a:ext cx="7042265" cy="1325563"/>
          </a:xfrm>
        </p:spPr>
        <p:txBody>
          <a:bodyPr/>
          <a:lstStyle>
            <a:lvl1pPr algn="ctr">
              <a:defRPr lang="fr-FR" sz="4400" kern="1200" smtClean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Contributeurs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73DBB9A-2BED-4207-97B6-F68F0CF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4867" y="5652569"/>
            <a:ext cx="6972730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FA5C458-F9F8-4708-8789-03515F52A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5818" y="4224168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Jane Doe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E16FE-00EF-41E9-9C5F-2BF88EFA8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B53EDC-04BC-4F05-AB49-5CBD2D5C3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0EB01636-FC7A-4AAA-9763-5BD244F918D4}"/>
              </a:ext>
            </a:extLst>
          </p:cNvPr>
          <p:cNvSpPr/>
          <p:nvPr userDrawn="1"/>
        </p:nvSpPr>
        <p:spPr>
          <a:xfrm>
            <a:off x="3157980" y="2103035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07FA030-DA3A-452E-B04D-28CB1B45C442}"/>
              </a:ext>
            </a:extLst>
          </p:cNvPr>
          <p:cNvSpPr/>
          <p:nvPr userDrawn="1"/>
        </p:nvSpPr>
        <p:spPr>
          <a:xfrm>
            <a:off x="7031313" y="2103035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5DB70AC9-D8FA-440E-9092-D8B0C04427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0341" y="4180859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John Doe</a:t>
            </a:r>
          </a:p>
        </p:txBody>
      </p:sp>
    </p:spTree>
    <p:extLst>
      <p:ext uri="{BB962C8B-B14F-4D97-AF65-F5344CB8AC3E}">
        <p14:creationId xmlns:p14="http://schemas.microsoft.com/office/powerpoint/2010/main" val="259458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BFE9BD7-0D15-4DC5-AEA2-F512039EF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12E754-4453-4487-9A62-10BDDF32A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4867" y="340187"/>
            <a:ext cx="7042265" cy="1325563"/>
          </a:xfrm>
        </p:spPr>
        <p:txBody>
          <a:bodyPr/>
          <a:lstStyle>
            <a:lvl1pPr algn="ctr">
              <a:defRPr lang="fr-FR" sz="4400" kern="1200" smtClean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Contributeurs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73DBB9A-2BED-4207-97B6-F68F0CF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8606" y="5652569"/>
            <a:ext cx="7042265" cy="498850"/>
          </a:xfrm>
        </p:spPr>
        <p:txBody>
          <a:bodyPr/>
          <a:lstStyle>
            <a:lvl1pPr marL="0" indent="0">
              <a:buNone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800" dirty="0">
                <a:solidFill>
                  <a:schemeClr val="bg1"/>
                </a:solidFill>
                <a:latin typeface="Raleway"/>
                <a:ea typeface="+mj-ea"/>
                <a:cs typeface="Arial" panose="020B0604020202020204" pitchFamily="34" charset="0"/>
              </a:rPr>
              <a:t>Établissement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  <a:ea typeface="+mj-ea"/>
                <a:cs typeface="Arial" panose="020B0604020202020204" pitchFamily="34" charset="0"/>
              </a:rPr>
              <a:t>: </a:t>
            </a:r>
            <a:r>
              <a:rPr lang="fr-FR" sz="2800" dirty="0">
                <a:solidFill>
                  <a:schemeClr val="bg1"/>
                </a:solidFill>
                <a:latin typeface="Raleway" pitchFamily="2" charset="77"/>
              </a:rPr>
              <a:t>Université </a:t>
            </a:r>
            <a:r>
              <a:rPr lang="fr-FR" sz="2800" dirty="0" err="1">
                <a:solidFill>
                  <a:schemeClr val="bg1"/>
                </a:solidFill>
                <a:latin typeface="Raleway" pitchFamily="2" charset="77"/>
              </a:rPr>
              <a:t>Luminares</a:t>
            </a:r>
            <a:endParaRPr lang="fr-FR" sz="2800" dirty="0">
              <a:solidFill>
                <a:schemeClr val="bg1"/>
              </a:solidFill>
              <a:latin typeface="Raleway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FA5C458-F9F8-4708-8789-03515F52A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5042" y="4261875"/>
            <a:ext cx="2141913" cy="49885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dirty="0">
                <a:solidFill>
                  <a:schemeClr val="bg1"/>
                </a:solidFill>
                <a:latin typeface="Raleway" pitchFamily="2" charset="77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chemeClr val="bg1"/>
                </a:solidFill>
                <a:latin typeface="Raleway"/>
              </a:rPr>
              <a:t>Jane Doe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CE16FE-00EF-41E9-9C5F-2BF88EFA8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B53EDC-04BC-4F05-AB49-5CBD2D5C3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707FA030-DA3A-452E-B04D-28CB1B45C442}"/>
              </a:ext>
            </a:extLst>
          </p:cNvPr>
          <p:cNvSpPr/>
          <p:nvPr userDrawn="1"/>
        </p:nvSpPr>
        <p:spPr>
          <a:xfrm>
            <a:off x="5070537" y="2140742"/>
            <a:ext cx="2066637" cy="206663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01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757349C2-E711-41C9-BD97-FAC82190D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266617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06D6D7-71E2-4F97-BD32-8F3E0FB96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216C4-22AB-4158-AE65-EB0053BE9D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88008" y="172380"/>
            <a:ext cx="1266323" cy="1263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63691A-F3D8-295F-5AB5-A21DB7166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9466516" y="-42306"/>
            <a:ext cx="2537476" cy="1829343"/>
          </a:xfrm>
          <a:prstGeom prst="rect">
            <a:avLst/>
          </a:prstGeom>
        </p:spPr>
      </p:pic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33230C5B-66D5-41B1-B8FD-14F718450125}"/>
              </a:ext>
            </a:extLst>
          </p:cNvPr>
          <p:cNvSpPr txBox="1">
            <a:spLocks/>
          </p:cNvSpPr>
          <p:nvPr userDrawn="1"/>
        </p:nvSpPr>
        <p:spPr>
          <a:xfrm>
            <a:off x="3154481" y="496901"/>
            <a:ext cx="5883036" cy="8453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solidFill>
                <a:schemeClr val="bg1"/>
              </a:solidFill>
              <a:latin typeface="Raleway"/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E7C87954-9CDB-4146-BC44-23197E6AD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549" y="2186707"/>
            <a:ext cx="8390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sous-partie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EBD1932-5CAF-4FE6-A75D-7C2D99EFBE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3830" y="660651"/>
            <a:ext cx="6764338" cy="5178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800" kern="1200" baseline="0" dirty="0">
                <a:solidFill>
                  <a:schemeClr val="bg1"/>
                </a:solidFill>
                <a:latin typeface="Raleway" panose="020B0003030101060003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2892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4EEC291-CE68-40BD-92C0-029E2F72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FF467F-E97F-447B-98ED-BB47A4BEB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E81E9B-19B8-4B9E-B021-373CC9C9F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7DB55-0756-4E3F-8F05-D6F42A4C5471}" type="datetimeFigureOut">
              <a:rPr lang="fr-FR" smtClean="0"/>
              <a:t>01/07/2024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F2F50F-B0A8-4B6C-AA50-FD996FB67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79B4E-6EE5-49B0-8E85-E37828CF4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5BDCE-05CB-4AD7-86C7-14141AE4E6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86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92" r:id="rId3"/>
    <p:sldLayoutId id="2147483693" r:id="rId4"/>
    <p:sldLayoutId id="2147483681" r:id="rId5"/>
    <p:sldLayoutId id="2147483694" r:id="rId6"/>
    <p:sldLayoutId id="2147483695" r:id="rId7"/>
    <p:sldLayoutId id="2147483678" r:id="rId8"/>
    <p:sldLayoutId id="2147483679" r:id="rId9"/>
    <p:sldLayoutId id="2147483663" r:id="rId10"/>
    <p:sldLayoutId id="2147483667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jpe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4.png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59AC7-7894-2DE3-08CB-AD2099DD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1821"/>
            <a:ext cx="12192000" cy="1325563"/>
          </a:xfrm>
        </p:spPr>
        <p:txBody>
          <a:bodyPr/>
          <a:lstStyle/>
          <a:p>
            <a:r>
              <a:rPr lang="fr-FR" dirty="0"/>
              <a:t>Des invariants pour connaitre et reconnaitre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C25629-B9C1-601B-88AD-7586B3345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538665"/>
            <a:ext cx="12192000" cy="846480"/>
          </a:xfrm>
        </p:spPr>
        <p:txBody>
          <a:bodyPr/>
          <a:lstStyle/>
          <a:p>
            <a:r>
              <a:rPr lang="fr-FR" dirty="0"/>
              <a:t>Production Aménagement Paysage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1C45D0-1E00-F966-5E35-FC5081ABA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2081" y="3365378"/>
            <a:ext cx="5847838" cy="49885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r-FR" dirty="0"/>
              <a:t>Haute École Charlemagne (Belgique)</a:t>
            </a:r>
          </a:p>
        </p:txBody>
      </p:sp>
      <p:pic>
        <p:nvPicPr>
          <p:cNvPr id="8" name="Image 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7A72883D-83BB-0C15-17DC-1DEF21C28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06" y="3614803"/>
            <a:ext cx="2794377" cy="2600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BCEA29-5269-7C83-8C95-705AB67FD4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171196" y="5166801"/>
            <a:ext cx="3135899" cy="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07841367-4849-0B0A-B877-20706130E58D}"/>
              </a:ext>
            </a:extLst>
          </p:cNvPr>
          <p:cNvSpPr txBox="1"/>
          <p:nvPr/>
        </p:nvSpPr>
        <p:spPr>
          <a:xfrm>
            <a:off x="9867480" y="3245581"/>
            <a:ext cx="1846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Réalisé par Valérie </a:t>
            </a:r>
            <a:r>
              <a:rPr lang="fr-BE" sz="1100" dirty="0" err="1"/>
              <a:t>Vanvynck</a:t>
            </a:r>
            <a:endParaRPr lang="fr-BE" sz="1100" dirty="0"/>
          </a:p>
        </p:txBody>
      </p:sp>
      <p:pic>
        <p:nvPicPr>
          <p:cNvPr id="22" name="Image 21" descr="Une image contenant oiseau aquatique, oiseau, mouette, bec&#10;&#10;Description générée automatiquement">
            <a:extLst>
              <a:ext uri="{FF2B5EF4-FFF2-40B4-BE49-F238E27FC236}">
                <a16:creationId xmlns:a16="http://schemas.microsoft.com/office/drawing/2014/main" id="{C8842297-58FC-ACF3-76DC-6E1354A89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8956" r="3090" b="12372"/>
          <a:stretch/>
        </p:blipFill>
        <p:spPr>
          <a:xfrm>
            <a:off x="9833378" y="1496963"/>
            <a:ext cx="2080010" cy="17486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4011A7-BDBF-EC76-C6B4-FC84E255D64F}"/>
              </a:ext>
            </a:extLst>
          </p:cNvPr>
          <p:cNvSpPr txBox="1"/>
          <p:nvPr/>
        </p:nvSpPr>
        <p:spPr>
          <a:xfrm>
            <a:off x="277019" y="1877902"/>
            <a:ext cx="608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Annonces des contraintes temporelles</a:t>
            </a:r>
            <a:endParaRPr lang="fr-BE" sz="2800" b="1" dirty="0"/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3A8F5483-7CF0-A7DD-D586-56BF12723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C4C215-0337-DAA5-7E12-E1CA26DEE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B0CEFE4F-A676-2783-8FF9-5F02F4E03160}"/>
              </a:ext>
            </a:extLst>
          </p:cNvPr>
          <p:cNvSpPr txBox="1">
            <a:spLocks/>
          </p:cNvSpPr>
          <p:nvPr/>
        </p:nvSpPr>
        <p:spPr>
          <a:xfrm>
            <a:off x="1236135" y="802721"/>
            <a:ext cx="6862445" cy="759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Les choix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9E1F6A-BFF0-4100-5D9A-9F5487DFA7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633"/>
          <a:stretch/>
        </p:blipFill>
        <p:spPr>
          <a:xfrm>
            <a:off x="386759" y="2787889"/>
            <a:ext cx="9281733" cy="22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8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154DD2BD-6FE7-DBF4-9557-F0364BE6B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7917864" y="896324"/>
            <a:ext cx="3364216" cy="31885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EDED3E-B419-C69B-4EF4-FDCF90D7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85" y="2503735"/>
            <a:ext cx="7672521" cy="348513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8BB4E79-01BB-6D84-294B-962E43E1B71F}"/>
              </a:ext>
            </a:extLst>
          </p:cNvPr>
          <p:cNvSpPr txBox="1"/>
          <p:nvPr/>
        </p:nvSpPr>
        <p:spPr>
          <a:xfrm>
            <a:off x="183213" y="1620036"/>
            <a:ext cx="608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Suivi </a:t>
            </a:r>
            <a:r>
              <a:rPr lang="fr-BE" sz="2800" b="1" dirty="0"/>
              <a:t>réflexif </a:t>
            </a:r>
            <a:r>
              <a:rPr lang="fr-BE" sz="2800" dirty="0"/>
              <a:t>et enseignant</a:t>
            </a:r>
            <a:endParaRPr lang="fr-BE" sz="2800" b="1" dirty="0"/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4748E519-120A-D17D-9D66-3146B6529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22373B-B7E7-DE9A-FA81-250551B75E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5DA576DC-9F1D-5661-DD2D-B991A1892305}"/>
              </a:ext>
            </a:extLst>
          </p:cNvPr>
          <p:cNvSpPr txBox="1">
            <a:spLocks/>
          </p:cNvSpPr>
          <p:nvPr/>
        </p:nvSpPr>
        <p:spPr>
          <a:xfrm>
            <a:off x="1236135" y="802721"/>
            <a:ext cx="6862445" cy="759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Les choix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2007E73-C0D8-3F04-7FC4-FD4983D0B55C}"/>
              </a:ext>
            </a:extLst>
          </p:cNvPr>
          <p:cNvSpPr txBox="1"/>
          <p:nvPr/>
        </p:nvSpPr>
        <p:spPr>
          <a:xfrm>
            <a:off x="8844790" y="4178493"/>
            <a:ext cx="2128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dirty="0"/>
              <a:t>Réalisé par Valérie Vanvynck</a:t>
            </a:r>
          </a:p>
        </p:txBody>
      </p:sp>
    </p:spTree>
    <p:extLst>
      <p:ext uri="{BB962C8B-B14F-4D97-AF65-F5344CB8AC3E}">
        <p14:creationId xmlns:p14="http://schemas.microsoft.com/office/powerpoint/2010/main" val="1407301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4720CD3D-4EE6-A69F-6F30-39D495C1D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0474" y="1047428"/>
            <a:ext cx="6862445" cy="759011"/>
          </a:xfrm>
        </p:spPr>
        <p:txBody>
          <a:bodyPr/>
          <a:lstStyle/>
          <a:p>
            <a:r>
              <a:rPr lang="fr-BE" dirty="0"/>
              <a:t>Les choix </a:t>
            </a:r>
          </a:p>
        </p:txBody>
      </p:sp>
      <p:pic>
        <p:nvPicPr>
          <p:cNvPr id="8" name="Image 7" descr="Une image contenant texte, capture d’écran, fleur&#10;&#10;Description générée automatiquement">
            <a:extLst>
              <a:ext uri="{FF2B5EF4-FFF2-40B4-BE49-F238E27FC236}">
                <a16:creationId xmlns:a16="http://schemas.microsoft.com/office/drawing/2014/main" id="{5F158BDA-0151-D2C9-9D27-04C66AE73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1" y="2495415"/>
            <a:ext cx="7905808" cy="28289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929ADFF-F9FC-197E-95BD-E1F8215AC29D}"/>
              </a:ext>
            </a:extLst>
          </p:cNvPr>
          <p:cNvSpPr txBox="1"/>
          <p:nvPr/>
        </p:nvSpPr>
        <p:spPr>
          <a:xfrm>
            <a:off x="183213" y="1740109"/>
            <a:ext cx="10748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/>
              <a:t>Des sections ou tuiles organisées parallèlement dans tous les modules</a:t>
            </a:r>
            <a:endParaRPr lang="fr-BE" sz="2800" b="1" dirty="0"/>
          </a:p>
        </p:txBody>
      </p:sp>
      <p:pic>
        <p:nvPicPr>
          <p:cNvPr id="11" name="Image 10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15A70DB2-46E5-7380-C378-6C0A46F30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2E9B33-6796-9912-4526-54E3DD770F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6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DC339473-A28E-89E8-45FD-09F1DE1D5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802" y="1051133"/>
            <a:ext cx="6862445" cy="759011"/>
          </a:xfrm>
        </p:spPr>
        <p:txBody>
          <a:bodyPr/>
          <a:lstStyle/>
          <a:p>
            <a:r>
              <a:rPr lang="fr-BE" dirty="0"/>
              <a:t>Les listes à connaitre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C1727A-6DA2-3B33-BEE5-5E90F0BBD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94" y="1907151"/>
            <a:ext cx="7810557" cy="3819553"/>
          </a:xfrm>
          <a:prstGeom prst="rect">
            <a:avLst/>
          </a:prstGeom>
        </p:spPr>
      </p:pic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D776BD6-1312-1F18-6BC5-0475C03AC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7192DF-8134-DF76-6AD4-EACB5636AA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419" y="1308844"/>
            <a:ext cx="11330854" cy="759011"/>
          </a:xfrm>
        </p:spPr>
        <p:txBody>
          <a:bodyPr/>
          <a:lstStyle/>
          <a:p>
            <a:r>
              <a:rPr lang="fr-BE" sz="4000" dirty="0"/>
              <a:t>Ressources d’observation et de recherche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278CB7-4DD7-B80C-620C-2AA47F275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4"/>
          <a:stretch/>
        </p:blipFill>
        <p:spPr>
          <a:xfrm>
            <a:off x="2235200" y="2007186"/>
            <a:ext cx="6991927" cy="4509405"/>
          </a:xfrm>
          <a:prstGeom prst="rect">
            <a:avLst/>
          </a:prstGeom>
        </p:spPr>
      </p:pic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107C94A-E20D-664E-FC53-415EF97B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842318-7F96-50A8-0FDF-DE25CD33B7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10" name="Image 9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4E6EA20D-13EA-B6B2-AEA5-6422611894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73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6A06F2-3CCC-4240-42AB-6622BBA08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49" y="2325440"/>
            <a:ext cx="7672521" cy="3485132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1813" y="1019337"/>
            <a:ext cx="6862445" cy="759011"/>
          </a:xfrm>
        </p:spPr>
        <p:txBody>
          <a:bodyPr/>
          <a:lstStyle/>
          <a:p>
            <a:r>
              <a:rPr lang="fr-BE" dirty="0"/>
              <a:t>? de recherche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95C85-33FD-F707-22E4-BB8354C4F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95600"/>
            <a:ext cx="4848260" cy="5343564"/>
          </a:xfrm>
          <a:prstGeom prst="rect">
            <a:avLst/>
          </a:prstGeom>
        </p:spPr>
      </p:pic>
      <p:pic>
        <p:nvPicPr>
          <p:cNvPr id="8" name="Image 7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3D2A6FC0-28B4-721D-F24E-83D6FFBEF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5E5A3A-76A3-57BF-D3DA-7F99127EB5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10" name="Image 9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4FA182AC-B479-4021-0060-F2CE72F5EE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7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0474" y="945828"/>
            <a:ext cx="6862445" cy="759011"/>
          </a:xfrm>
        </p:spPr>
        <p:txBody>
          <a:bodyPr/>
          <a:lstStyle/>
          <a:p>
            <a:r>
              <a:rPr lang="fr-BE" dirty="0"/>
              <a:t>Discussions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4E3604-1F2E-D1A7-95F7-F51B5B19D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421" y="1575530"/>
            <a:ext cx="7362879" cy="4648234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BC2348E8-5101-0288-5492-CD6E61853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947050-BC9F-2D75-63DD-651FAA2CE4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11" name="Image 10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55CF1319-5D20-97C7-493F-5CB6C66487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2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019" y="1084084"/>
            <a:ext cx="9850871" cy="759011"/>
          </a:xfrm>
        </p:spPr>
        <p:txBody>
          <a:bodyPr/>
          <a:lstStyle/>
          <a:p>
            <a:r>
              <a:rPr lang="fr-BE" sz="4000" dirty="0"/>
              <a:t>Construction des fiches de référence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9F7F3A-644E-5423-8697-FF65F9AF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09" y="2026358"/>
            <a:ext cx="7867708" cy="3876703"/>
          </a:xfrm>
          <a:prstGeom prst="rect">
            <a:avLst/>
          </a:prstGeom>
        </p:spPr>
      </p:pic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81E2ED2-F89A-D42C-7BC2-62D9AC702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F1AF9-9074-1197-D1F2-CBF017FD84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8" name="Image 7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74643DA8-6B62-9195-D97B-76264D1053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64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658" y="934081"/>
            <a:ext cx="8607006" cy="759011"/>
          </a:xfrm>
        </p:spPr>
        <p:txBody>
          <a:bodyPr/>
          <a:lstStyle/>
          <a:p>
            <a:r>
              <a:rPr lang="fr-BE" dirty="0"/>
              <a:t>Orthographier la nomenclature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CD314D-A6AD-3511-9EC3-8BB2A1A1A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8" y="1806439"/>
            <a:ext cx="7292284" cy="47885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A06967-D257-3D47-22FF-C7D95EE3C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529" y="1806439"/>
            <a:ext cx="4076730" cy="26003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2F9A9A-3310-B24B-43EA-2878BEB04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779" y="4200724"/>
            <a:ext cx="4941480" cy="19765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2974A0-7DD5-9A40-911D-D0BEBE19A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725" y="4564562"/>
            <a:ext cx="4027054" cy="2030448"/>
          </a:xfrm>
          <a:prstGeom prst="rect">
            <a:avLst/>
          </a:prstGeom>
        </p:spPr>
      </p:pic>
      <p:pic>
        <p:nvPicPr>
          <p:cNvPr id="16" name="Image 1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F32A000F-FA5B-F149-AFA1-F4F462ED1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18D256B-5F32-C064-DE82-E5209D349A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45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0474" y="1047428"/>
            <a:ext cx="9324399" cy="759011"/>
          </a:xfrm>
        </p:spPr>
        <p:txBody>
          <a:bodyPr/>
          <a:lstStyle/>
          <a:p>
            <a:r>
              <a:rPr lang="fr-BE" dirty="0"/>
              <a:t>Connaitre les caractéristiques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8B7172-7896-A2C8-F138-5EA0077E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7" y="1806439"/>
            <a:ext cx="6991928" cy="4591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18837D-8764-00B4-E720-14AA17ABD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830" y="3012221"/>
            <a:ext cx="8700261" cy="3691964"/>
          </a:xfrm>
          <a:prstGeom prst="rect">
            <a:avLst/>
          </a:prstGeom>
        </p:spPr>
      </p:pic>
      <p:pic>
        <p:nvPicPr>
          <p:cNvPr id="7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E67D678B-6ADA-6F65-49A8-10BE519D8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9E0939-7C61-D997-F8A0-428059A9B5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9" name="Image 8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A7808202-A218-88EC-3E5B-5CCAFB74A0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9160973" y="1830817"/>
            <a:ext cx="3031027" cy="2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4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CBC28F-7389-0C13-01AE-FFCC1601B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072" y="4503414"/>
            <a:ext cx="2479939" cy="767325"/>
          </a:xfrm>
        </p:spPr>
        <p:txBody>
          <a:bodyPr>
            <a:noAutofit/>
          </a:bodyPr>
          <a:lstStyle/>
          <a:p>
            <a:r>
              <a:rPr lang="fr-FR" sz="1800" dirty="0"/>
              <a:t>Émilie Duchesne</a:t>
            </a:r>
            <a:br>
              <a:rPr lang="fr-FR" sz="1800" dirty="0"/>
            </a:br>
            <a:r>
              <a:rPr lang="fr-FR" sz="1800" dirty="0"/>
              <a:t>Maitre Assistante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52E8BC1-63B0-1A98-A5B9-870B7B448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8743" y="4449761"/>
            <a:ext cx="2380437" cy="874629"/>
          </a:xfrm>
        </p:spPr>
        <p:txBody>
          <a:bodyPr>
            <a:noAutofit/>
          </a:bodyPr>
          <a:lstStyle/>
          <a:p>
            <a:r>
              <a:rPr lang="fr-FR" sz="1800" dirty="0"/>
              <a:t>Laurence Dohogne</a:t>
            </a:r>
            <a:br>
              <a:rPr lang="fr-FR" sz="1800" dirty="0"/>
            </a:br>
            <a:r>
              <a:rPr lang="fr-FR" sz="1800" dirty="0"/>
              <a:t>Maitre Assistante</a:t>
            </a:r>
          </a:p>
        </p:txBody>
      </p:sp>
      <p:pic>
        <p:nvPicPr>
          <p:cNvPr id="2" name="Image 1" descr="Une image contenant Visage humain, personne, habits, noir et blanc&#10;&#10;Description générée automatiquement">
            <a:extLst>
              <a:ext uri="{FF2B5EF4-FFF2-40B4-BE49-F238E27FC236}">
                <a16:creationId xmlns:a16="http://schemas.microsoft.com/office/drawing/2014/main" id="{17EEA971-18FD-8737-9373-34833897F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04" y="2113823"/>
            <a:ext cx="2104624" cy="21046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Une image contenant personne, Visage humain, habits, mur&#10;&#10;Description générée automatiquement">
            <a:extLst>
              <a:ext uri="{FF2B5EF4-FFF2-40B4-BE49-F238E27FC236}">
                <a16:creationId xmlns:a16="http://schemas.microsoft.com/office/drawing/2014/main" id="{08F47B6A-9AB2-0BAA-5311-AC334005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5" b="25042"/>
          <a:stretch/>
        </p:blipFill>
        <p:spPr>
          <a:xfrm>
            <a:off x="5043688" y="2146066"/>
            <a:ext cx="2104624" cy="2117069"/>
          </a:xfrm>
          <a:prstGeom prst="flowChartConnector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E776A5F-8898-6721-0168-6F380A933963}"/>
              </a:ext>
            </a:extLst>
          </p:cNvPr>
          <p:cNvSpPr/>
          <p:nvPr/>
        </p:nvSpPr>
        <p:spPr>
          <a:xfrm>
            <a:off x="6243490" y="902902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35CF222-3EE7-ED34-FD40-2D952AD204E2}"/>
              </a:ext>
            </a:extLst>
          </p:cNvPr>
          <p:cNvSpPr/>
          <p:nvPr/>
        </p:nvSpPr>
        <p:spPr>
          <a:xfrm>
            <a:off x="6061468" y="5627039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6E9B061-5B9E-0A1F-24BA-97500DBC895F}"/>
              </a:ext>
            </a:extLst>
          </p:cNvPr>
          <p:cNvSpPr/>
          <p:nvPr/>
        </p:nvSpPr>
        <p:spPr>
          <a:xfrm>
            <a:off x="7206086" y="1600018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9070AB0-947A-8211-B179-833D624F5A11}"/>
              </a:ext>
            </a:extLst>
          </p:cNvPr>
          <p:cNvSpPr/>
          <p:nvPr/>
        </p:nvSpPr>
        <p:spPr>
          <a:xfrm>
            <a:off x="9007331" y="2810150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5AF2BD-4C0D-F992-D876-777D732EA64B}"/>
              </a:ext>
            </a:extLst>
          </p:cNvPr>
          <p:cNvSpPr txBox="1"/>
          <p:nvPr/>
        </p:nvSpPr>
        <p:spPr>
          <a:xfrm>
            <a:off x="8325347" y="5039314"/>
            <a:ext cx="181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Valérie GILBERT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Maitre Assistante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EEBC0B-16FA-F6A1-E7DA-C0FE53F15580}"/>
              </a:ext>
            </a:extLst>
          </p:cNvPr>
          <p:cNvSpPr txBox="1"/>
          <p:nvPr/>
        </p:nvSpPr>
        <p:spPr>
          <a:xfrm>
            <a:off x="7695761" y="1622517"/>
            <a:ext cx="1792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Nicole DENET</a:t>
            </a:r>
          </a:p>
          <a:p>
            <a:r>
              <a:rPr lang="fr-BE" dirty="0">
                <a:solidFill>
                  <a:schemeClr val="bg1"/>
                </a:solidFill>
              </a:rPr>
              <a:t>Maitre assistante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9E65FD-D910-1E42-E474-F047DFB483CA}"/>
              </a:ext>
            </a:extLst>
          </p:cNvPr>
          <p:cNvSpPr txBox="1"/>
          <p:nvPr/>
        </p:nvSpPr>
        <p:spPr>
          <a:xfrm>
            <a:off x="6601193" y="5595763"/>
            <a:ext cx="295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Jérémie SECHEHAYE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Responsable Matériauthèque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CE2E46F-8749-E894-6278-D9A1D21FC082}"/>
              </a:ext>
            </a:extLst>
          </p:cNvPr>
          <p:cNvSpPr txBox="1"/>
          <p:nvPr/>
        </p:nvSpPr>
        <p:spPr>
          <a:xfrm>
            <a:off x="6846012" y="941560"/>
            <a:ext cx="21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Laure-Anne MINSART</a:t>
            </a:r>
          </a:p>
          <a:p>
            <a:r>
              <a:rPr lang="fr-BE" dirty="0">
                <a:solidFill>
                  <a:schemeClr val="bg1"/>
                </a:solidFill>
              </a:rPr>
              <a:t>Maitre Assistante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9D6A574-6C59-6EB6-2D9E-C7BDEE7D46AD}"/>
              </a:ext>
            </a:extLst>
          </p:cNvPr>
          <p:cNvSpPr/>
          <p:nvPr/>
        </p:nvSpPr>
        <p:spPr>
          <a:xfrm>
            <a:off x="3959838" y="1441253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284DE8-70B7-06D4-022C-ED3229F3D329}"/>
              </a:ext>
            </a:extLst>
          </p:cNvPr>
          <p:cNvSpPr txBox="1"/>
          <p:nvPr/>
        </p:nvSpPr>
        <p:spPr>
          <a:xfrm>
            <a:off x="4551102" y="1441253"/>
            <a:ext cx="1917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Stéphane COGNET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Maitre Assistant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3D4ED4-0DA2-8D78-38CF-1AB5B121D796}"/>
              </a:ext>
            </a:extLst>
          </p:cNvPr>
          <p:cNvSpPr/>
          <p:nvPr/>
        </p:nvSpPr>
        <p:spPr>
          <a:xfrm>
            <a:off x="7785622" y="5098967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Image 24" descr="Une image contenant habits, personne, intérieur, personnes&#10;&#10;Description générée automatiquement">
            <a:extLst>
              <a:ext uri="{FF2B5EF4-FFF2-40B4-BE49-F238E27FC236}">
                <a16:creationId xmlns:a16="http://schemas.microsoft.com/office/drawing/2014/main" id="{905C9ED3-66F5-EE67-F72A-99A73217E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r="9787"/>
          <a:stretch/>
        </p:blipFill>
        <p:spPr>
          <a:xfrm>
            <a:off x="8897984" y="2101378"/>
            <a:ext cx="2129912" cy="2117069"/>
          </a:xfrm>
          <a:prstGeom prst="flowChartConnector">
            <a:avLst/>
          </a:prstGeom>
        </p:spPr>
      </p:pic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2345CC25-A04F-6091-73F1-B4797EB05314}"/>
              </a:ext>
            </a:extLst>
          </p:cNvPr>
          <p:cNvSpPr txBox="1">
            <a:spLocks/>
          </p:cNvSpPr>
          <p:nvPr/>
        </p:nvSpPr>
        <p:spPr>
          <a:xfrm>
            <a:off x="8722970" y="4425798"/>
            <a:ext cx="2479939" cy="76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kern="1200" dirty="0">
                <a:solidFill>
                  <a:schemeClr val="bg1"/>
                </a:solidFill>
                <a:latin typeface="Raleway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/>
              <a:t>Les étudiants </a:t>
            </a:r>
            <a:br>
              <a:rPr lang="fr-BE" sz="1800" dirty="0"/>
            </a:br>
            <a:r>
              <a:rPr lang="fr-BE" sz="1800" dirty="0"/>
              <a:t>TGH, AJP et BAP</a:t>
            </a:r>
          </a:p>
        </p:txBody>
      </p:sp>
      <p:pic>
        <p:nvPicPr>
          <p:cNvPr id="29" name="Image 2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183718AF-F7EC-64AA-89F2-B4236E0BA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08" y="193787"/>
            <a:ext cx="1120647" cy="112064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1F7337B-51DF-44BD-B922-CE9344F261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-30578" y="6033859"/>
            <a:ext cx="3773636" cy="8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9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783" y="1053750"/>
            <a:ext cx="9148908" cy="759011"/>
          </a:xfrm>
        </p:spPr>
        <p:txBody>
          <a:bodyPr/>
          <a:lstStyle/>
          <a:p>
            <a:r>
              <a:rPr lang="fr-BE" sz="4000" dirty="0"/>
              <a:t>Mémoriser et autoévaluer, répéter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C56CF5-0EF7-A764-2DCD-B9B6BCA53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66" y="1932405"/>
            <a:ext cx="3867178" cy="42862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E529FF-3CD3-A8DE-D5CA-DC6F72A12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244" y="1903829"/>
            <a:ext cx="4019579" cy="43148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2E9EB7-9D1C-AA82-1BA4-CAE1B8D49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648" y="1903829"/>
            <a:ext cx="4352957" cy="2876571"/>
          </a:xfrm>
          <a:prstGeom prst="rect">
            <a:avLst/>
          </a:prstGeom>
        </p:spPr>
      </p:pic>
      <p:pic>
        <p:nvPicPr>
          <p:cNvPr id="16" name="Image 1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B4DF053C-DCE8-5B0E-BBB3-0F690E4B5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65DA1E-34D1-01DB-5873-EC94A05A2E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18" name="Image 17" descr="Une image contenant oiseau aquatique, oiseau, bec, plume&#10;&#10;Description générée automatiquement">
            <a:extLst>
              <a:ext uri="{FF2B5EF4-FFF2-40B4-BE49-F238E27FC236}">
                <a16:creationId xmlns:a16="http://schemas.microsoft.com/office/drawing/2014/main" id="{171854FF-6CB7-7A94-85EA-150B3F940D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11817" r="9909" b="8201"/>
          <a:stretch/>
        </p:blipFill>
        <p:spPr>
          <a:xfrm flipH="1">
            <a:off x="9389347" y="3761295"/>
            <a:ext cx="2685883" cy="2232989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1509777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BEED11-F9C7-CA5C-7BD0-5BBBD35F6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08" y="2131598"/>
            <a:ext cx="7924858" cy="3524276"/>
          </a:xfrm>
          <a:prstGeom prst="rect">
            <a:avLst/>
          </a:prstGeom>
        </p:spPr>
      </p:pic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EB73543-1713-CEA3-4B54-A8684E9B1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B9BC01-DDC1-5F0D-580F-3857702C5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9F825DDA-6ADA-1278-5144-6D9F17A60A21}"/>
              </a:ext>
            </a:extLst>
          </p:cNvPr>
          <p:cNvSpPr txBox="1">
            <a:spLocks/>
          </p:cNvSpPr>
          <p:nvPr/>
        </p:nvSpPr>
        <p:spPr>
          <a:xfrm>
            <a:off x="373783" y="1053750"/>
            <a:ext cx="9148908" cy="7590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4000" dirty="0">
                <a:solidFill>
                  <a:srgbClr val="0D4050"/>
                </a:solidFill>
                <a:latin typeface="Raleway"/>
              </a:rPr>
              <a:t>S’entrainer et aller plus loin</a:t>
            </a:r>
          </a:p>
        </p:txBody>
      </p:sp>
      <p:pic>
        <p:nvPicPr>
          <p:cNvPr id="8" name="Image 7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B9E287B7-D5BA-4544-07C4-4FB31584F7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8787190" y="1812761"/>
            <a:ext cx="3031027" cy="28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4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725C7AE-DFA9-FBBD-0D0C-EE8F46F54D1A}"/>
              </a:ext>
            </a:extLst>
          </p:cNvPr>
          <p:cNvGrpSpPr/>
          <p:nvPr/>
        </p:nvGrpSpPr>
        <p:grpSpPr>
          <a:xfrm>
            <a:off x="930978" y="1725854"/>
            <a:ext cx="5664333" cy="3140349"/>
            <a:chOff x="3263832" y="2038618"/>
            <a:chExt cx="5664333" cy="3140349"/>
          </a:xfrm>
        </p:grpSpPr>
        <p:sp>
          <p:nvSpPr>
            <p:cNvPr id="5" name="Espace réservé du texte 5">
              <a:extLst>
                <a:ext uri="{FF2B5EF4-FFF2-40B4-BE49-F238E27FC236}">
                  <a16:creationId xmlns:a16="http://schemas.microsoft.com/office/drawing/2014/main" id="{86EC0078-D31C-D59B-C634-C6558C19AB3D}"/>
                </a:ext>
              </a:extLst>
            </p:cNvPr>
            <p:cNvSpPr txBox="1">
              <a:spLocks/>
            </p:cNvSpPr>
            <p:nvPr/>
          </p:nvSpPr>
          <p:spPr>
            <a:xfrm>
              <a:off x="3263832" y="4304338"/>
              <a:ext cx="5664333" cy="8746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800" dirty="0">
                  <a:solidFill>
                    <a:schemeClr val="bg1"/>
                  </a:solidFill>
                </a:rPr>
                <a:t>Émilie DUCHESNE</a:t>
              </a:r>
              <a:br>
                <a:rPr lang="fr-FR" sz="1800" dirty="0">
                  <a:solidFill>
                    <a:schemeClr val="bg1"/>
                  </a:solidFill>
                </a:rPr>
              </a:br>
              <a:br>
                <a:rPr lang="fr-FR" sz="1800" dirty="0">
                  <a:solidFill>
                    <a:schemeClr val="bg1"/>
                  </a:solidFill>
                </a:rPr>
              </a:br>
              <a:r>
                <a:rPr lang="fr-FR" sz="1800" dirty="0">
                  <a:solidFill>
                    <a:schemeClr val="bg1"/>
                  </a:solidFill>
                </a:rPr>
                <a:t>Maître-assistante</a:t>
              </a:r>
            </a:p>
          </p:txBody>
        </p:sp>
        <p:pic>
          <p:nvPicPr>
            <p:cNvPr id="6" name="Image 5" descr="Une image contenant Visage humain, personne, habits, noir et blanc&#10;&#10;Description générée automatiquement">
              <a:extLst>
                <a:ext uri="{FF2B5EF4-FFF2-40B4-BE49-F238E27FC236}">
                  <a16:creationId xmlns:a16="http://schemas.microsoft.com/office/drawing/2014/main" id="{03289688-4B2B-8A03-BE70-148354077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151" y="2038618"/>
              <a:ext cx="2104624" cy="210462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7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DFBF71F-01D4-E87D-00B2-0CA098CCA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" y="1799908"/>
            <a:ext cx="1449300" cy="1449300"/>
          </a:xfrm>
          <a:prstGeom prst="rect">
            <a:avLst/>
          </a:prstGeom>
        </p:spPr>
      </p:pic>
      <p:pic>
        <p:nvPicPr>
          <p:cNvPr id="8" name="Picture 4" descr="Obligations règlementaires en matière de communication">
            <a:extLst>
              <a:ext uri="{FF2B5EF4-FFF2-40B4-BE49-F238E27FC236}">
                <a16:creationId xmlns:a16="http://schemas.microsoft.com/office/drawing/2014/main" id="{9F555EF7-AAE4-5F0F-4BF2-E74D2ECAA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8" r="18140"/>
          <a:stretch/>
        </p:blipFill>
        <p:spPr bwMode="auto">
          <a:xfrm>
            <a:off x="206328" y="4005221"/>
            <a:ext cx="1449300" cy="13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A751CDD3-84CF-0202-8330-C91208724916}"/>
              </a:ext>
            </a:extLst>
          </p:cNvPr>
          <p:cNvSpPr/>
          <p:nvPr/>
        </p:nvSpPr>
        <p:spPr>
          <a:xfrm>
            <a:off x="6818931" y="6272164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 descr="Une image contenant personne, Visage humain, habits, mur&#10;&#10;Description générée automatiquement">
            <a:extLst>
              <a:ext uri="{FF2B5EF4-FFF2-40B4-BE49-F238E27FC236}">
                <a16:creationId xmlns:a16="http://schemas.microsoft.com/office/drawing/2014/main" id="{80E621D6-461A-D17F-B928-8A28AE6858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5" b="25042"/>
          <a:stretch/>
        </p:blipFill>
        <p:spPr>
          <a:xfrm>
            <a:off x="2687725" y="1706604"/>
            <a:ext cx="2104624" cy="2117069"/>
          </a:xfrm>
          <a:prstGeom prst="flowChartConnector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8D40604-D778-8731-4F8E-E1370F76888F}"/>
              </a:ext>
            </a:extLst>
          </p:cNvPr>
          <p:cNvSpPr/>
          <p:nvPr/>
        </p:nvSpPr>
        <p:spPr>
          <a:xfrm>
            <a:off x="6818932" y="662279"/>
            <a:ext cx="450761" cy="45084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7C4617-9A05-38F1-EB54-6923BBA65573}"/>
              </a:ext>
            </a:extLst>
          </p:cNvPr>
          <p:cNvSpPr/>
          <p:nvPr/>
        </p:nvSpPr>
        <p:spPr>
          <a:xfrm>
            <a:off x="3928902" y="5383146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6D2FEE-A94D-1415-363A-5458DE00C9D9}"/>
              </a:ext>
            </a:extLst>
          </p:cNvPr>
          <p:cNvSpPr/>
          <p:nvPr/>
        </p:nvSpPr>
        <p:spPr>
          <a:xfrm>
            <a:off x="8621218" y="4939025"/>
            <a:ext cx="450761" cy="450846"/>
          </a:xfrm>
          <a:prstGeom prst="ellipse">
            <a:avLst/>
          </a:prstGeom>
          <a:solidFill>
            <a:srgbClr val="FF77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D769443-F6C1-F2D1-26C5-13CE211690FA}"/>
              </a:ext>
            </a:extLst>
          </p:cNvPr>
          <p:cNvSpPr txBox="1"/>
          <p:nvPr/>
        </p:nvSpPr>
        <p:spPr>
          <a:xfrm>
            <a:off x="7374291" y="6155449"/>
            <a:ext cx="181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Valérie GILBERT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Maitre Assistante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9A0FFFD-7E23-26FE-68C4-C1DD727A3907}"/>
              </a:ext>
            </a:extLst>
          </p:cNvPr>
          <p:cNvSpPr txBox="1"/>
          <p:nvPr/>
        </p:nvSpPr>
        <p:spPr>
          <a:xfrm>
            <a:off x="9079161" y="4874198"/>
            <a:ext cx="1792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Nicole DENET</a:t>
            </a:r>
          </a:p>
          <a:p>
            <a:r>
              <a:rPr lang="fr-BE" dirty="0">
                <a:solidFill>
                  <a:schemeClr val="bg1"/>
                </a:solidFill>
              </a:rPr>
              <a:t>Maitre assistante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59D97A1-54C9-C611-B5E4-C6800C945313}"/>
              </a:ext>
            </a:extLst>
          </p:cNvPr>
          <p:cNvSpPr txBox="1"/>
          <p:nvPr/>
        </p:nvSpPr>
        <p:spPr>
          <a:xfrm>
            <a:off x="4432077" y="5510826"/>
            <a:ext cx="295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Jérémie SECHEHAYE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Responsable Matériauthèque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4556D9A-C6DB-4699-FE33-44CF2E508413}"/>
              </a:ext>
            </a:extLst>
          </p:cNvPr>
          <p:cNvSpPr txBox="1"/>
          <p:nvPr/>
        </p:nvSpPr>
        <p:spPr>
          <a:xfrm>
            <a:off x="7386091" y="525599"/>
            <a:ext cx="21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Laure-Anne MINSART</a:t>
            </a:r>
          </a:p>
          <a:p>
            <a:r>
              <a:rPr lang="fr-BE" dirty="0">
                <a:solidFill>
                  <a:schemeClr val="bg1"/>
                </a:solidFill>
              </a:rPr>
              <a:t>Maitre Assistante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C7EBBA1-5C68-64A2-ADD3-81AF3379472D}"/>
              </a:ext>
            </a:extLst>
          </p:cNvPr>
          <p:cNvSpPr/>
          <p:nvPr/>
        </p:nvSpPr>
        <p:spPr>
          <a:xfrm>
            <a:off x="4231948" y="899881"/>
            <a:ext cx="450761" cy="45084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E03B25F-E364-D9DB-C7AA-E704E8FDA4BE}"/>
              </a:ext>
            </a:extLst>
          </p:cNvPr>
          <p:cNvSpPr txBox="1"/>
          <p:nvPr/>
        </p:nvSpPr>
        <p:spPr>
          <a:xfrm>
            <a:off x="4746347" y="780115"/>
            <a:ext cx="1917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Stéphane COGNET</a:t>
            </a:r>
            <a:br>
              <a:rPr lang="fr-BE" dirty="0">
                <a:solidFill>
                  <a:schemeClr val="bg1"/>
                </a:solidFill>
              </a:rPr>
            </a:br>
            <a:r>
              <a:rPr lang="fr-BE" dirty="0">
                <a:solidFill>
                  <a:schemeClr val="bg1"/>
                </a:solidFill>
              </a:rPr>
              <a:t>Maitre Assistant</a:t>
            </a:r>
          </a:p>
        </p:txBody>
      </p:sp>
      <p:pic>
        <p:nvPicPr>
          <p:cNvPr id="40" name="VID-20240701-WA0000">
            <a:hlinkClick r:id="" action="ppaction://media"/>
            <a:extLst>
              <a:ext uri="{FF2B5EF4-FFF2-40B4-BE49-F238E27FC236}">
                <a16:creationId xmlns:a16="http://schemas.microsoft.com/office/drawing/2014/main" id="{956EFC42-9113-3992-40D9-A6A690451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0716" t="18640" r="5706" b="21856"/>
          <a:stretch/>
        </p:blipFill>
        <p:spPr>
          <a:xfrm>
            <a:off x="2772105" y="1518628"/>
            <a:ext cx="1910604" cy="2403124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5C401A7-88BB-58A2-F832-C8BB75017313}"/>
              </a:ext>
            </a:extLst>
          </p:cNvPr>
          <p:cNvSpPr txBox="1"/>
          <p:nvPr/>
        </p:nvSpPr>
        <p:spPr>
          <a:xfrm>
            <a:off x="5573218" y="1828357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Je suis enseignante à la Haute école Charlemagne, Département Agronomique, en Techniques et gestion horticoles. </a:t>
            </a:r>
            <a:endParaRPr lang="fr-BE" sz="2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BE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Dans le cadre de la connaissance des plantes par exemple, la conception et l'utilisation de l'outil "glossaire" associé éventuellement à une activité "mots croisés", l'utilisation de flash </a:t>
            </a:r>
            <a:r>
              <a:rPr lang="fr-BE" sz="180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cards</a:t>
            </a:r>
            <a:r>
              <a:rPr lang="fr-BE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et de tests de reconnaissance avec </a:t>
            </a:r>
            <a:r>
              <a:rPr lang="fr-BE" sz="1800" dirty="0" err="1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feekdback</a:t>
            </a:r>
            <a:r>
              <a:rPr lang="fr-BE" sz="18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qui peuvent y être associés, permettent une approche différente, éventuellement plus "ludique" de l'apprentissage.  </a:t>
            </a:r>
            <a:endParaRPr lang="fr-BE" sz="2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fr-BE" sz="18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"</a:t>
            </a:r>
            <a:endParaRPr lang="fr-BE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oiseau aquatique, oiseau, mouette, bec&#10;&#10;Description générée automatiquement">
            <a:extLst>
              <a:ext uri="{FF2B5EF4-FFF2-40B4-BE49-F238E27FC236}">
                <a16:creationId xmlns:a16="http://schemas.microsoft.com/office/drawing/2014/main" id="{2066AEA4-7DFF-692A-7B2E-756EBCB2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548" l="10000" r="90000">
                        <a14:foregroundMark x1="64815" y1="86548" x2="64815" y2="86548"/>
                        <a14:foregroundMark x1="63056" y1="82143" x2="63056" y2="82143"/>
                        <a14:foregroundMark x1="50278" y1="85833" x2="50278" y2="85833"/>
                        <a14:foregroundMark x1="37315" y1="79881" x2="37315" y2="79881"/>
                        <a14:foregroundMark x1="33611" y1="84643" x2="33611" y2="84643"/>
                        <a14:foregroundMark x1="29074" y1="89762" x2="29074" y2="89762"/>
                        <a14:foregroundMark x1="38611" y1="90952" x2="38611" y2="90952"/>
                        <a14:foregroundMark x1="26019" y1="91548" x2="26019" y2="91548"/>
                        <a14:foregroundMark x1="46296" y1="88095" x2="46296" y2="88095"/>
                        <a14:foregroundMark x1="52037" y1="89286" x2="52037" y2="89286"/>
                        <a14:foregroundMark x1="63611" y1="90000" x2="63611" y2="90000"/>
                        <a14:backgroundMark x1="96574" y1="55595" x2="96574" y2="55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8536" y="1025373"/>
            <a:ext cx="5143538" cy="40005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073156-4CF7-115E-10B0-F96E7C5CD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49" y="2539555"/>
            <a:ext cx="8390901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Merci !</a:t>
            </a:r>
            <a:br>
              <a:rPr lang="fr-FR" dirty="0"/>
            </a:br>
            <a:br>
              <a:rPr lang="fr-FR" dirty="0"/>
            </a:br>
            <a:r>
              <a:rPr lang="fr-FR" dirty="0"/>
              <a:t>Des questions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047CDD-8623-5DCA-5CAD-6DA81E3B7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7253" y="4363121"/>
            <a:ext cx="9053565" cy="13255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/>
              <a:t>Merci Émilie, </a:t>
            </a:r>
            <a:r>
              <a:rPr lang="fr-FR" dirty="0" err="1"/>
              <a:t>Valéries</a:t>
            </a:r>
            <a:r>
              <a:rPr lang="fr-FR" dirty="0"/>
              <a:t>, Nicole, Serge, Stéphane, Sabrina, Florence, Laure-Anne, Jérémy, Aurore, Michèle, Steve, les étudiants, les mouettes, ceux et celles que j’ai peut-être </a:t>
            </a:r>
            <a:r>
              <a:rPr lang="fr-FR" dirty="0" err="1"/>
              <a:t>oublié.e.s</a:t>
            </a:r>
            <a:endParaRPr lang="fr-FR" dirty="0"/>
          </a:p>
        </p:txBody>
      </p:sp>
      <p:pic>
        <p:nvPicPr>
          <p:cNvPr id="10" name="Image 9" descr="Une image contenant texte, Polic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6ABD75B4-B033-AA61-83AA-CF6023046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2" y="5649770"/>
            <a:ext cx="4435241" cy="1073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DEFCFE4-B573-0AEB-EDB0-0AA836546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73" y="279164"/>
            <a:ext cx="1503453" cy="15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9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oiseau aquatique, oiseau, mouette, bec&#10;&#10;Description générée automatiquement">
            <a:extLst>
              <a:ext uri="{FF2B5EF4-FFF2-40B4-BE49-F238E27FC236}">
                <a16:creationId xmlns:a16="http://schemas.microsoft.com/office/drawing/2014/main" id="{8490333F-5948-E986-EDEE-A66CA0E1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0" y="1634701"/>
            <a:ext cx="5143538" cy="40005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DA899F-A361-3ABB-040D-F528D5D7B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708" y="1469876"/>
            <a:ext cx="5779331" cy="4549077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47463B-0206-9C7C-B461-00FBFE955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547" y="1614789"/>
            <a:ext cx="6220255" cy="2516201"/>
          </a:xfrm>
        </p:spPr>
        <p:txBody>
          <a:bodyPr>
            <a:noAutofit/>
          </a:bodyPr>
          <a:lstStyle/>
          <a:p>
            <a:r>
              <a:rPr lang="fr-FR" sz="2000" dirty="0"/>
              <a:t>Une école à taille humaine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6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5 départements</a:t>
            </a:r>
          </a:p>
          <a:p>
            <a:pPr marL="971550" lvl="1" indent="-285750"/>
            <a:r>
              <a:rPr lang="fr-FR" sz="2000" dirty="0"/>
              <a:t>Agronomique</a:t>
            </a:r>
          </a:p>
          <a:p>
            <a:pPr marL="971550" lvl="1" indent="-285750"/>
            <a:r>
              <a:rPr lang="fr-FR" sz="2000" dirty="0"/>
              <a:t>Technique</a:t>
            </a:r>
          </a:p>
          <a:p>
            <a:pPr marL="971550" lvl="1" indent="-285750"/>
            <a:r>
              <a:rPr lang="fr-FR" sz="2000" dirty="0"/>
              <a:t>Économique</a:t>
            </a:r>
          </a:p>
          <a:p>
            <a:pPr marL="971550" lvl="1" indent="-285750"/>
            <a:r>
              <a:rPr lang="fr-FR" sz="2000" dirty="0"/>
              <a:t>Paramédicale</a:t>
            </a:r>
          </a:p>
          <a:p>
            <a:pPr marL="971550" lvl="1" indent="-285750"/>
            <a:r>
              <a:rPr lang="fr-FR" sz="2000" dirty="0"/>
              <a:t>pédagogique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C63BEB-9613-2C78-D066-77DC389AA5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245" y="913144"/>
            <a:ext cx="7837422" cy="759011"/>
          </a:xfrm>
        </p:spPr>
        <p:txBody>
          <a:bodyPr/>
          <a:lstStyle/>
          <a:p>
            <a:r>
              <a:rPr lang="fr-FR" dirty="0"/>
              <a:t>La Haute École Charlemagne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1ECF97-165D-0BA4-45A7-F8491358D665}"/>
              </a:ext>
            </a:extLst>
          </p:cNvPr>
          <p:cNvSpPr txBox="1"/>
          <p:nvPr/>
        </p:nvSpPr>
        <p:spPr>
          <a:xfrm>
            <a:off x="4340076" y="4867689"/>
            <a:ext cx="5704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• </a:t>
            </a:r>
            <a:r>
              <a:rPr lang="fr-FR" sz="2000" dirty="0"/>
              <a:t>Environ 3200 étudiants </a:t>
            </a:r>
            <a:br>
              <a:rPr lang="fr-FR" sz="2000" dirty="0"/>
            </a:br>
            <a:r>
              <a:rPr lang="fr-FR" sz="2000" dirty="0"/>
              <a:t>• 300 enseignants </a:t>
            </a:r>
            <a:endParaRPr lang="fr-BE" sz="2000" dirty="0"/>
          </a:p>
        </p:txBody>
      </p:sp>
      <p:pic>
        <p:nvPicPr>
          <p:cNvPr id="20" name="Image 19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FA7E037-D294-6973-1C26-C94775988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AEC5FF0-C46D-94A2-6618-5DFA23BFB0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8923701" y="771533"/>
            <a:ext cx="3135899" cy="69834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E6CE33-B753-1B96-9646-413D16C06364}"/>
              </a:ext>
            </a:extLst>
          </p:cNvPr>
          <p:cNvSpPr txBox="1"/>
          <p:nvPr/>
        </p:nvSpPr>
        <p:spPr>
          <a:xfrm>
            <a:off x="804096" y="5575575"/>
            <a:ext cx="2092927" cy="26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 dirty="0"/>
              <a:t>Réalisé par Valérie </a:t>
            </a:r>
            <a:r>
              <a:rPr lang="fr-BE" sz="1100" dirty="0" err="1"/>
              <a:t>Vanvynck</a:t>
            </a:r>
            <a:endParaRPr lang="fr-BE" sz="11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944BB3-E593-41DC-43A9-C35BFD57AA47}"/>
              </a:ext>
            </a:extLst>
          </p:cNvPr>
          <p:cNvSpPr txBox="1"/>
          <p:nvPr/>
        </p:nvSpPr>
        <p:spPr>
          <a:xfrm>
            <a:off x="9966673" y="5712742"/>
            <a:ext cx="2092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 dirty="0"/>
              <a:t>Réalisé par le BRI</a:t>
            </a:r>
          </a:p>
        </p:txBody>
      </p:sp>
    </p:spTree>
    <p:extLst>
      <p:ext uri="{BB962C8B-B14F-4D97-AF65-F5344CB8AC3E}">
        <p14:creationId xmlns:p14="http://schemas.microsoft.com/office/powerpoint/2010/main" val="367437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BF3AC959-D78F-3437-6B43-D72A74BF4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31" y="2261178"/>
            <a:ext cx="2335643" cy="2335643"/>
          </a:xfrm>
          <a:prstGeom prst="rect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019" y="905547"/>
            <a:ext cx="11536540" cy="759011"/>
          </a:xfrm>
        </p:spPr>
        <p:txBody>
          <a:bodyPr/>
          <a:lstStyle/>
          <a:p>
            <a:r>
              <a:rPr lang="fr-BE" dirty="0"/>
              <a:t>Les formations concernées </a:t>
            </a:r>
          </a:p>
        </p:txBody>
      </p:sp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FB2B7AE7-3E64-2D3F-B67A-E7EF7E80B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F7CD03-A987-3D05-EB4A-7DD17B896E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8923701" y="771533"/>
            <a:ext cx="3135899" cy="698343"/>
          </a:xfrm>
          <a:prstGeom prst="rect">
            <a:avLst/>
          </a:prstGeom>
        </p:spPr>
      </p:pic>
      <p:pic>
        <p:nvPicPr>
          <p:cNvPr id="11" name="Image 10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D5F4CB26-82B8-2EC8-215E-B96855B4F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9" y="2261178"/>
            <a:ext cx="2335643" cy="2335643"/>
          </a:xfrm>
          <a:prstGeom prst="rect">
            <a:avLst/>
          </a:prstGeom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8ADE5228-6C27-BC28-F68F-3641DB0EA9B3}"/>
              </a:ext>
            </a:extLst>
          </p:cNvPr>
          <p:cNvSpPr txBox="1">
            <a:spLocks/>
          </p:cNvSpPr>
          <p:nvPr/>
        </p:nvSpPr>
        <p:spPr>
          <a:xfrm>
            <a:off x="5671919" y="1762517"/>
            <a:ext cx="6164141" cy="4482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4400" kern="1200" dirty="0" smtClean="0">
                <a:solidFill>
                  <a:srgbClr val="0D4050"/>
                </a:solidFill>
                <a:latin typeface="Raleway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BE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Bachelier en agronomie – </a:t>
            </a:r>
            <a:br>
              <a:rPr lang="fr-BE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fr-BE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 Techniques et gestion horticoles</a:t>
            </a:r>
          </a:p>
          <a:p>
            <a:pPr>
              <a:lnSpc>
                <a:spcPct val="100000"/>
              </a:lnSpc>
            </a:pPr>
            <a:r>
              <a:rPr lang="fr-BE" sz="2400" dirty="0">
                <a:solidFill>
                  <a:srgbClr val="333333"/>
                </a:solidFill>
                <a:highlight>
                  <a:srgbClr val="FFFFFF"/>
                </a:highlight>
                <a:latin typeface="Verdana" panose="020B0604030504040204" pitchFamily="34" charset="0"/>
              </a:rPr>
              <a:t>			</a:t>
            </a:r>
            <a:r>
              <a:rPr lang="fr-BE" sz="2400" i="1" dirty="0">
                <a:solidFill>
                  <a:srgbClr val="333333"/>
                </a:solidFill>
                <a:highlight>
                  <a:srgbClr val="FFFFFF"/>
                </a:highlight>
                <a:latin typeface="Verdana" panose="020B0604030504040204" pitchFamily="34" charset="0"/>
              </a:rPr>
              <a:t>Productions</a:t>
            </a:r>
          </a:p>
          <a:p>
            <a:pPr>
              <a:lnSpc>
                <a:spcPct val="100000"/>
              </a:lnSpc>
            </a:pPr>
            <a:r>
              <a:rPr lang="fr-BE" sz="2400" i="1" dirty="0">
                <a:solidFill>
                  <a:srgbClr val="333333"/>
                </a:solidFill>
                <a:highlight>
                  <a:srgbClr val="FFFFFF"/>
                </a:highlight>
                <a:latin typeface="Verdana" panose="020B0604030504040204" pitchFamily="34" charset="0"/>
              </a:rPr>
              <a:t>			Aménagement</a:t>
            </a:r>
          </a:p>
          <a:p>
            <a:pPr>
              <a:lnSpc>
                <a:spcPct val="100000"/>
              </a:lnSpc>
            </a:pPr>
            <a:r>
              <a:rPr lang="fr-FR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Bachelier en architecture des jardins et du paysage</a:t>
            </a:r>
            <a:br>
              <a:rPr lang="fr-FR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br>
              <a:rPr lang="fr-FR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r>
              <a:rPr lang="fr-FR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Master en architecture du paysage</a:t>
            </a:r>
            <a:br>
              <a:rPr lang="fr-FR" sz="240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endParaRPr lang="fr-FR" sz="240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BE" sz="2400" dirty="0">
                <a:solidFill>
                  <a:srgbClr val="333333"/>
                </a:solidFill>
                <a:highlight>
                  <a:srgbClr val="FFFFFF"/>
                </a:highlight>
                <a:latin typeface="Verdana" panose="020B0604030504040204" pitchFamily="34" charset="0"/>
              </a:rPr>
              <a:t>Bachelier en Green Packaging Design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43003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iseau, croquis, plume, bec&#10;&#10;Description générée automatiquement">
            <a:extLst>
              <a:ext uri="{FF2B5EF4-FFF2-40B4-BE49-F238E27FC236}">
                <a16:creationId xmlns:a16="http://schemas.microsoft.com/office/drawing/2014/main" id="{8AA8CBFF-564A-E6BD-3C4C-0D2229AC0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7917864" y="896324"/>
            <a:ext cx="3364216" cy="3188566"/>
          </a:xfrm>
          <a:prstGeom prst="rect">
            <a:avLst/>
          </a:prstGeom>
        </p:spPr>
      </p:pic>
      <p:graphicFrame>
        <p:nvGraphicFramePr>
          <p:cNvPr id="14" name="Espace réservé du texte 1">
            <a:extLst>
              <a:ext uri="{FF2B5EF4-FFF2-40B4-BE49-F238E27FC236}">
                <a16:creationId xmlns:a16="http://schemas.microsoft.com/office/drawing/2014/main" id="{31F95450-D8D0-A23B-97BE-A228E36D8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080415"/>
              </p:ext>
            </p:extLst>
          </p:nvPr>
        </p:nvGraphicFramePr>
        <p:xfrm>
          <a:off x="505542" y="1351382"/>
          <a:ext cx="9094430" cy="415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0474" y="1047428"/>
            <a:ext cx="6862445" cy="759011"/>
          </a:xfrm>
        </p:spPr>
        <p:txBody>
          <a:bodyPr/>
          <a:lstStyle/>
          <a:p>
            <a:r>
              <a:rPr lang="fr-BE" dirty="0"/>
              <a:t>Le contexte</a:t>
            </a:r>
          </a:p>
        </p:txBody>
      </p:sp>
      <p:pic>
        <p:nvPicPr>
          <p:cNvPr id="5" name="Image 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C33BB4B0-FD62-2DCA-61A1-075747D763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45F77A-2A0C-5A26-AA7D-685F06C91A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8923701" y="771533"/>
            <a:ext cx="3135899" cy="6983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74FC74-CE2B-3EE5-96DA-03CD95219DF4}"/>
              </a:ext>
            </a:extLst>
          </p:cNvPr>
          <p:cNvSpPr txBox="1"/>
          <p:nvPr/>
        </p:nvSpPr>
        <p:spPr>
          <a:xfrm>
            <a:off x="9189153" y="4209681"/>
            <a:ext cx="2092927" cy="26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 dirty="0"/>
              <a:t>Réalisé par Valérie </a:t>
            </a:r>
            <a:r>
              <a:rPr lang="fr-BE" sz="1100" dirty="0" err="1"/>
              <a:t>Vanvynck</a:t>
            </a: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129445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érien, Photographie aérienne, herbe, Vue plongeante&#10;&#10;Description générée automatiquement">
            <a:extLst>
              <a:ext uri="{FF2B5EF4-FFF2-40B4-BE49-F238E27FC236}">
                <a16:creationId xmlns:a16="http://schemas.microsoft.com/office/drawing/2014/main" id="{51DE9EF9-9DD8-8D3A-70CD-B045AF44D7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72" y="1487876"/>
            <a:ext cx="6734575" cy="4459545"/>
          </a:xfrm>
          <a:prstGeom prst="rect">
            <a:avLst/>
          </a:prstGeom>
        </p:spPr>
      </p:pic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55CE4775-5791-081D-F891-214426A7D6E1}"/>
              </a:ext>
            </a:extLst>
          </p:cNvPr>
          <p:cNvSpPr txBox="1">
            <a:spLocks/>
          </p:cNvSpPr>
          <p:nvPr/>
        </p:nvSpPr>
        <p:spPr>
          <a:xfrm>
            <a:off x="466410" y="1826719"/>
            <a:ext cx="10379947" cy="2902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Centre technique horticole de Gembloux</a:t>
            </a:r>
          </a:p>
          <a:p>
            <a:r>
              <a:rPr lang="fr-BE" dirty="0"/>
              <a:t>Centre de recherches agronomiques</a:t>
            </a:r>
          </a:p>
          <a:p>
            <a:r>
              <a:rPr lang="fr-BE" dirty="0"/>
              <a:t>Matériauthèque de la </a:t>
            </a:r>
            <a:r>
              <a:rPr lang="fr-BE" dirty="0" err="1"/>
              <a:t>heCh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191" y="853441"/>
            <a:ext cx="6862445" cy="759011"/>
          </a:xfrm>
        </p:spPr>
        <p:txBody>
          <a:bodyPr/>
          <a:lstStyle/>
          <a:p>
            <a:r>
              <a:rPr lang="fr-BE" dirty="0"/>
              <a:t>Les outils </a:t>
            </a:r>
            <a:r>
              <a:rPr lang="fr-BE" dirty="0">
                <a:solidFill>
                  <a:schemeClr val="tx2"/>
                </a:solidFill>
              </a:rPr>
              <a:t>physiques</a:t>
            </a:r>
          </a:p>
        </p:txBody>
      </p:sp>
      <p:pic>
        <p:nvPicPr>
          <p:cNvPr id="7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9ED9427-8084-E17A-AE4C-63D60A4E2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11" name="Image 10" descr="Une image contenant Rectangle, mur, intérieur, art&#10;&#10;Description générée automatiquement">
            <a:extLst>
              <a:ext uri="{FF2B5EF4-FFF2-40B4-BE49-F238E27FC236}">
                <a16:creationId xmlns:a16="http://schemas.microsoft.com/office/drawing/2014/main" id="{CB0CFE63-742F-A056-F144-21455177E7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 b="5572"/>
          <a:stretch/>
        </p:blipFill>
        <p:spPr>
          <a:xfrm>
            <a:off x="164608" y="3210552"/>
            <a:ext cx="5027592" cy="30363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892F19-1179-AFC2-4590-751E836A91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B0F7D2-7B46-C0C3-8BED-1DA2C7F7D7FF}"/>
              </a:ext>
            </a:extLst>
          </p:cNvPr>
          <p:cNvSpPr txBox="1"/>
          <p:nvPr/>
        </p:nvSpPr>
        <p:spPr>
          <a:xfrm>
            <a:off x="-1533236" y="624689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</a:rPr>
              <a:t>Photo Serge Fleussu</a:t>
            </a:r>
          </a:p>
        </p:txBody>
      </p:sp>
    </p:spTree>
    <p:extLst>
      <p:ext uri="{BB962C8B-B14F-4D97-AF65-F5344CB8AC3E}">
        <p14:creationId xmlns:p14="http://schemas.microsoft.com/office/powerpoint/2010/main" val="100405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oiseau aquatique, oiseau, bec, plume&#10;&#10;Description générée automatiquement">
            <a:extLst>
              <a:ext uri="{FF2B5EF4-FFF2-40B4-BE49-F238E27FC236}">
                <a16:creationId xmlns:a16="http://schemas.microsoft.com/office/drawing/2014/main" id="{F29A86EB-2703-8B7F-9EF7-1D4B2C0A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11817" r="9909" b="8201"/>
          <a:stretch/>
        </p:blipFill>
        <p:spPr>
          <a:xfrm>
            <a:off x="4920262" y="4174836"/>
            <a:ext cx="2685883" cy="2232989"/>
          </a:xfrm>
          <a:prstGeom prst="flowChartDocumen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6A3B87E1-2090-BA17-6C36-03ABBAF92026}"/>
              </a:ext>
            </a:extLst>
          </p:cNvPr>
          <p:cNvSpPr/>
          <p:nvPr/>
        </p:nvSpPr>
        <p:spPr>
          <a:xfrm>
            <a:off x="7753927" y="2228020"/>
            <a:ext cx="2558473" cy="2510235"/>
          </a:xfrm>
          <a:prstGeom prst="ellips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F1B5917-7A8E-C85F-E497-725A9865C8DA}"/>
              </a:ext>
            </a:extLst>
          </p:cNvPr>
          <p:cNvSpPr/>
          <p:nvPr/>
        </p:nvSpPr>
        <p:spPr>
          <a:xfrm>
            <a:off x="1348509" y="2301910"/>
            <a:ext cx="2558473" cy="2510235"/>
          </a:xfrm>
          <a:prstGeom prst="ellips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3364" y="1368005"/>
            <a:ext cx="10765272" cy="759011"/>
          </a:xfrm>
        </p:spPr>
        <p:txBody>
          <a:bodyPr/>
          <a:lstStyle/>
          <a:p>
            <a:r>
              <a:rPr lang="fr-BE" dirty="0"/>
              <a:t>Conditions temporelles et pédagogiques</a:t>
            </a:r>
          </a:p>
        </p:txBody>
      </p:sp>
      <p:graphicFrame>
        <p:nvGraphicFramePr>
          <p:cNvPr id="15" name="Espace réservé du texte 1">
            <a:extLst>
              <a:ext uri="{FF2B5EF4-FFF2-40B4-BE49-F238E27FC236}">
                <a16:creationId xmlns:a16="http://schemas.microsoft.com/office/drawing/2014/main" id="{C152757C-9314-6EC0-4722-A49A85075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709336"/>
              </p:ext>
            </p:extLst>
          </p:nvPr>
        </p:nvGraphicFramePr>
        <p:xfrm>
          <a:off x="439013" y="2061765"/>
          <a:ext cx="11475896" cy="4043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Image 17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C992443-532B-D24E-438C-A1E76474E8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9A1662B-C323-A6BF-BF42-1B8DD5455F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55CE4775-5791-081D-F891-214426A7D6E1}"/>
              </a:ext>
            </a:extLst>
          </p:cNvPr>
          <p:cNvSpPr txBox="1">
            <a:spLocks/>
          </p:cNvSpPr>
          <p:nvPr/>
        </p:nvSpPr>
        <p:spPr>
          <a:xfrm>
            <a:off x="618836" y="2141351"/>
            <a:ext cx="10379947" cy="157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b="1" dirty="0"/>
              <a:t>Multitudes d’applications envisagées </a:t>
            </a:r>
          </a:p>
          <a:p>
            <a:r>
              <a:rPr lang="fr-BE" dirty="0"/>
              <a:t>	- les plateformes de la </a:t>
            </a:r>
            <a:r>
              <a:rPr lang="fr-BE" dirty="0" err="1"/>
              <a:t>heCh</a:t>
            </a:r>
            <a:endParaRPr lang="fr-BE" dirty="0"/>
          </a:p>
          <a:p>
            <a:r>
              <a:rPr lang="fr-BE" dirty="0"/>
              <a:t>	- des applications externes en ligne, du chef d’enseignants</a:t>
            </a:r>
          </a:p>
          <a:p>
            <a:r>
              <a:rPr lang="fr-BE" dirty="0"/>
              <a:t>	- des applications gratuites ou payantes, du chef d’étudiants</a:t>
            </a:r>
          </a:p>
          <a:p>
            <a:endParaRPr lang="fr-BE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0474" y="1047428"/>
            <a:ext cx="6862445" cy="759011"/>
          </a:xfrm>
        </p:spPr>
        <p:txBody>
          <a:bodyPr/>
          <a:lstStyle/>
          <a:p>
            <a:r>
              <a:rPr lang="fr-BE" dirty="0"/>
              <a:t>Les outils numériques</a:t>
            </a:r>
          </a:p>
        </p:txBody>
      </p:sp>
      <p:pic>
        <p:nvPicPr>
          <p:cNvPr id="21" name="Image 20" descr="Une image contenant oiseau, oiseau aquatique, bec, mouette&#10;&#10;Description générée automatiquement">
            <a:extLst>
              <a:ext uri="{FF2B5EF4-FFF2-40B4-BE49-F238E27FC236}">
                <a16:creationId xmlns:a16="http://schemas.microsoft.com/office/drawing/2014/main" id="{04A82043-3834-25CD-22A4-E1AC842C09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>
          <a:xfrm flipH="1">
            <a:off x="9485537" y="1214942"/>
            <a:ext cx="2512195" cy="224893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8BC94C5-C564-57CB-6396-52B06F8AA776}"/>
              </a:ext>
            </a:extLst>
          </p:cNvPr>
          <p:cNvSpPr txBox="1"/>
          <p:nvPr/>
        </p:nvSpPr>
        <p:spPr>
          <a:xfrm>
            <a:off x="9869458" y="3422838"/>
            <a:ext cx="1846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 dirty="0"/>
              <a:t>Réalisé par Valérie </a:t>
            </a:r>
            <a:r>
              <a:rPr lang="fr-BE" sz="1100" dirty="0" err="1"/>
              <a:t>Vanvynck</a:t>
            </a:r>
            <a:endParaRPr lang="fr-BE" sz="1100" dirty="0"/>
          </a:p>
        </p:txBody>
      </p:sp>
      <p:pic>
        <p:nvPicPr>
          <p:cNvPr id="7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E0C66E9-B6A4-59FB-DD9B-C3312BB24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DCEE21-9119-9A96-DA60-5AFAD0302D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  <p:pic>
        <p:nvPicPr>
          <p:cNvPr id="13" name="Graphique 12" descr="Retouches et couture avec un remplissage uni">
            <a:extLst>
              <a:ext uri="{FF2B5EF4-FFF2-40B4-BE49-F238E27FC236}">
                <a16:creationId xmlns:a16="http://schemas.microsoft.com/office/drawing/2014/main" id="{10105311-2572-FF15-B7E5-979B80A9E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59957" y="3684448"/>
            <a:ext cx="1459346" cy="1459346"/>
          </a:xfrm>
          <a:prstGeom prst="rect">
            <a:avLst/>
          </a:prstGeom>
        </p:spPr>
      </p:pic>
      <p:sp>
        <p:nvSpPr>
          <p:cNvPr id="20" name="Espace réservé du texte 1">
            <a:extLst>
              <a:ext uri="{FF2B5EF4-FFF2-40B4-BE49-F238E27FC236}">
                <a16:creationId xmlns:a16="http://schemas.microsoft.com/office/drawing/2014/main" id="{8E7BF6D9-6B48-F919-CC85-1F7F46AA785F}"/>
              </a:ext>
            </a:extLst>
          </p:cNvPr>
          <p:cNvSpPr txBox="1">
            <a:spLocks/>
          </p:cNvSpPr>
          <p:nvPr/>
        </p:nvSpPr>
        <p:spPr>
          <a:xfrm>
            <a:off x="1636105" y="4077612"/>
            <a:ext cx="10379947" cy="157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b="1" dirty="0"/>
              <a:t>Multiplication des comptes et dispersion des énergies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b="1" dirty="0"/>
              <a:t>Transversalité et collaboration plus difficiles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9365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oiseau aquatique, oiseau, mouette, bec&#10;&#10;Description générée automatiquement">
            <a:extLst>
              <a:ext uri="{FF2B5EF4-FFF2-40B4-BE49-F238E27FC236}">
                <a16:creationId xmlns:a16="http://schemas.microsoft.com/office/drawing/2014/main" id="{93062C52-51A2-7F5C-A51C-6C541462C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5" y="4484990"/>
            <a:ext cx="2374486" cy="1846822"/>
          </a:xfrm>
          <a:prstGeom prst="foldedCorner">
            <a:avLst/>
          </a:prstGeom>
        </p:spPr>
      </p:pic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C47400E-61FB-8015-31C8-099A1E1C2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6364" y="842599"/>
            <a:ext cx="9204326" cy="759011"/>
          </a:xfrm>
        </p:spPr>
        <p:txBody>
          <a:bodyPr/>
          <a:lstStyle/>
          <a:p>
            <a:r>
              <a:rPr lang="fr-BE" dirty="0"/>
              <a:t>Les choix </a:t>
            </a: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78D77A75-651D-EFAE-3DE2-D5C57FE384A0}"/>
              </a:ext>
            </a:extLst>
          </p:cNvPr>
          <p:cNvSpPr txBox="1">
            <a:spLocks/>
          </p:cNvSpPr>
          <p:nvPr/>
        </p:nvSpPr>
        <p:spPr>
          <a:xfrm>
            <a:off x="6622471" y="1748466"/>
            <a:ext cx="5985164" cy="3099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dirty="0"/>
              <a:t>Centralisation des ressources et critères de sélection </a:t>
            </a:r>
            <a:r>
              <a:rPr lang="fr-BE" sz="2600" b="1" dirty="0"/>
              <a:t>en ligne</a:t>
            </a:r>
            <a:br>
              <a:rPr lang="fr-BE" sz="2600" b="1" dirty="0"/>
            </a:br>
            <a:endParaRPr lang="fr-BE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b="1" dirty="0"/>
              <a:t>Diversité </a:t>
            </a:r>
            <a:r>
              <a:rPr lang="fr-BE" sz="2600" dirty="0"/>
              <a:t>des activités</a:t>
            </a:r>
            <a:br>
              <a:rPr lang="fr-BE" sz="2600" b="1" dirty="0"/>
            </a:br>
            <a:br>
              <a:rPr lang="fr-BE" sz="2600" b="1" dirty="0"/>
            </a:br>
            <a:endParaRPr lang="fr-BE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600" b="1" dirty="0"/>
              <a:t>Accès </a:t>
            </a:r>
            <a:r>
              <a:rPr lang="fr-BE" sz="2600" dirty="0"/>
              <a:t>identique pour </a:t>
            </a:r>
            <a:r>
              <a:rPr lang="fr-BE" sz="2600" b="1" dirty="0"/>
              <a:t>tous</a:t>
            </a:r>
            <a:r>
              <a:rPr lang="fr-BE" sz="2600" dirty="0"/>
              <a:t> les étudiants, </a:t>
            </a:r>
            <a:r>
              <a:rPr lang="fr-BE" sz="2600" b="1" dirty="0"/>
              <a:t>gratuitement</a:t>
            </a:r>
            <a:br>
              <a:rPr lang="fr-BE" sz="2600" b="1" dirty="0"/>
            </a:br>
            <a:endParaRPr lang="fr-BE" sz="2600" b="1" dirty="0"/>
          </a:p>
          <a:p>
            <a:r>
              <a:rPr lang="fr-BE" dirty="0"/>
              <a:t>	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CC1C35B-C166-E4BE-A372-150BFF184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" t="8792" r="-470" b="8963"/>
          <a:stretch/>
        </p:blipFill>
        <p:spPr>
          <a:xfrm>
            <a:off x="277019" y="1601610"/>
            <a:ext cx="6067469" cy="4112710"/>
          </a:xfrm>
          <a:prstGeom prst="rect">
            <a:avLst/>
          </a:prstGeom>
        </p:spPr>
      </p:pic>
      <p:pic>
        <p:nvPicPr>
          <p:cNvPr id="22" name="Image 2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E21FCB6C-1A2B-8C56-80E6-8CBD8C52E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9" y="77855"/>
            <a:ext cx="973278" cy="9732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A38F9-CE3C-1C9F-C47D-3CB413938F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7"/>
          <a:stretch/>
        </p:blipFill>
        <p:spPr>
          <a:xfrm>
            <a:off x="9048055" y="734913"/>
            <a:ext cx="3135899" cy="6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011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4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Application>Microsoft Office PowerPoint</Application>
  <PresentationFormat>Grand écran</PresentationFormat>
  <Paragraphs>159</Paragraphs>
  <Slides>23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4" baseType="lpstr">
      <vt:lpstr>-apple-system</vt:lpstr>
      <vt:lpstr>Aptos</vt:lpstr>
      <vt:lpstr>Arial</vt:lpstr>
      <vt:lpstr>Calibri</vt:lpstr>
      <vt:lpstr>Calibri Light</vt:lpstr>
      <vt:lpstr>Inter</vt:lpstr>
      <vt:lpstr>Raleway</vt:lpstr>
      <vt:lpstr>Trebuchet MS</vt:lpstr>
      <vt:lpstr>var(--artdeco-reset-typography-font-family-sans)</vt:lpstr>
      <vt:lpstr>Verdana</vt:lpstr>
      <vt:lpstr>Conception personnalisée</vt:lpstr>
      <vt:lpstr>Des invariants pour connaitre et reconnaitre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  Des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CAPANO Manuela;amelie.guardiola@univ-amu.fr</dc:creator>
  <cp:lastModifiedBy>Dohogne Laurence</cp:lastModifiedBy>
  <cp:revision>95</cp:revision>
  <dcterms:created xsi:type="dcterms:W3CDTF">2024-03-21T14:58:03Z</dcterms:created>
  <dcterms:modified xsi:type="dcterms:W3CDTF">2024-07-01T15:48:03Z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AA7F3ED2-C5A4-4F1C-92AC-2CD2C76E2B58</vt:lpwstr>
  </property>
  <property fmtid="{D5CDD505-2E9C-101B-9397-08002B2CF9AE}" pid="3" name="ArticulatePath">
    <vt:lpwstr>Présentation1</vt:lpwstr>
  </property>
</Properties>
</file>