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0" r:id="rId2"/>
    <p:sldId id="287" r:id="rId3"/>
    <p:sldId id="288" r:id="rId4"/>
  </p:sldIdLst>
  <p:sldSz cx="12192000" cy="6858000"/>
  <p:notesSz cx="6858000" cy="9144000"/>
  <p:custDataLst>
    <p:tags r:id="rId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050"/>
    <a:srgbClr val="FF7700"/>
    <a:srgbClr val="0000A6"/>
    <a:srgbClr val="001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1B608-86C0-49DA-20ED-177A41B05267}" v="673" dt="2024-06-11T14:03:02.382"/>
    <p1510:client id="{4A40E1AF-5ACF-6E47-A2A9-74BCBCBFDCB9}" v="576" dt="2024-06-12T07:44:04.902"/>
    <p1510:client id="{5575AB13-80F7-40FE-D208-413AAC8DD1A2}" v="5" dt="2024-06-12T16:18:02.397"/>
    <p1510:client id="{6F89F56E-1163-C798-86A8-73F7D4FFCA0F}" v="476" dt="2024-06-12T15:46:51.553"/>
    <p1510:client id="{CCC2A5B7-FE26-91FC-6483-59C6ECA49394}" v="956" dt="2024-06-12T08:54:10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551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Motte" userId="S::isabelle.motte@uclouvain.be::c5f724bb-884b-4317-a99d-362d4f2078a6" providerId="AD" clId="Web-{9BAB35F5-42FD-E5B0-96CB-76CDBF294B7A}"/>
    <pc:docChg chg="addSld delSld modSld sldOrd addMainMaster delMainMaster">
      <pc:chgData name="Isabelle Motte" userId="S::isabelle.motte@uclouvain.be::c5f724bb-884b-4317-a99d-362d4f2078a6" providerId="AD" clId="Web-{9BAB35F5-42FD-E5B0-96CB-76CDBF294B7A}" dt="2024-05-22T19:28:07.530" v="787" actId="20577"/>
      <pc:docMkLst>
        <pc:docMk/>
      </pc:docMkLst>
      <pc:sldChg chg="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2793794676" sldId="256"/>
        </pc:sldMkLst>
      </pc:sldChg>
      <pc:sldChg chg="del">
        <pc:chgData name="Isabelle Motte" userId="S::isabelle.motte@uclouvain.be::c5f724bb-884b-4317-a99d-362d4f2078a6" providerId="AD" clId="Web-{9BAB35F5-42FD-E5B0-96CB-76CDBF294B7A}" dt="2024-05-22T18:40:40.256" v="379"/>
        <pc:sldMkLst>
          <pc:docMk/>
          <pc:sldMk cId="3856345153" sldId="257"/>
        </pc:sldMkLst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791329536" sldId="260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791329536" sldId="260"/>
            <ac:spMk id="2" creationId="{0C159AC7-7894-2DE3-08CB-AD2099DDD709}"/>
          </ac:spMkLst>
        </pc:spChg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791329536" sldId="260"/>
            <ac:spMk id="3" creationId="{0DC25629-B9C1-601B-88AD-7586B33459C2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3674379081" sldId="263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3674379081" sldId="263"/>
            <ac:spMk id="3" creationId="{D8C63BEB-9613-2C78-D066-77DC389AA58B}"/>
          </ac:spMkLst>
        </pc:spChg>
      </pc:sldChg>
      <pc:sldChg chg="del">
        <pc:chgData name="Isabelle Motte" userId="S::isabelle.motte@uclouvain.be::c5f724bb-884b-4317-a99d-362d4f2078a6" providerId="AD" clId="Web-{9BAB35F5-42FD-E5B0-96CB-76CDBF294B7A}" dt="2024-05-22T18:40:37.334" v="373"/>
        <pc:sldMkLst>
          <pc:docMk/>
          <pc:sldMk cId="2559447571" sldId="264"/>
        </pc:sldMkLst>
      </pc:sldChg>
      <pc:sldChg chg="del">
        <pc:chgData name="Isabelle Motte" userId="S::isabelle.motte@uclouvain.be::c5f724bb-884b-4317-a99d-362d4f2078a6" providerId="AD" clId="Web-{9BAB35F5-42FD-E5B0-96CB-76CDBF294B7A}" dt="2024-05-22T18:40:37.756" v="374"/>
        <pc:sldMkLst>
          <pc:docMk/>
          <pc:sldMk cId="4120116270" sldId="265"/>
        </pc:sldMkLst>
      </pc:sldChg>
      <pc:sldChg chg="del">
        <pc:chgData name="Isabelle Motte" userId="S::isabelle.motte@uclouvain.be::c5f724bb-884b-4317-a99d-362d4f2078a6" providerId="AD" clId="Web-{9BAB35F5-42FD-E5B0-96CB-76CDBF294B7A}" dt="2024-05-22T18:40:38.615" v="375"/>
        <pc:sldMkLst>
          <pc:docMk/>
          <pc:sldMk cId="248925394" sldId="266"/>
        </pc:sldMkLst>
      </pc:sldChg>
      <pc:sldChg chg="del">
        <pc:chgData name="Isabelle Motte" userId="S::isabelle.motte@uclouvain.be::c5f724bb-884b-4317-a99d-362d4f2078a6" providerId="AD" clId="Web-{9BAB35F5-42FD-E5B0-96CB-76CDBF294B7A}" dt="2024-05-22T18:40:39.068" v="376"/>
        <pc:sldMkLst>
          <pc:docMk/>
          <pc:sldMk cId="2107112758" sldId="267"/>
        </pc:sldMkLst>
      </pc:sldChg>
      <pc:sldChg chg="del">
        <pc:chgData name="Isabelle Motte" userId="S::isabelle.motte@uclouvain.be::c5f724bb-884b-4317-a99d-362d4f2078a6" providerId="AD" clId="Web-{9BAB35F5-42FD-E5B0-96CB-76CDBF294B7A}" dt="2024-05-22T18:40:39.443" v="377"/>
        <pc:sldMkLst>
          <pc:docMk/>
          <pc:sldMk cId="165338711" sldId="268"/>
        </pc:sldMkLst>
      </pc:sldChg>
      <pc:sldChg chg="del">
        <pc:chgData name="Isabelle Motte" userId="S::isabelle.motte@uclouvain.be::c5f724bb-884b-4317-a99d-362d4f2078a6" providerId="AD" clId="Web-{9BAB35F5-42FD-E5B0-96CB-76CDBF294B7A}" dt="2024-05-22T18:40:41.787" v="381"/>
        <pc:sldMkLst>
          <pc:docMk/>
          <pc:sldMk cId="1529458235" sldId="269"/>
        </pc:sldMkLst>
      </pc:sldChg>
      <pc:sldChg chg="del">
        <pc:chgData name="Isabelle Motte" userId="S::isabelle.motte@uclouvain.be::c5f724bb-884b-4317-a99d-362d4f2078a6" providerId="AD" clId="Web-{9BAB35F5-42FD-E5B0-96CB-76CDBF294B7A}" dt="2024-05-22T18:40:39.865" v="378"/>
        <pc:sldMkLst>
          <pc:docMk/>
          <pc:sldMk cId="431450634" sldId="270"/>
        </pc:sldMkLst>
      </pc:sldChg>
      <pc:sldChg chg="del">
        <pc:chgData name="Isabelle Motte" userId="S::isabelle.motte@uclouvain.be::c5f724bb-884b-4317-a99d-362d4f2078a6" providerId="AD" clId="Web-{9BAB35F5-42FD-E5B0-96CB-76CDBF294B7A}" dt="2024-05-22T18:40:40.990" v="380"/>
        <pc:sldMkLst>
          <pc:docMk/>
          <pc:sldMk cId="773229321" sldId="273"/>
        </pc:sldMkLst>
      </pc:sldChg>
      <pc:sldChg chg="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1213821164" sldId="274"/>
        </pc:sldMkLst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3287001823" sldId="275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3287001823" sldId="275"/>
            <ac:spMk id="3" creationId="{D8C63BEB-9613-2C78-D066-77DC389AA58B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91468235" sldId="276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91468235" sldId="276"/>
            <ac:spMk id="3" creationId="{D8C63BEB-9613-2C78-D066-77DC389AA58B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886832658" sldId="277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886832658" sldId="277"/>
            <ac:spMk id="3" creationId="{D8C63BEB-9613-2C78-D066-77DC389AA58B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3323735401" sldId="278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3323735401" sldId="278"/>
            <ac:spMk id="3" creationId="{D8C63BEB-9613-2C78-D066-77DC389AA58B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1925949939" sldId="279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1925949939" sldId="279"/>
            <ac:spMk id="3" creationId="{D8C63BEB-9613-2C78-D066-77DC389AA58B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2315327301" sldId="280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2315327301" sldId="280"/>
            <ac:spMk id="3" creationId="{D8C63BEB-9613-2C78-D066-77DC389AA58B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1638920584" sldId="281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1638920584" sldId="281"/>
            <ac:spMk id="3" creationId="{D8C63BEB-9613-2C78-D066-77DC389AA58B}"/>
          </ac:spMkLst>
        </pc:spChg>
        <pc:spChg chg="mod">
          <ac:chgData name="Isabelle Motte" userId="S::isabelle.motte@uclouvain.be::c5f724bb-884b-4317-a99d-362d4f2078a6" providerId="AD" clId="Web-{9BAB35F5-42FD-E5B0-96CB-76CDBF294B7A}" dt="2024-05-22T18:42:32.480" v="406" actId="20577"/>
          <ac:spMkLst>
            <pc:docMk/>
            <pc:sldMk cId="1638920584" sldId="281"/>
            <ac:spMk id="6" creationId="{4BCB002D-BA17-D77E-D136-0408A0931373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1681738149" sldId="282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1681738149" sldId="282"/>
            <ac:spMk id="3" creationId="{D8C63BEB-9613-2C78-D066-77DC389AA58B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4084703614" sldId="283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4084703614" sldId="283"/>
            <ac:spMk id="3" creationId="{D8C63BEB-9613-2C78-D066-77DC389AA58B}"/>
          </ac:spMkLst>
        </pc:spChg>
        <pc:spChg chg="mod">
          <ac:chgData name="Isabelle Motte" userId="S::isabelle.motte@uclouvain.be::c5f724bb-884b-4317-a99d-362d4f2078a6" providerId="AD" clId="Web-{9BAB35F5-42FD-E5B0-96CB-76CDBF294B7A}" dt="2024-05-22T18:45:32.065" v="415" actId="20577"/>
          <ac:spMkLst>
            <pc:docMk/>
            <pc:sldMk cId="4084703614" sldId="283"/>
            <ac:spMk id="6" creationId="{4BCB002D-BA17-D77E-D136-0408A0931373}"/>
          </ac:spMkLst>
        </pc:spChg>
      </pc:sldChg>
      <pc:sldChg chg="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4157218443" sldId="284"/>
        </pc:sldMkLst>
      </pc:sldChg>
      <pc:sldChg chg="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3435423315" sldId="285"/>
        </pc:sldMkLst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1684197621" sldId="286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1684197621" sldId="286"/>
            <ac:spMk id="3" creationId="{D8C63BEB-9613-2C78-D066-77DC389AA58B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2774823006" sldId="287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2774823006" sldId="287"/>
            <ac:spMk id="3" creationId="{D8C63BEB-9613-2C78-D066-77DC389AA58B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243838696" sldId="288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243838696" sldId="288"/>
            <ac:spMk id="3" creationId="{D8C63BEB-9613-2C78-D066-77DC389AA58B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1048969831" sldId="289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1048969831" sldId="289"/>
            <ac:spMk id="3" creationId="{D8C63BEB-9613-2C78-D066-77DC389AA58B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3531686847" sldId="290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3531686847" sldId="290"/>
            <ac:spMk id="3" creationId="{D8C63BEB-9613-2C78-D066-77DC389AA58B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1420610102" sldId="291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1420610102" sldId="291"/>
            <ac:spMk id="3" creationId="{D8C63BEB-9613-2C78-D066-77DC389AA58B}"/>
          </ac:spMkLst>
        </pc:spChg>
      </pc:sldChg>
      <pc:sldChg chg="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4233892268" sldId="292"/>
        </pc:sldMkLst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3670825698" sldId="293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3670825698" sldId="293"/>
            <ac:spMk id="3" creationId="{D8C63BEB-9613-2C78-D066-77DC389AA58B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3020804712" sldId="294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3020804712" sldId="294"/>
            <ac:spMk id="3" creationId="{D8C63BEB-9613-2C78-D066-77DC389AA58B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509694285" sldId="295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509694285" sldId="295"/>
            <ac:spMk id="3" creationId="{D8C63BEB-9613-2C78-D066-77DC389AA58B}"/>
          </ac:spMkLst>
        </pc:spChg>
      </pc:sldChg>
      <pc:sldChg chg="del">
        <pc:chgData name="Isabelle Motte" userId="S::isabelle.motte@uclouvain.be::c5f724bb-884b-4317-a99d-362d4f2078a6" providerId="AD" clId="Web-{9BAB35F5-42FD-E5B0-96CB-76CDBF294B7A}" dt="2024-05-22T18:23:12.168" v="1"/>
        <pc:sldMkLst>
          <pc:docMk/>
          <pc:sldMk cId="3239275053" sldId="296"/>
        </pc:sldMkLst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758799698" sldId="298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758799698" sldId="298"/>
            <ac:spMk id="3" creationId="{D8C63BEB-9613-2C78-D066-77DC389AA58B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2923251523" sldId="299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2923251523" sldId="299"/>
            <ac:spMk id="3" creationId="{D8C63BEB-9613-2C78-D066-77DC389AA58B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3222918413" sldId="300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3222918413" sldId="300"/>
            <ac:spMk id="3" creationId="{D8C63BEB-9613-2C78-D066-77DC389AA58B}"/>
          </ac:spMkLst>
        </pc:spChg>
        <pc:spChg chg="mod">
          <ac:chgData name="Isabelle Motte" userId="S::isabelle.motte@uclouvain.be::c5f724bb-884b-4317-a99d-362d4f2078a6" providerId="AD" clId="Web-{9BAB35F5-42FD-E5B0-96CB-76CDBF294B7A}" dt="2024-05-22T18:40:35.787" v="372" actId="20577"/>
          <ac:spMkLst>
            <pc:docMk/>
            <pc:sldMk cId="3222918413" sldId="300"/>
            <ac:spMk id="6" creationId="{4BCB002D-BA17-D77E-D136-0408A0931373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1411555949" sldId="301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1411555949" sldId="301"/>
            <ac:spMk id="3" creationId="{D8C63BEB-9613-2C78-D066-77DC389AA58B}"/>
          </ac:spMkLst>
        </pc:spChg>
      </pc:sldChg>
      <pc:sldChg chg="addSp 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3218576043" sldId="302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3218576043" sldId="302"/>
            <ac:spMk id="3" creationId="{D8C63BEB-9613-2C78-D066-77DC389AA58B}"/>
          </ac:spMkLst>
        </pc:spChg>
        <pc:spChg chg="add mod">
          <ac:chgData name="Isabelle Motte" userId="S::isabelle.motte@uclouvain.be::c5f724bb-884b-4317-a99d-362d4f2078a6" providerId="AD" clId="Web-{9BAB35F5-42FD-E5B0-96CB-76CDBF294B7A}" dt="2024-05-22T18:24:25.609" v="25" actId="1076"/>
          <ac:spMkLst>
            <pc:docMk/>
            <pc:sldMk cId="3218576043" sldId="302"/>
            <ac:spMk id="5" creationId="{8A207088-FCA3-CE20-7D21-81C3EEA062F5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159528477" sldId="303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159528477" sldId="303"/>
            <ac:spMk id="3" creationId="{D8C63BEB-9613-2C78-D066-77DC389AA58B}"/>
          </ac:spMkLst>
        </pc:spChg>
      </pc:sldChg>
      <pc:sldChg chg="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1431203657" sldId="304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1431203657" sldId="304"/>
            <ac:spMk id="3" creationId="{D8C63BEB-9613-2C78-D066-77DC389AA58B}"/>
          </ac:spMkLst>
        </pc:spChg>
      </pc:sldChg>
      <pc:sldChg chg="addSp delSp 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3778210041" sldId="306"/>
        </pc:sldMkLst>
        <pc:spChg chg="mod">
          <ac:chgData name="Isabelle Motte" userId="S::isabelle.motte@uclouvain.be::c5f724bb-884b-4317-a99d-362d4f2078a6" providerId="AD" clId="Web-{9BAB35F5-42FD-E5B0-96CB-76CDBF294B7A}" dt="2024-05-22T18:25:03.595" v="35" actId="1076"/>
          <ac:spMkLst>
            <pc:docMk/>
            <pc:sldMk cId="3778210041" sldId="306"/>
            <ac:spMk id="2" creationId="{CB527A62-3ACC-3E96-3C9B-57B47CF1FA2F}"/>
          </ac:spMkLst>
        </pc:spChg>
        <pc:picChg chg="del">
          <ac:chgData name="Isabelle Motte" userId="S::isabelle.motte@uclouvain.be::c5f724bb-884b-4317-a99d-362d4f2078a6" providerId="AD" clId="Web-{9BAB35F5-42FD-E5B0-96CB-76CDBF294B7A}" dt="2024-05-22T18:24:55.954" v="30"/>
          <ac:picMkLst>
            <pc:docMk/>
            <pc:sldMk cId="3778210041" sldId="306"/>
            <ac:picMk id="4" creationId="{3C99BADE-1240-BE9A-C6C7-78377772C9C1}"/>
          </ac:picMkLst>
        </pc:picChg>
        <pc:picChg chg="add mod">
          <ac:chgData name="Isabelle Motte" userId="S::isabelle.motte@uclouvain.be::c5f724bb-884b-4317-a99d-362d4f2078a6" providerId="AD" clId="Web-{9BAB35F5-42FD-E5B0-96CB-76CDBF294B7A}" dt="2024-05-22T18:25:05.501" v="36" actId="1076"/>
          <ac:picMkLst>
            <pc:docMk/>
            <pc:sldMk cId="3778210041" sldId="306"/>
            <ac:picMk id="5" creationId="{656427AB-89B8-E9AA-60B9-B784284DE2BF}"/>
          </ac:picMkLst>
        </pc:picChg>
      </pc:sldChg>
      <pc:sldChg chg="addSp modSp mod or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1040594297" sldId="307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1040594297" sldId="307"/>
            <ac:spMk id="3" creationId="{D8C63BEB-9613-2C78-D066-77DC389AA58B}"/>
          </ac:spMkLst>
        </pc:spChg>
        <pc:spChg chg="mod">
          <ac:chgData name="Isabelle Motte" userId="S::isabelle.motte@uclouvain.be::c5f724bb-884b-4317-a99d-362d4f2078a6" providerId="AD" clId="Web-{9BAB35F5-42FD-E5B0-96CB-76CDBF294B7A}" dt="2024-05-22T18:32:36.925" v="348" actId="20577"/>
          <ac:spMkLst>
            <pc:docMk/>
            <pc:sldMk cId="1040594297" sldId="307"/>
            <ac:spMk id="6" creationId="{4BCB002D-BA17-D77E-D136-0408A0931373}"/>
          </ac:spMkLst>
        </pc:spChg>
        <pc:picChg chg="add mod">
          <ac:chgData name="Isabelle Motte" userId="S::isabelle.motte@uclouvain.be::c5f724bb-884b-4317-a99d-362d4f2078a6" providerId="AD" clId="Web-{9BAB35F5-42FD-E5B0-96CB-76CDBF294B7A}" dt="2024-05-22T18:27:12.443" v="50" actId="1076"/>
          <ac:picMkLst>
            <pc:docMk/>
            <pc:sldMk cId="1040594297" sldId="307"/>
            <ac:picMk id="4" creationId="{226AB6E4-E5C6-4075-E026-21EC71835933}"/>
          </ac:picMkLst>
        </pc:picChg>
      </pc:sldChg>
      <pc:sldChg chg="addSp modSp mod or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1501866021" sldId="309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1501866021" sldId="309"/>
            <ac:spMk id="3" creationId="{D8C63BEB-9613-2C78-D066-77DC389AA58B}"/>
          </ac:spMkLst>
        </pc:spChg>
        <pc:picChg chg="add">
          <ac:chgData name="Isabelle Motte" userId="S::isabelle.motte@uclouvain.be::c5f724bb-884b-4317-a99d-362d4f2078a6" providerId="AD" clId="Web-{9BAB35F5-42FD-E5B0-96CB-76CDBF294B7A}" dt="2024-05-22T18:26:17.801" v="45"/>
          <ac:picMkLst>
            <pc:docMk/>
            <pc:sldMk cId="1501866021" sldId="309"/>
            <ac:picMk id="4" creationId="{D3132936-103D-E5A6-4777-E969BAB2FC26}"/>
          </ac:picMkLst>
        </pc:picChg>
      </pc:sldChg>
      <pc:sldChg chg="addSp 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3994585593" sldId="310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3994585593" sldId="310"/>
            <ac:spMk id="3" creationId="{D8C63BEB-9613-2C78-D066-77DC389AA58B}"/>
          </ac:spMkLst>
        </pc:spChg>
        <pc:spChg chg="mod">
          <ac:chgData name="Isabelle Motte" userId="S::isabelle.motte@uclouvain.be::c5f724bb-884b-4317-a99d-362d4f2078a6" providerId="AD" clId="Web-{9BAB35F5-42FD-E5B0-96CB-76CDBF294B7A}" dt="2024-05-22T19:16:51.800" v="737" actId="20577"/>
          <ac:spMkLst>
            <pc:docMk/>
            <pc:sldMk cId="3994585593" sldId="310"/>
            <ac:spMk id="6" creationId="{4BCB002D-BA17-D77E-D136-0408A0931373}"/>
          </ac:spMkLst>
        </pc:spChg>
        <pc:picChg chg="add">
          <ac:chgData name="Isabelle Motte" userId="S::isabelle.motte@uclouvain.be::c5f724bb-884b-4317-a99d-362d4f2078a6" providerId="AD" clId="Web-{9BAB35F5-42FD-E5B0-96CB-76CDBF294B7A}" dt="2024-05-22T18:26:15.379" v="44"/>
          <ac:picMkLst>
            <pc:docMk/>
            <pc:sldMk cId="3994585593" sldId="310"/>
            <ac:picMk id="4" creationId="{E1147F04-4083-D7AF-BD27-0C9EAD92CDC6}"/>
          </ac:picMkLst>
        </pc:picChg>
      </pc:sldChg>
      <pc:sldChg chg="addSp modSp mo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742180991" sldId="311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742180991" sldId="311"/>
            <ac:spMk id="3" creationId="{D8C63BEB-9613-2C78-D066-77DC389AA58B}"/>
          </ac:spMkLst>
        </pc:spChg>
        <pc:picChg chg="add">
          <ac:chgData name="Isabelle Motte" userId="S::isabelle.motte@uclouvain.be::c5f724bb-884b-4317-a99d-362d4f2078a6" providerId="AD" clId="Web-{9BAB35F5-42FD-E5B0-96CB-76CDBF294B7A}" dt="2024-05-22T18:26:20.004" v="46"/>
          <ac:picMkLst>
            <pc:docMk/>
            <pc:sldMk cId="742180991" sldId="311"/>
            <ac:picMk id="4" creationId="{B1E32359-C6B5-A34F-DAD2-9578469C581E}"/>
          </ac:picMkLst>
        </pc:picChg>
      </pc:sldChg>
      <pc:sldChg chg="add mod replI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1596013136" sldId="312"/>
        </pc:sldMkLst>
      </pc:sldChg>
      <pc:sldChg chg="addSp modSp add mod replI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1450971389" sldId="313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1450971389" sldId="313"/>
            <ac:spMk id="3" creationId="{D8C63BEB-9613-2C78-D066-77DC389AA58B}"/>
          </ac:spMkLst>
        </pc:spChg>
        <pc:picChg chg="add mod">
          <ac:chgData name="Isabelle Motte" userId="S::isabelle.motte@uclouvain.be::c5f724bb-884b-4317-a99d-362d4f2078a6" providerId="AD" clId="Web-{9BAB35F5-42FD-E5B0-96CB-76CDBF294B7A}" dt="2024-05-22T18:26:12.332" v="43" actId="1076"/>
          <ac:picMkLst>
            <pc:docMk/>
            <pc:sldMk cId="1450971389" sldId="313"/>
            <ac:picMk id="4" creationId="{01A2C58E-EA76-7856-077C-7788C4D4680A}"/>
          </ac:picMkLst>
        </pc:picChg>
      </pc:sldChg>
      <pc:sldChg chg="addSp delSp modSp add mod replI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3523058962" sldId="314"/>
        </pc:sldMkLst>
        <pc:spChg chg="add mod">
          <ac:chgData name="Isabelle Motte" userId="S::isabelle.motte@uclouvain.be::c5f724bb-884b-4317-a99d-362d4f2078a6" providerId="AD" clId="Web-{9BAB35F5-42FD-E5B0-96CB-76CDBF294B7A}" dt="2024-05-22T19:09:05.861" v="670" actId="1076"/>
          <ac:spMkLst>
            <pc:docMk/>
            <pc:sldMk cId="3523058962" sldId="314"/>
            <ac:spMk id="2" creationId="{0CEF6E18-780E-362C-FED5-D3E2AEFB93E3}"/>
          </ac:spMkLst>
        </pc:spChg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3523058962" sldId="314"/>
            <ac:spMk id="3" creationId="{D8C63BEB-9613-2C78-D066-77DC389AA58B}"/>
          </ac:spMkLst>
        </pc:spChg>
        <pc:spChg chg="add del">
          <ac:chgData name="Isabelle Motte" userId="S::isabelle.motte@uclouvain.be::c5f724bb-884b-4317-a99d-362d4f2078a6" providerId="AD" clId="Web-{9BAB35F5-42FD-E5B0-96CB-76CDBF294B7A}" dt="2024-05-22T19:06:45.777" v="630"/>
          <ac:spMkLst>
            <pc:docMk/>
            <pc:sldMk cId="3523058962" sldId="314"/>
            <ac:spMk id="5" creationId="{009DBC83-BE84-CCBE-F45D-5ECF6CFB12D6}"/>
          </ac:spMkLst>
        </pc:spChg>
        <pc:spChg chg="mod">
          <ac:chgData name="Isabelle Motte" userId="S::isabelle.motte@uclouvain.be::c5f724bb-884b-4317-a99d-362d4f2078a6" providerId="AD" clId="Web-{9BAB35F5-42FD-E5B0-96CB-76CDBF294B7A}" dt="2024-05-22T19:06:29.948" v="624" actId="14100"/>
          <ac:spMkLst>
            <pc:docMk/>
            <pc:sldMk cId="3523058962" sldId="314"/>
            <ac:spMk id="6" creationId="{4BCB002D-BA17-D77E-D136-0408A0931373}"/>
          </ac:spMkLst>
        </pc:spChg>
      </pc:sldChg>
      <pc:sldChg chg="modSp add mod replI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4268814365" sldId="315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4268814365" sldId="315"/>
            <ac:spMk id="3" creationId="{D8C63BEB-9613-2C78-D066-77DC389AA58B}"/>
          </ac:spMkLst>
        </pc:spChg>
        <pc:spChg chg="mod">
          <ac:chgData name="Isabelle Motte" userId="S::isabelle.motte@uclouvain.be::c5f724bb-884b-4317-a99d-362d4f2078a6" providerId="AD" clId="Web-{9BAB35F5-42FD-E5B0-96CB-76CDBF294B7A}" dt="2024-05-22T18:32:12.580" v="339" actId="20577"/>
          <ac:spMkLst>
            <pc:docMk/>
            <pc:sldMk cId="4268814365" sldId="315"/>
            <ac:spMk id="6" creationId="{4BCB002D-BA17-D77E-D136-0408A0931373}"/>
          </ac:spMkLst>
        </pc:spChg>
      </pc:sldChg>
      <pc:sldChg chg="addSp modSp add mod replId modClrScheme chgLayout">
        <pc:chgData name="Isabelle Motte" userId="S::isabelle.motte@uclouvain.be::c5f724bb-884b-4317-a99d-362d4f2078a6" providerId="AD" clId="Web-{9BAB35F5-42FD-E5B0-96CB-76CDBF294B7A}" dt="2024-05-22T19:26:21.104" v="752"/>
        <pc:sldMkLst>
          <pc:docMk/>
          <pc:sldMk cId="1938909392" sldId="316"/>
        </pc:sldMkLst>
        <pc:spChg chg="mod ord">
          <ac:chgData name="Isabelle Motte" userId="S::isabelle.motte@uclouvain.be::c5f724bb-884b-4317-a99d-362d4f2078a6" providerId="AD" clId="Web-{9BAB35F5-42FD-E5B0-96CB-76CDBF294B7A}" dt="2024-05-22T19:26:21.104" v="752"/>
          <ac:spMkLst>
            <pc:docMk/>
            <pc:sldMk cId="1938909392" sldId="316"/>
            <ac:spMk id="3" creationId="{D8C63BEB-9613-2C78-D066-77DC389AA58B}"/>
          </ac:spMkLst>
        </pc:spChg>
        <pc:spChg chg="mod">
          <ac:chgData name="Isabelle Motte" userId="S::isabelle.motte@uclouvain.be::c5f724bb-884b-4317-a99d-362d4f2078a6" providerId="AD" clId="Web-{9BAB35F5-42FD-E5B0-96CB-76CDBF294B7A}" dt="2024-05-22T18:58:34.008" v="517" actId="20577"/>
          <ac:spMkLst>
            <pc:docMk/>
            <pc:sldMk cId="1938909392" sldId="316"/>
            <ac:spMk id="6" creationId="{4BCB002D-BA17-D77E-D136-0408A0931373}"/>
          </ac:spMkLst>
        </pc:spChg>
        <pc:picChg chg="add mod">
          <ac:chgData name="Isabelle Motte" userId="S::isabelle.motte@uclouvain.be::c5f724bb-884b-4317-a99d-362d4f2078a6" providerId="AD" clId="Web-{9BAB35F5-42FD-E5B0-96CB-76CDBF294B7A}" dt="2024-05-22T19:01:52.016" v="528" actId="1076"/>
          <ac:picMkLst>
            <pc:docMk/>
            <pc:sldMk cId="1938909392" sldId="316"/>
            <ac:picMk id="2" creationId="{C4EB6FA8-7294-329E-82CF-D0C085355B3F}"/>
          </ac:picMkLst>
        </pc:picChg>
        <pc:picChg chg="add mod">
          <ac:chgData name="Isabelle Motte" userId="S::isabelle.motte@uclouvain.be::c5f724bb-884b-4317-a99d-362d4f2078a6" providerId="AD" clId="Web-{9BAB35F5-42FD-E5B0-96CB-76CDBF294B7A}" dt="2024-05-22T19:01:16.827" v="527" actId="1076"/>
          <ac:picMkLst>
            <pc:docMk/>
            <pc:sldMk cId="1938909392" sldId="316"/>
            <ac:picMk id="5" creationId="{D7295976-CAB1-48BA-60AD-D6964DE14CF9}"/>
          </ac:picMkLst>
        </pc:picChg>
      </pc:sldChg>
      <pc:sldChg chg="add del replId">
        <pc:chgData name="Isabelle Motte" userId="S::isabelle.motte@uclouvain.be::c5f724bb-884b-4317-a99d-362d4f2078a6" providerId="AD" clId="Web-{9BAB35F5-42FD-E5B0-96CB-76CDBF294B7A}" dt="2024-05-22T19:23:18.643" v="739"/>
        <pc:sldMkLst>
          <pc:docMk/>
          <pc:sldMk cId="874781288" sldId="317"/>
        </pc:sldMkLst>
      </pc:sldChg>
      <pc:sldChg chg="addSp delSp modSp new mod setBg modClrScheme modShow chgLayout">
        <pc:chgData name="Isabelle Motte" userId="S::isabelle.motte@uclouvain.be::c5f724bb-884b-4317-a99d-362d4f2078a6" providerId="AD" clId="Web-{9BAB35F5-42FD-E5B0-96CB-76CDBF294B7A}" dt="2024-05-22T19:28:07.530" v="787" actId="20577"/>
        <pc:sldMkLst>
          <pc:docMk/>
          <pc:sldMk cId="2464526704" sldId="317"/>
        </pc:sldMkLst>
        <pc:spChg chg="del">
          <ac:chgData name="Isabelle Motte" userId="S::isabelle.motte@uclouvain.be::c5f724bb-884b-4317-a99d-362d4f2078a6" providerId="AD" clId="Web-{9BAB35F5-42FD-E5B0-96CB-76CDBF294B7A}" dt="2024-05-22T19:23:34.300" v="742"/>
          <ac:spMkLst>
            <pc:docMk/>
            <pc:sldMk cId="2464526704" sldId="317"/>
            <ac:spMk id="2" creationId="{64FEB47C-9F98-FA73-208E-94A397425CFF}"/>
          </ac:spMkLst>
        </pc:spChg>
        <pc:spChg chg="del">
          <ac:chgData name="Isabelle Motte" userId="S::isabelle.motte@uclouvain.be::c5f724bb-884b-4317-a99d-362d4f2078a6" providerId="AD" clId="Web-{9BAB35F5-42FD-E5B0-96CB-76CDBF294B7A}" dt="2024-05-22T19:23:33.191" v="741"/>
          <ac:spMkLst>
            <pc:docMk/>
            <pc:sldMk cId="2464526704" sldId="317"/>
            <ac:spMk id="3" creationId="{CCCE78F9-D949-321B-E384-C5525497EF29}"/>
          </ac:spMkLst>
        </pc:spChg>
        <pc:spChg chg="add mod">
          <ac:chgData name="Isabelle Motte" userId="S::isabelle.motte@uclouvain.be::c5f724bb-884b-4317-a99d-362d4f2078a6" providerId="AD" clId="Web-{9BAB35F5-42FD-E5B0-96CB-76CDBF294B7A}" dt="2024-05-22T19:27:27.075" v="777" actId="1076"/>
          <ac:spMkLst>
            <pc:docMk/>
            <pc:sldMk cId="2464526704" sldId="317"/>
            <ac:spMk id="4" creationId="{F2DF352D-793E-65FF-55AF-4771A83D3FF0}"/>
          </ac:spMkLst>
        </pc:spChg>
        <pc:spChg chg="add mod">
          <ac:chgData name="Isabelle Motte" userId="S::isabelle.motte@uclouvain.be::c5f724bb-884b-4317-a99d-362d4f2078a6" providerId="AD" clId="Web-{9BAB35F5-42FD-E5B0-96CB-76CDBF294B7A}" dt="2024-05-22T19:28:07.530" v="787" actId="20577"/>
          <ac:spMkLst>
            <pc:docMk/>
            <pc:sldMk cId="2464526704" sldId="317"/>
            <ac:spMk id="5" creationId="{9DC3F3CE-590C-088D-A74D-0A3C80F9D09F}"/>
          </ac:spMkLst>
        </pc:spChg>
        <pc:spChg chg="add del mod">
          <ac:chgData name="Isabelle Motte" userId="S::isabelle.motte@uclouvain.be::c5f724bb-884b-4317-a99d-362d4f2078a6" providerId="AD" clId="Web-{9BAB35F5-42FD-E5B0-96CB-76CDBF294B7A}" dt="2024-05-22T19:26:19.729" v="751"/>
          <ac:spMkLst>
            <pc:docMk/>
            <pc:sldMk cId="2464526704" sldId="317"/>
            <ac:spMk id="6" creationId="{445FA22E-DF1A-A579-A529-8B30CBC3200D}"/>
          </ac:spMkLst>
        </pc:spChg>
        <pc:spChg chg="add del mod">
          <ac:chgData name="Isabelle Motte" userId="S::isabelle.motte@uclouvain.be::c5f724bb-884b-4317-a99d-362d4f2078a6" providerId="AD" clId="Web-{9BAB35F5-42FD-E5B0-96CB-76CDBF294B7A}" dt="2024-05-22T19:26:19.729" v="751"/>
          <ac:spMkLst>
            <pc:docMk/>
            <pc:sldMk cId="2464526704" sldId="317"/>
            <ac:spMk id="8" creationId="{2B23FA7A-AF65-F172-5DDA-AACA4DBB52BC}"/>
          </ac:spMkLst>
        </pc:spChg>
        <pc:spChg chg="add del mod">
          <ac:chgData name="Isabelle Motte" userId="S::isabelle.motte@uclouvain.be::c5f724bb-884b-4317-a99d-362d4f2078a6" providerId="AD" clId="Web-{9BAB35F5-42FD-E5B0-96CB-76CDBF294B7A}" dt="2024-05-22T19:26:19.729" v="751"/>
          <ac:spMkLst>
            <pc:docMk/>
            <pc:sldMk cId="2464526704" sldId="317"/>
            <ac:spMk id="10" creationId="{77CBEC8B-A338-810E-4672-DBA396C0AE6D}"/>
          </ac:spMkLst>
        </pc:spChg>
      </pc:sldChg>
      <pc:sldMasterChg chg="add del addSldLayout delSldLayout modSldLayout">
        <pc:chgData name="Isabelle Motte" userId="S::isabelle.motte@uclouvain.be::c5f724bb-884b-4317-a99d-362d4f2078a6" providerId="AD" clId="Web-{9BAB35F5-42FD-E5B0-96CB-76CDBF294B7A}" dt="2024-05-22T19:26:21.104" v="752"/>
        <pc:sldMasterMkLst>
          <pc:docMk/>
          <pc:sldMasterMk cId="1824946305" sldId="2147483696"/>
        </pc:sldMasterMkLst>
        <pc:sldLayoutChg chg="add del mod replId">
          <pc:chgData name="Isabelle Motte" userId="S::isabelle.motte@uclouvain.be::c5f724bb-884b-4317-a99d-362d4f2078a6" providerId="AD" clId="Web-{9BAB35F5-42FD-E5B0-96CB-76CDBF294B7A}" dt="2024-05-22T19:26:21.104" v="752"/>
          <pc:sldLayoutMkLst>
            <pc:docMk/>
            <pc:sldMasterMk cId="1824946305" sldId="2147483696"/>
            <pc:sldLayoutMk cId="1162172444" sldId="2147483697"/>
          </pc:sldLayoutMkLst>
        </pc:sldLayoutChg>
        <pc:sldLayoutChg chg="add del mod replId">
          <pc:chgData name="Isabelle Motte" userId="S::isabelle.motte@uclouvain.be::c5f724bb-884b-4317-a99d-362d4f2078a6" providerId="AD" clId="Web-{9BAB35F5-42FD-E5B0-96CB-76CDBF294B7A}" dt="2024-05-22T19:26:21.104" v="752"/>
          <pc:sldLayoutMkLst>
            <pc:docMk/>
            <pc:sldMasterMk cId="1824946305" sldId="2147483696"/>
            <pc:sldLayoutMk cId="810461772" sldId="2147483698"/>
          </pc:sldLayoutMkLst>
        </pc:sldLayoutChg>
        <pc:sldLayoutChg chg="add del mod replId">
          <pc:chgData name="Isabelle Motte" userId="S::isabelle.motte@uclouvain.be::c5f724bb-884b-4317-a99d-362d4f2078a6" providerId="AD" clId="Web-{9BAB35F5-42FD-E5B0-96CB-76CDBF294B7A}" dt="2024-05-22T19:26:21.104" v="752"/>
          <pc:sldLayoutMkLst>
            <pc:docMk/>
            <pc:sldMasterMk cId="1824946305" sldId="2147483696"/>
            <pc:sldLayoutMk cId="4176816678" sldId="2147483699"/>
          </pc:sldLayoutMkLst>
        </pc:sldLayoutChg>
        <pc:sldLayoutChg chg="add del mod replId">
          <pc:chgData name="Isabelle Motte" userId="S::isabelle.motte@uclouvain.be::c5f724bb-884b-4317-a99d-362d4f2078a6" providerId="AD" clId="Web-{9BAB35F5-42FD-E5B0-96CB-76CDBF294B7A}" dt="2024-05-22T19:26:21.104" v="752"/>
          <pc:sldLayoutMkLst>
            <pc:docMk/>
            <pc:sldMasterMk cId="1824946305" sldId="2147483696"/>
            <pc:sldLayoutMk cId="1179927667" sldId="2147483700"/>
          </pc:sldLayoutMkLst>
        </pc:sldLayoutChg>
        <pc:sldLayoutChg chg="add del mod replId">
          <pc:chgData name="Isabelle Motte" userId="S::isabelle.motte@uclouvain.be::c5f724bb-884b-4317-a99d-362d4f2078a6" providerId="AD" clId="Web-{9BAB35F5-42FD-E5B0-96CB-76CDBF294B7A}" dt="2024-05-22T19:26:21.104" v="752"/>
          <pc:sldLayoutMkLst>
            <pc:docMk/>
            <pc:sldMasterMk cId="1824946305" sldId="2147483696"/>
            <pc:sldLayoutMk cId="46689233" sldId="2147483701"/>
          </pc:sldLayoutMkLst>
        </pc:sldLayoutChg>
        <pc:sldLayoutChg chg="add del mod replId">
          <pc:chgData name="Isabelle Motte" userId="S::isabelle.motte@uclouvain.be::c5f724bb-884b-4317-a99d-362d4f2078a6" providerId="AD" clId="Web-{9BAB35F5-42FD-E5B0-96CB-76CDBF294B7A}" dt="2024-05-22T19:26:21.104" v="752"/>
          <pc:sldLayoutMkLst>
            <pc:docMk/>
            <pc:sldMasterMk cId="1824946305" sldId="2147483696"/>
            <pc:sldLayoutMk cId="3457235844" sldId="2147483702"/>
          </pc:sldLayoutMkLst>
        </pc:sldLayoutChg>
        <pc:sldLayoutChg chg="add del mod replId">
          <pc:chgData name="Isabelle Motte" userId="S::isabelle.motte@uclouvain.be::c5f724bb-884b-4317-a99d-362d4f2078a6" providerId="AD" clId="Web-{9BAB35F5-42FD-E5B0-96CB-76CDBF294B7A}" dt="2024-05-22T19:26:21.104" v="752"/>
          <pc:sldLayoutMkLst>
            <pc:docMk/>
            <pc:sldMasterMk cId="1824946305" sldId="2147483696"/>
            <pc:sldLayoutMk cId="208918211" sldId="2147483703"/>
          </pc:sldLayoutMkLst>
        </pc:sldLayoutChg>
        <pc:sldLayoutChg chg="add del mod replId">
          <pc:chgData name="Isabelle Motte" userId="S::isabelle.motte@uclouvain.be::c5f724bb-884b-4317-a99d-362d4f2078a6" providerId="AD" clId="Web-{9BAB35F5-42FD-E5B0-96CB-76CDBF294B7A}" dt="2024-05-22T19:26:21.104" v="752"/>
          <pc:sldLayoutMkLst>
            <pc:docMk/>
            <pc:sldMasterMk cId="1824946305" sldId="2147483696"/>
            <pc:sldLayoutMk cId="2625171222" sldId="2147483704"/>
          </pc:sldLayoutMkLst>
        </pc:sldLayoutChg>
        <pc:sldLayoutChg chg="add del mod replId">
          <pc:chgData name="Isabelle Motte" userId="S::isabelle.motte@uclouvain.be::c5f724bb-884b-4317-a99d-362d4f2078a6" providerId="AD" clId="Web-{9BAB35F5-42FD-E5B0-96CB-76CDBF294B7A}" dt="2024-05-22T19:26:21.104" v="752"/>
          <pc:sldLayoutMkLst>
            <pc:docMk/>
            <pc:sldMasterMk cId="1824946305" sldId="2147483696"/>
            <pc:sldLayoutMk cId="481800104" sldId="2147483705"/>
          </pc:sldLayoutMkLst>
        </pc:sldLayoutChg>
        <pc:sldLayoutChg chg="add del mod replId">
          <pc:chgData name="Isabelle Motte" userId="S::isabelle.motte@uclouvain.be::c5f724bb-884b-4317-a99d-362d4f2078a6" providerId="AD" clId="Web-{9BAB35F5-42FD-E5B0-96CB-76CDBF294B7A}" dt="2024-05-22T19:26:21.104" v="752"/>
          <pc:sldLayoutMkLst>
            <pc:docMk/>
            <pc:sldMasterMk cId="1824946305" sldId="2147483696"/>
            <pc:sldLayoutMk cId="238496338" sldId="2147483706"/>
          </pc:sldLayoutMkLst>
        </pc:sldLayoutChg>
        <pc:sldLayoutChg chg="add del mod replId">
          <pc:chgData name="Isabelle Motte" userId="S::isabelle.motte@uclouvain.be::c5f724bb-884b-4317-a99d-362d4f2078a6" providerId="AD" clId="Web-{9BAB35F5-42FD-E5B0-96CB-76CDBF294B7A}" dt="2024-05-22T19:26:21.104" v="752"/>
          <pc:sldLayoutMkLst>
            <pc:docMk/>
            <pc:sldMasterMk cId="1824946305" sldId="2147483696"/>
            <pc:sldLayoutMk cId="2915825771" sldId="2147483707"/>
          </pc:sldLayoutMkLst>
        </pc:sldLayoutChg>
        <pc:sldLayoutChg chg="add del mod replId">
          <pc:chgData name="Isabelle Motte" userId="S::isabelle.motte@uclouvain.be::c5f724bb-884b-4317-a99d-362d4f2078a6" providerId="AD" clId="Web-{9BAB35F5-42FD-E5B0-96CB-76CDBF294B7A}" dt="2024-05-22T19:26:21.104" v="752"/>
          <pc:sldLayoutMkLst>
            <pc:docMk/>
            <pc:sldMasterMk cId="1824946305" sldId="2147483696"/>
            <pc:sldLayoutMk cId="1061490113" sldId="2147483708"/>
          </pc:sldLayoutMkLst>
        </pc:sldLayoutChg>
        <pc:sldLayoutChg chg="add del mod replId">
          <pc:chgData name="Isabelle Motte" userId="S::isabelle.motte@uclouvain.be::c5f724bb-884b-4317-a99d-362d4f2078a6" providerId="AD" clId="Web-{9BAB35F5-42FD-E5B0-96CB-76CDBF294B7A}" dt="2024-05-22T19:26:21.104" v="752"/>
          <pc:sldLayoutMkLst>
            <pc:docMk/>
            <pc:sldMasterMk cId="1824946305" sldId="2147483696"/>
            <pc:sldLayoutMk cId="3063581629" sldId="2147483709"/>
          </pc:sldLayoutMkLst>
        </pc:sldLayoutChg>
      </pc:sldMasterChg>
    </pc:docChg>
  </pc:docChgLst>
  <pc:docChgLst>
    <pc:chgData name="Isabelle Motte" userId="S::isabelle.motte@uclouvain.be::c5f724bb-884b-4317-a99d-362d4f2078a6" providerId="AD" clId="Web-{3D21B608-86C0-49DA-20ED-177A41B05267}"/>
    <pc:docChg chg="addSld modSld">
      <pc:chgData name="Isabelle Motte" userId="S::isabelle.motte@uclouvain.be::c5f724bb-884b-4317-a99d-362d4f2078a6" providerId="AD" clId="Web-{3D21B608-86C0-49DA-20ED-177A41B05267}" dt="2024-06-11T14:03:02.101" v="410" actId="20577"/>
      <pc:docMkLst>
        <pc:docMk/>
      </pc:docMkLst>
      <pc:sldChg chg="modSp">
        <pc:chgData name="Isabelle Motte" userId="S::isabelle.motte@uclouvain.be::c5f724bb-884b-4317-a99d-362d4f2078a6" providerId="AD" clId="Web-{3D21B608-86C0-49DA-20ED-177A41B05267}" dt="2024-06-11T13:18:34.602" v="95" actId="20577"/>
        <pc:sldMkLst>
          <pc:docMk/>
          <pc:sldMk cId="1925949939" sldId="279"/>
        </pc:sldMkLst>
        <pc:spChg chg="mod">
          <ac:chgData name="Isabelle Motte" userId="S::isabelle.motte@uclouvain.be::c5f724bb-884b-4317-a99d-362d4f2078a6" providerId="AD" clId="Web-{3D21B608-86C0-49DA-20ED-177A41B05267}" dt="2024-06-11T13:18:34.602" v="95" actId="20577"/>
          <ac:spMkLst>
            <pc:docMk/>
            <pc:sldMk cId="1925949939" sldId="279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3D21B608-86C0-49DA-20ED-177A41B05267}" dt="2024-06-11T13:21:22.083" v="140" actId="20577"/>
        <pc:sldMkLst>
          <pc:docMk/>
          <pc:sldMk cId="1684197621" sldId="286"/>
        </pc:sldMkLst>
        <pc:spChg chg="mod">
          <ac:chgData name="Isabelle Motte" userId="S::isabelle.motte@uclouvain.be::c5f724bb-884b-4317-a99d-362d4f2078a6" providerId="AD" clId="Web-{3D21B608-86C0-49DA-20ED-177A41B05267}" dt="2024-06-11T13:21:22.083" v="140" actId="20577"/>
          <ac:spMkLst>
            <pc:docMk/>
            <pc:sldMk cId="1684197621" sldId="286"/>
            <ac:spMk id="6" creationId="{4BCB002D-BA17-D77E-D136-0408A0931373}"/>
          </ac:spMkLst>
        </pc:spChg>
        <pc:picChg chg="mod">
          <ac:chgData name="Isabelle Motte" userId="S::isabelle.motte@uclouvain.be::c5f724bb-884b-4317-a99d-362d4f2078a6" providerId="AD" clId="Web-{3D21B608-86C0-49DA-20ED-177A41B05267}" dt="2024-06-11T13:20:24.126" v="97" actId="1076"/>
          <ac:picMkLst>
            <pc:docMk/>
            <pc:sldMk cId="1684197621" sldId="286"/>
            <ac:picMk id="2" creationId="{9CF66505-005D-EDB9-D644-A3A12052C501}"/>
          </ac:picMkLst>
        </pc:picChg>
      </pc:sldChg>
      <pc:sldChg chg="modSp">
        <pc:chgData name="Isabelle Motte" userId="S::isabelle.motte@uclouvain.be::c5f724bb-884b-4317-a99d-362d4f2078a6" providerId="AD" clId="Web-{3D21B608-86C0-49DA-20ED-177A41B05267}" dt="2024-06-11T12:41:26.931" v="4" actId="20577"/>
        <pc:sldMkLst>
          <pc:docMk/>
          <pc:sldMk cId="1048969831" sldId="289"/>
        </pc:sldMkLst>
        <pc:spChg chg="mod">
          <ac:chgData name="Isabelle Motte" userId="S::isabelle.motte@uclouvain.be::c5f724bb-884b-4317-a99d-362d4f2078a6" providerId="AD" clId="Web-{3D21B608-86C0-49DA-20ED-177A41B05267}" dt="2024-06-11T12:41:26.931" v="4" actId="20577"/>
          <ac:spMkLst>
            <pc:docMk/>
            <pc:sldMk cId="1048969831" sldId="289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3D21B608-86C0-49DA-20ED-177A41B05267}" dt="2024-06-11T13:37:27.838" v="350" actId="20577"/>
        <pc:sldMkLst>
          <pc:docMk/>
          <pc:sldMk cId="758799698" sldId="298"/>
        </pc:sldMkLst>
        <pc:spChg chg="mod">
          <ac:chgData name="Isabelle Motte" userId="S::isabelle.motte@uclouvain.be::c5f724bb-884b-4317-a99d-362d4f2078a6" providerId="AD" clId="Web-{3D21B608-86C0-49DA-20ED-177A41B05267}" dt="2024-06-11T13:37:27.838" v="350" actId="20577"/>
          <ac:spMkLst>
            <pc:docMk/>
            <pc:sldMk cId="758799698" sldId="298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3D21B608-86C0-49DA-20ED-177A41B05267}" dt="2024-06-11T13:24:27.112" v="154" actId="1076"/>
        <pc:sldMkLst>
          <pc:docMk/>
          <pc:sldMk cId="2923251523" sldId="299"/>
        </pc:sldMkLst>
        <pc:spChg chg="mod">
          <ac:chgData name="Isabelle Motte" userId="S::isabelle.motte@uclouvain.be::c5f724bb-884b-4317-a99d-362d4f2078a6" providerId="AD" clId="Web-{3D21B608-86C0-49DA-20ED-177A41B05267}" dt="2024-06-11T13:24:27.112" v="154" actId="1076"/>
          <ac:spMkLst>
            <pc:docMk/>
            <pc:sldMk cId="2923251523" sldId="299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3D21B608-86C0-49DA-20ED-177A41B05267}" dt="2024-06-11T13:30:12.448" v="279" actId="20577"/>
        <pc:sldMkLst>
          <pc:docMk/>
          <pc:sldMk cId="3222918413" sldId="300"/>
        </pc:sldMkLst>
        <pc:spChg chg="mod">
          <ac:chgData name="Isabelle Motte" userId="S::isabelle.motte@uclouvain.be::c5f724bb-884b-4317-a99d-362d4f2078a6" providerId="AD" clId="Web-{3D21B608-86C0-49DA-20ED-177A41B05267}" dt="2024-06-11T13:30:12.448" v="279" actId="20577"/>
          <ac:spMkLst>
            <pc:docMk/>
            <pc:sldMk cId="3222918413" sldId="300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3D21B608-86C0-49DA-20ED-177A41B05267}" dt="2024-06-11T14:00:12.949" v="374" actId="20577"/>
        <pc:sldMkLst>
          <pc:docMk/>
          <pc:sldMk cId="1411555949" sldId="301"/>
        </pc:sldMkLst>
        <pc:spChg chg="mod">
          <ac:chgData name="Isabelle Motte" userId="S::isabelle.motte@uclouvain.be::c5f724bb-884b-4317-a99d-362d4f2078a6" providerId="AD" clId="Web-{3D21B608-86C0-49DA-20ED-177A41B05267}" dt="2024-06-11T14:00:12.949" v="374" actId="20577"/>
          <ac:spMkLst>
            <pc:docMk/>
            <pc:sldMk cId="1411555949" sldId="301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3D21B608-86C0-49DA-20ED-177A41B05267}" dt="2024-06-11T13:02:04.518" v="12" actId="20577"/>
        <pc:sldMkLst>
          <pc:docMk/>
          <pc:sldMk cId="3218576043" sldId="302"/>
        </pc:sldMkLst>
        <pc:spChg chg="mod">
          <ac:chgData name="Isabelle Motte" userId="S::isabelle.motte@uclouvain.be::c5f724bb-884b-4317-a99d-362d4f2078a6" providerId="AD" clId="Web-{3D21B608-86C0-49DA-20ED-177A41B05267}" dt="2024-06-11T13:02:04.518" v="12" actId="20577"/>
          <ac:spMkLst>
            <pc:docMk/>
            <pc:sldMk cId="3218576043" sldId="302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3D21B608-86C0-49DA-20ED-177A41B05267}" dt="2024-06-11T14:03:02.101" v="410" actId="20577"/>
        <pc:sldMkLst>
          <pc:docMk/>
          <pc:sldMk cId="742180991" sldId="311"/>
        </pc:sldMkLst>
        <pc:spChg chg="mod">
          <ac:chgData name="Isabelle Motte" userId="S::isabelle.motte@uclouvain.be::c5f724bb-884b-4317-a99d-362d4f2078a6" providerId="AD" clId="Web-{3D21B608-86C0-49DA-20ED-177A41B05267}" dt="2024-06-11T14:03:02.101" v="410" actId="20577"/>
          <ac:spMkLst>
            <pc:docMk/>
            <pc:sldMk cId="742180991" sldId="311"/>
            <ac:spMk id="6" creationId="{4BCB002D-BA17-D77E-D136-0408A0931373}"/>
          </ac:spMkLst>
        </pc:spChg>
      </pc:sldChg>
      <pc:sldChg chg="modSp add replId">
        <pc:chgData name="Isabelle Motte" userId="S::isabelle.motte@uclouvain.be::c5f724bb-884b-4317-a99d-362d4f2078a6" providerId="AD" clId="Web-{3D21B608-86C0-49DA-20ED-177A41B05267}" dt="2024-06-11T13:30:56.358" v="305" actId="20577"/>
        <pc:sldMkLst>
          <pc:docMk/>
          <pc:sldMk cId="4194715573" sldId="318"/>
        </pc:sldMkLst>
        <pc:spChg chg="mod">
          <ac:chgData name="Isabelle Motte" userId="S::isabelle.motte@uclouvain.be::c5f724bb-884b-4317-a99d-362d4f2078a6" providerId="AD" clId="Web-{3D21B608-86C0-49DA-20ED-177A41B05267}" dt="2024-06-11T13:30:56.358" v="305" actId="20577"/>
          <ac:spMkLst>
            <pc:docMk/>
            <pc:sldMk cId="4194715573" sldId="318"/>
            <ac:spMk id="6" creationId="{4BCB002D-BA17-D77E-D136-0408A0931373}"/>
          </ac:spMkLst>
        </pc:spChg>
      </pc:sldChg>
      <pc:sldChg chg="modSp add replId">
        <pc:chgData name="Isabelle Motte" userId="S::isabelle.motte@uclouvain.be::c5f724bb-884b-4317-a99d-362d4f2078a6" providerId="AD" clId="Web-{3D21B608-86C0-49DA-20ED-177A41B05267}" dt="2024-06-11T14:01:18.391" v="406" actId="20577"/>
        <pc:sldMkLst>
          <pc:docMk/>
          <pc:sldMk cId="3720464340" sldId="319"/>
        </pc:sldMkLst>
        <pc:spChg chg="mod">
          <ac:chgData name="Isabelle Motte" userId="S::isabelle.motte@uclouvain.be::c5f724bb-884b-4317-a99d-362d4f2078a6" providerId="AD" clId="Web-{3D21B608-86C0-49DA-20ED-177A41B05267}" dt="2024-06-11T14:01:18.391" v="406" actId="20577"/>
          <ac:spMkLst>
            <pc:docMk/>
            <pc:sldMk cId="3720464340" sldId="319"/>
            <ac:spMk id="6" creationId="{4BCB002D-BA17-D77E-D136-0408A0931373}"/>
          </ac:spMkLst>
        </pc:spChg>
      </pc:sldChg>
    </pc:docChg>
  </pc:docChgLst>
  <pc:docChgLst>
    <pc:chgData name="Isabelle Motte" userId="S::isabelle.motte@uclouvain.be::c5f724bb-884b-4317-a99d-362d4f2078a6" providerId="AD" clId="Web-{4A40E1AF-5ACF-6E47-A2A9-74BCBCBFDCB9}"/>
    <pc:docChg chg="addSld delSld modSld">
      <pc:chgData name="Isabelle Motte" userId="S::isabelle.motte@uclouvain.be::c5f724bb-884b-4317-a99d-362d4f2078a6" providerId="AD" clId="Web-{4A40E1AF-5ACF-6E47-A2A9-74BCBCBFDCB9}" dt="2024-06-12T07:44:04.902" v="328" actId="1076"/>
      <pc:docMkLst>
        <pc:docMk/>
      </pc:docMkLst>
      <pc:sldChg chg="modSp">
        <pc:chgData name="Isabelle Motte" userId="S::isabelle.motte@uclouvain.be::c5f724bb-884b-4317-a99d-362d4f2078a6" providerId="AD" clId="Web-{4A40E1AF-5ACF-6E47-A2A9-74BCBCBFDCB9}" dt="2024-06-12T07:37:34.864" v="312" actId="20577"/>
        <pc:sldMkLst>
          <pc:docMk/>
          <pc:sldMk cId="1048969831" sldId="289"/>
        </pc:sldMkLst>
        <pc:spChg chg="mod">
          <ac:chgData name="Isabelle Motte" userId="S::isabelle.motte@uclouvain.be::c5f724bb-884b-4317-a99d-362d4f2078a6" providerId="AD" clId="Web-{4A40E1AF-5ACF-6E47-A2A9-74BCBCBFDCB9}" dt="2024-06-12T07:37:34.864" v="312" actId="20577"/>
          <ac:spMkLst>
            <pc:docMk/>
            <pc:sldMk cId="1048969831" sldId="289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4A40E1AF-5ACF-6E47-A2A9-74BCBCBFDCB9}" dt="2024-06-12T05:16:54.739" v="38" actId="20577"/>
        <pc:sldMkLst>
          <pc:docMk/>
          <pc:sldMk cId="1411555949" sldId="301"/>
        </pc:sldMkLst>
        <pc:spChg chg="mod">
          <ac:chgData name="Isabelle Motte" userId="S::isabelle.motte@uclouvain.be::c5f724bb-884b-4317-a99d-362d4f2078a6" providerId="AD" clId="Web-{4A40E1AF-5ACF-6E47-A2A9-74BCBCBFDCB9}" dt="2024-06-12T05:16:54.739" v="38" actId="20577"/>
          <ac:spMkLst>
            <pc:docMk/>
            <pc:sldMk cId="1411555949" sldId="301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4A40E1AF-5ACF-6E47-A2A9-74BCBCBFDCB9}" dt="2024-06-12T07:44:04.902" v="328" actId="1076"/>
        <pc:sldMkLst>
          <pc:docMk/>
          <pc:sldMk cId="3218576043" sldId="302"/>
        </pc:sldMkLst>
        <pc:spChg chg="mod">
          <ac:chgData name="Isabelle Motte" userId="S::isabelle.motte@uclouvain.be::c5f724bb-884b-4317-a99d-362d4f2078a6" providerId="AD" clId="Web-{4A40E1AF-5ACF-6E47-A2A9-74BCBCBFDCB9}" dt="2024-06-12T07:44:04.902" v="328" actId="1076"/>
          <ac:spMkLst>
            <pc:docMk/>
            <pc:sldMk cId="3218576043" sldId="302"/>
            <ac:spMk id="5" creationId="{8A207088-FCA3-CE20-7D21-81C3EEA062F5}"/>
          </ac:spMkLst>
        </pc:spChg>
        <pc:spChg chg="mod">
          <ac:chgData name="Isabelle Motte" userId="S::isabelle.motte@uclouvain.be::c5f724bb-884b-4317-a99d-362d4f2078a6" providerId="AD" clId="Web-{4A40E1AF-5ACF-6E47-A2A9-74BCBCBFDCB9}" dt="2024-06-12T07:44:02.340" v="327" actId="20577"/>
          <ac:spMkLst>
            <pc:docMk/>
            <pc:sldMk cId="3218576043" sldId="302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4A40E1AF-5ACF-6E47-A2A9-74BCBCBFDCB9}" dt="2024-06-12T05:22:53.984" v="239" actId="20577"/>
        <pc:sldMkLst>
          <pc:docMk/>
          <pc:sldMk cId="159528477" sldId="303"/>
        </pc:sldMkLst>
        <pc:spChg chg="mod">
          <ac:chgData name="Isabelle Motte" userId="S::isabelle.motte@uclouvain.be::c5f724bb-884b-4317-a99d-362d4f2078a6" providerId="AD" clId="Web-{4A40E1AF-5ACF-6E47-A2A9-74BCBCBFDCB9}" dt="2024-06-12T05:22:53.984" v="239" actId="20577"/>
          <ac:spMkLst>
            <pc:docMk/>
            <pc:sldMk cId="159528477" sldId="303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4A40E1AF-5ACF-6E47-A2A9-74BCBCBFDCB9}" dt="2024-06-12T05:25:23.910" v="256" actId="1076"/>
        <pc:sldMkLst>
          <pc:docMk/>
          <pc:sldMk cId="1431203657" sldId="304"/>
        </pc:sldMkLst>
        <pc:spChg chg="mod">
          <ac:chgData name="Isabelle Motte" userId="S::isabelle.motte@uclouvain.be::c5f724bb-884b-4317-a99d-362d4f2078a6" providerId="AD" clId="Web-{4A40E1AF-5ACF-6E47-A2A9-74BCBCBFDCB9}" dt="2024-06-12T05:25:23.910" v="256" actId="1076"/>
          <ac:spMkLst>
            <pc:docMk/>
            <pc:sldMk cId="1431203657" sldId="304"/>
            <ac:spMk id="6" creationId="{4BCB002D-BA17-D77E-D136-0408A0931373}"/>
          </ac:spMkLst>
        </pc:spChg>
      </pc:sldChg>
      <pc:sldChg chg="addSp delSp modSp">
        <pc:chgData name="Isabelle Motte" userId="S::isabelle.motte@uclouvain.be::c5f724bb-884b-4317-a99d-362d4f2078a6" providerId="AD" clId="Web-{4A40E1AF-5ACF-6E47-A2A9-74BCBCBFDCB9}" dt="2024-06-12T07:25:39.727" v="296" actId="1076"/>
        <pc:sldMkLst>
          <pc:docMk/>
          <pc:sldMk cId="2464526704" sldId="317"/>
        </pc:sldMkLst>
        <pc:spChg chg="mod">
          <ac:chgData name="Isabelle Motte" userId="S::isabelle.motte@uclouvain.be::c5f724bb-884b-4317-a99d-362d4f2078a6" providerId="AD" clId="Web-{4A40E1AF-5ACF-6E47-A2A9-74BCBCBFDCB9}" dt="2024-06-12T07:24:58.727" v="289" actId="20577"/>
          <ac:spMkLst>
            <pc:docMk/>
            <pc:sldMk cId="2464526704" sldId="317"/>
            <ac:spMk id="4" creationId="{F2DF352D-793E-65FF-55AF-4771A83D3FF0}"/>
          </ac:spMkLst>
        </pc:spChg>
        <pc:spChg chg="del">
          <ac:chgData name="Isabelle Motte" userId="S::isabelle.motte@uclouvain.be::c5f724bb-884b-4317-a99d-362d4f2078a6" providerId="AD" clId="Web-{4A40E1AF-5ACF-6E47-A2A9-74BCBCBFDCB9}" dt="2024-06-12T07:01:33.844" v="269"/>
          <ac:spMkLst>
            <pc:docMk/>
            <pc:sldMk cId="2464526704" sldId="317"/>
            <ac:spMk id="5" creationId="{9DC3F3CE-590C-088D-A74D-0A3C80F9D09F}"/>
          </ac:spMkLst>
        </pc:spChg>
        <pc:picChg chg="add del mod">
          <ac:chgData name="Isabelle Motte" userId="S::isabelle.motte@uclouvain.be::c5f724bb-884b-4317-a99d-362d4f2078a6" providerId="AD" clId="Web-{4A40E1AF-5ACF-6E47-A2A9-74BCBCBFDCB9}" dt="2024-06-12T07:00:53.984" v="266"/>
          <ac:picMkLst>
            <pc:docMk/>
            <pc:sldMk cId="2464526704" sldId="317"/>
            <ac:picMk id="2" creationId="{90CF51D5-21A9-061A-A0F1-22DA58F7A68C}"/>
          </ac:picMkLst>
        </pc:picChg>
        <pc:picChg chg="add del mod">
          <ac:chgData name="Isabelle Motte" userId="S::isabelle.motte@uclouvain.be::c5f724bb-884b-4317-a99d-362d4f2078a6" providerId="AD" clId="Web-{4A40E1AF-5ACF-6E47-A2A9-74BCBCBFDCB9}" dt="2024-06-12T07:01:31.375" v="268"/>
          <ac:picMkLst>
            <pc:docMk/>
            <pc:sldMk cId="2464526704" sldId="317"/>
            <ac:picMk id="3" creationId="{E5882BF7-5103-9A8A-8BE8-6D6F9BC5ABB0}"/>
          </ac:picMkLst>
        </pc:picChg>
        <pc:picChg chg="add del mod">
          <ac:chgData name="Isabelle Motte" userId="S::isabelle.motte@uclouvain.be::c5f724bb-884b-4317-a99d-362d4f2078a6" providerId="AD" clId="Web-{4A40E1AF-5ACF-6E47-A2A9-74BCBCBFDCB9}" dt="2024-06-12T07:04:18.237" v="276"/>
          <ac:picMkLst>
            <pc:docMk/>
            <pc:sldMk cId="2464526704" sldId="317"/>
            <ac:picMk id="6" creationId="{0567250F-A86F-8903-792E-631AF0ECF3DC}"/>
          </ac:picMkLst>
        </pc:picChg>
        <pc:picChg chg="add del mod">
          <ac:chgData name="Isabelle Motte" userId="S::isabelle.motte@uclouvain.be::c5f724bb-884b-4317-a99d-362d4f2078a6" providerId="AD" clId="Web-{4A40E1AF-5ACF-6E47-A2A9-74BCBCBFDCB9}" dt="2024-06-12T07:25:02.055" v="290"/>
          <ac:picMkLst>
            <pc:docMk/>
            <pc:sldMk cId="2464526704" sldId="317"/>
            <ac:picMk id="7" creationId="{3E4DE9ED-08F6-5BBE-F960-3582650062F2}"/>
          </ac:picMkLst>
        </pc:picChg>
        <pc:picChg chg="add mod">
          <ac:chgData name="Isabelle Motte" userId="S::isabelle.motte@uclouvain.be::c5f724bb-884b-4317-a99d-362d4f2078a6" providerId="AD" clId="Web-{4A40E1AF-5ACF-6E47-A2A9-74BCBCBFDCB9}" dt="2024-06-12T07:25:39.727" v="296" actId="1076"/>
          <ac:picMkLst>
            <pc:docMk/>
            <pc:sldMk cId="2464526704" sldId="317"/>
            <ac:picMk id="8" creationId="{F4A7C3A8-C691-1984-F103-322E307D4A28}"/>
          </ac:picMkLst>
        </pc:picChg>
      </pc:sldChg>
      <pc:sldChg chg="add replId">
        <pc:chgData name="Isabelle Motte" userId="S::isabelle.motte@uclouvain.be::c5f724bb-884b-4317-a99d-362d4f2078a6" providerId="AD" clId="Web-{4A40E1AF-5ACF-6E47-A2A9-74BCBCBFDCB9}" dt="2024-06-12T07:24:45.383" v="282"/>
        <pc:sldMkLst>
          <pc:docMk/>
          <pc:sldMk cId="525441309" sldId="320"/>
        </pc:sldMkLst>
      </pc:sldChg>
      <pc:sldChg chg="new del">
        <pc:chgData name="Isabelle Motte" userId="S::isabelle.motte@uclouvain.be::c5f724bb-884b-4317-a99d-362d4f2078a6" providerId="AD" clId="Web-{4A40E1AF-5ACF-6E47-A2A9-74BCBCBFDCB9}" dt="2024-06-12T06:58:45.778" v="258"/>
        <pc:sldMkLst>
          <pc:docMk/>
          <pc:sldMk cId="2956166930" sldId="320"/>
        </pc:sldMkLst>
      </pc:sldChg>
      <pc:sldChg chg="addSp delSp modSp add replId">
        <pc:chgData name="Isabelle Motte" userId="S::isabelle.motte@uclouvain.be::c5f724bb-884b-4317-a99d-362d4f2078a6" providerId="AD" clId="Web-{4A40E1AF-5ACF-6E47-A2A9-74BCBCBFDCB9}" dt="2024-06-12T07:34:27.614" v="308" actId="1076"/>
        <pc:sldMkLst>
          <pc:docMk/>
          <pc:sldMk cId="3697196074" sldId="321"/>
        </pc:sldMkLst>
        <pc:spChg chg="mod">
          <ac:chgData name="Isabelle Motte" userId="S::isabelle.motte@uclouvain.be::c5f724bb-884b-4317-a99d-362d4f2078a6" providerId="AD" clId="Web-{4A40E1AF-5ACF-6E47-A2A9-74BCBCBFDCB9}" dt="2024-06-12T07:33:30.532" v="300" actId="20577"/>
          <ac:spMkLst>
            <pc:docMk/>
            <pc:sldMk cId="3697196074" sldId="321"/>
            <ac:spMk id="4" creationId="{F2DF352D-793E-65FF-55AF-4771A83D3FF0}"/>
          </ac:spMkLst>
        </pc:spChg>
        <pc:picChg chg="add mod">
          <ac:chgData name="Isabelle Motte" userId="S::isabelle.motte@uclouvain.be::c5f724bb-884b-4317-a99d-362d4f2078a6" providerId="AD" clId="Web-{4A40E1AF-5ACF-6E47-A2A9-74BCBCBFDCB9}" dt="2024-06-12T07:34:27.614" v="308" actId="1076"/>
          <ac:picMkLst>
            <pc:docMk/>
            <pc:sldMk cId="3697196074" sldId="321"/>
            <ac:picMk id="2" creationId="{ADA235ED-53EA-11D2-79F6-7AAA352A98EC}"/>
          </ac:picMkLst>
        </pc:picChg>
        <pc:picChg chg="del">
          <ac:chgData name="Isabelle Motte" userId="S::isabelle.motte@uclouvain.be::c5f724bb-884b-4317-a99d-362d4f2078a6" providerId="AD" clId="Web-{4A40E1AF-5ACF-6E47-A2A9-74BCBCBFDCB9}" dt="2024-06-12T07:33:36.001" v="301"/>
          <ac:picMkLst>
            <pc:docMk/>
            <pc:sldMk cId="3697196074" sldId="321"/>
            <ac:picMk id="8" creationId="{F4A7C3A8-C691-1984-F103-322E307D4A28}"/>
          </ac:picMkLst>
        </pc:picChg>
      </pc:sldChg>
    </pc:docChg>
  </pc:docChgLst>
  <pc:docChgLst>
    <pc:chgData name="Isabelle Motte" userId="S::isabelle.motte@uclouvain.be::c5f724bb-884b-4317-a99d-362d4f2078a6" providerId="AD" clId="Web-{E8A3EA79-4E71-304D-A712-48D946FDA55E}"/>
    <pc:docChg chg="addSld delSld modSld sldOrd">
      <pc:chgData name="Isabelle Motte" userId="S::isabelle.motte@uclouvain.be::c5f724bb-884b-4317-a99d-362d4f2078a6" providerId="AD" clId="Web-{E8A3EA79-4E71-304D-A712-48D946FDA55E}" dt="2024-05-22T15:22:11.280" v="1294" actId="20577"/>
      <pc:docMkLst>
        <pc:docMk/>
      </pc:docMkLst>
      <pc:sldChg chg="delSp">
        <pc:chgData name="Isabelle Motte" userId="S::isabelle.motte@uclouvain.be::c5f724bb-884b-4317-a99d-362d4f2078a6" providerId="AD" clId="Web-{E8A3EA79-4E71-304D-A712-48D946FDA55E}" dt="2024-05-22T13:41:18.413" v="0"/>
        <pc:sldMkLst>
          <pc:docMk/>
          <pc:sldMk cId="791329536" sldId="260"/>
        </pc:sldMkLst>
        <pc:spChg chg="del">
          <ac:chgData name="Isabelle Motte" userId="S::isabelle.motte@uclouvain.be::c5f724bb-884b-4317-a99d-362d4f2078a6" providerId="AD" clId="Web-{E8A3EA79-4E71-304D-A712-48D946FDA55E}" dt="2024-05-22T13:41:18.413" v="0"/>
          <ac:spMkLst>
            <pc:docMk/>
            <pc:sldMk cId="791329536" sldId="260"/>
            <ac:spMk id="4" creationId="{801C45D0-1E00-F966-5E35-FC5081ABA424}"/>
          </ac:spMkLst>
        </pc:spChg>
      </pc:sldChg>
      <pc:sldChg chg="addSp modSp">
        <pc:chgData name="Isabelle Motte" userId="S::isabelle.motte@uclouvain.be::c5f724bb-884b-4317-a99d-362d4f2078a6" providerId="AD" clId="Web-{E8A3EA79-4E71-304D-A712-48D946FDA55E}" dt="2024-05-22T14:00:18.267" v="482"/>
        <pc:sldMkLst>
          <pc:docMk/>
          <pc:sldMk cId="3670825698" sldId="293"/>
        </pc:sldMkLst>
        <pc:spChg chg="add mod">
          <ac:chgData name="Isabelle Motte" userId="S::isabelle.motte@uclouvain.be::c5f724bb-884b-4317-a99d-362d4f2078a6" providerId="AD" clId="Web-{E8A3EA79-4E71-304D-A712-48D946FDA55E}" dt="2024-05-22T13:53:53.456" v="46" actId="1076"/>
          <ac:spMkLst>
            <pc:docMk/>
            <pc:sldMk cId="3670825698" sldId="293"/>
            <ac:spMk id="5" creationId="{C86F6749-42E7-B248-7823-5D0D599E6C5C}"/>
          </ac:spMkLst>
        </pc:spChg>
        <pc:spChg chg="mod">
          <ac:chgData name="Isabelle Motte" userId="S::isabelle.motte@uclouvain.be::c5f724bb-884b-4317-a99d-362d4f2078a6" providerId="AD" clId="Web-{E8A3EA79-4E71-304D-A712-48D946FDA55E}" dt="2024-05-22T13:56:04.726" v="122" actId="20577"/>
          <ac:spMkLst>
            <pc:docMk/>
            <pc:sldMk cId="3670825698" sldId="293"/>
            <ac:spMk id="6" creationId="{4BCB002D-BA17-D77E-D136-0408A0931373}"/>
          </ac:spMkLst>
        </pc:spChg>
        <pc:graphicFrameChg chg="add mod modGraphic">
          <ac:chgData name="Isabelle Motte" userId="S::isabelle.motte@uclouvain.be::c5f724bb-884b-4317-a99d-362d4f2078a6" providerId="AD" clId="Web-{E8A3EA79-4E71-304D-A712-48D946FDA55E}" dt="2024-05-22T14:00:18.267" v="482"/>
          <ac:graphicFrameMkLst>
            <pc:docMk/>
            <pc:sldMk cId="3670825698" sldId="293"/>
            <ac:graphicFrameMk id="7" creationId="{44007B2F-D425-DF09-41E5-A67571A393B1}"/>
          </ac:graphicFrameMkLst>
        </pc:graphicFrameChg>
        <pc:picChg chg="add mod">
          <ac:chgData name="Isabelle Motte" userId="S::isabelle.motte@uclouvain.be::c5f724bb-884b-4317-a99d-362d4f2078a6" providerId="AD" clId="Web-{E8A3EA79-4E71-304D-A712-48D946FDA55E}" dt="2024-05-22T13:51:25.388" v="20" actId="1076"/>
          <ac:picMkLst>
            <pc:docMk/>
            <pc:sldMk cId="3670825698" sldId="293"/>
            <ac:picMk id="2" creationId="{D2901B4A-4932-3D11-B421-EA1ED14FB95F}"/>
          </ac:picMkLst>
        </pc:picChg>
      </pc:sldChg>
      <pc:sldChg chg="addSp delSp modSp add replId">
        <pc:chgData name="Isabelle Motte" userId="S::isabelle.motte@uclouvain.be::c5f724bb-884b-4317-a99d-362d4f2078a6" providerId="AD" clId="Web-{E8A3EA79-4E71-304D-A712-48D946FDA55E}" dt="2024-05-22T14:30:09.286" v="753" actId="1076"/>
        <pc:sldMkLst>
          <pc:docMk/>
          <pc:sldMk cId="3239275053" sldId="296"/>
        </pc:sldMkLst>
        <pc:spChg chg="del">
          <ac:chgData name="Isabelle Motte" userId="S::isabelle.motte@uclouvain.be::c5f724bb-884b-4317-a99d-362d4f2078a6" providerId="AD" clId="Web-{E8A3EA79-4E71-304D-A712-48D946FDA55E}" dt="2024-05-22T14:04:40.714" v="487"/>
          <ac:spMkLst>
            <pc:docMk/>
            <pc:sldMk cId="3239275053" sldId="296"/>
            <ac:spMk id="5" creationId="{C86F6749-42E7-B248-7823-5D0D599E6C5C}"/>
          </ac:spMkLst>
        </pc:spChg>
        <pc:spChg chg="mod">
          <ac:chgData name="Isabelle Motte" userId="S::isabelle.motte@uclouvain.be::c5f724bb-884b-4317-a99d-362d4f2078a6" providerId="AD" clId="Web-{E8A3EA79-4E71-304D-A712-48D946FDA55E}" dt="2024-05-22T14:30:09.286" v="753" actId="1076"/>
          <ac:spMkLst>
            <pc:docMk/>
            <pc:sldMk cId="3239275053" sldId="296"/>
            <ac:spMk id="6" creationId="{4BCB002D-BA17-D77E-D136-0408A0931373}"/>
          </ac:spMkLst>
        </pc:spChg>
        <pc:spChg chg="add mod">
          <ac:chgData name="Isabelle Motte" userId="S::isabelle.motte@uclouvain.be::c5f724bb-884b-4317-a99d-362d4f2078a6" providerId="AD" clId="Web-{E8A3EA79-4E71-304D-A712-48D946FDA55E}" dt="2024-05-22T14:21:44.627" v="677" actId="20577"/>
          <ac:spMkLst>
            <pc:docMk/>
            <pc:sldMk cId="3239275053" sldId="296"/>
            <ac:spMk id="9" creationId="{5325E540-C382-D61F-D0D5-9DF907E7B45B}"/>
          </ac:spMkLst>
        </pc:spChg>
        <pc:graphicFrameChg chg="del">
          <ac:chgData name="Isabelle Motte" userId="S::isabelle.motte@uclouvain.be::c5f724bb-884b-4317-a99d-362d4f2078a6" providerId="AD" clId="Web-{E8A3EA79-4E71-304D-A712-48D946FDA55E}" dt="2024-05-22T14:04:35.995" v="484"/>
          <ac:graphicFrameMkLst>
            <pc:docMk/>
            <pc:sldMk cId="3239275053" sldId="296"/>
            <ac:graphicFrameMk id="7" creationId="{44007B2F-D425-DF09-41E5-A67571A393B1}"/>
          </ac:graphicFrameMkLst>
        </pc:graphicFrameChg>
        <pc:picChg chg="del">
          <ac:chgData name="Isabelle Motte" userId="S::isabelle.motte@uclouvain.be::c5f724bb-884b-4317-a99d-362d4f2078a6" providerId="AD" clId="Web-{E8A3EA79-4E71-304D-A712-48D946FDA55E}" dt="2024-05-22T14:04:36.589" v="485"/>
          <ac:picMkLst>
            <pc:docMk/>
            <pc:sldMk cId="3239275053" sldId="296"/>
            <ac:picMk id="2" creationId="{D2901B4A-4932-3D11-B421-EA1ED14FB95F}"/>
          </ac:picMkLst>
        </pc:picChg>
      </pc:sldChg>
      <pc:sldChg chg="addSp delSp modSp add del ord replId">
        <pc:chgData name="Isabelle Motte" userId="S::isabelle.motte@uclouvain.be::c5f724bb-884b-4317-a99d-362d4f2078a6" providerId="AD" clId="Web-{E8A3EA79-4E71-304D-A712-48D946FDA55E}" dt="2024-05-22T14:47:35.511" v="1245"/>
        <pc:sldMkLst>
          <pc:docMk/>
          <pc:sldMk cId="518951178" sldId="297"/>
        </pc:sldMkLst>
        <pc:spChg chg="add mod">
          <ac:chgData name="Isabelle Motte" userId="S::isabelle.motte@uclouvain.be::c5f724bb-884b-4317-a99d-362d4f2078a6" providerId="AD" clId="Web-{E8A3EA79-4E71-304D-A712-48D946FDA55E}" dt="2024-05-22T14:29:02.830" v="728" actId="1076"/>
          <ac:spMkLst>
            <pc:docMk/>
            <pc:sldMk cId="518951178" sldId="297"/>
            <ac:spMk id="5" creationId="{0460D429-3876-AF3B-357C-C463214712B5}"/>
          </ac:spMkLst>
        </pc:spChg>
        <pc:spChg chg="mod">
          <ac:chgData name="Isabelle Motte" userId="S::isabelle.motte@uclouvain.be::c5f724bb-884b-4317-a99d-362d4f2078a6" providerId="AD" clId="Web-{E8A3EA79-4E71-304D-A712-48D946FDA55E}" dt="2024-05-22T14:28:58.064" v="727" actId="20577"/>
          <ac:spMkLst>
            <pc:docMk/>
            <pc:sldMk cId="518951178" sldId="297"/>
            <ac:spMk id="6" creationId="{4BCB002D-BA17-D77E-D136-0408A0931373}"/>
          </ac:spMkLst>
        </pc:spChg>
        <pc:spChg chg="del">
          <ac:chgData name="Isabelle Motte" userId="S::isabelle.motte@uclouvain.be::c5f724bb-884b-4317-a99d-362d4f2078a6" providerId="AD" clId="Web-{E8A3EA79-4E71-304D-A712-48D946FDA55E}" dt="2024-05-22T14:25:02.306" v="682"/>
          <ac:spMkLst>
            <pc:docMk/>
            <pc:sldMk cId="518951178" sldId="297"/>
            <ac:spMk id="9" creationId="{5325E540-C382-D61F-D0D5-9DF907E7B45B}"/>
          </ac:spMkLst>
        </pc:spChg>
      </pc:sldChg>
      <pc:sldChg chg="delSp modSp add ord replId">
        <pc:chgData name="Isabelle Motte" userId="S::isabelle.motte@uclouvain.be::c5f724bb-884b-4317-a99d-362d4f2078a6" providerId="AD" clId="Web-{E8A3EA79-4E71-304D-A712-48D946FDA55E}" dt="2024-05-22T14:40:39.231" v="861" actId="20577"/>
        <pc:sldMkLst>
          <pc:docMk/>
          <pc:sldMk cId="758799698" sldId="298"/>
        </pc:sldMkLst>
        <pc:spChg chg="del">
          <ac:chgData name="Isabelle Motte" userId="S::isabelle.motte@uclouvain.be::c5f724bb-884b-4317-a99d-362d4f2078a6" providerId="AD" clId="Web-{E8A3EA79-4E71-304D-A712-48D946FDA55E}" dt="2024-05-22T14:32:18.290" v="757"/>
          <ac:spMkLst>
            <pc:docMk/>
            <pc:sldMk cId="758799698" sldId="298"/>
            <ac:spMk id="5" creationId="{C86F6749-42E7-B248-7823-5D0D599E6C5C}"/>
          </ac:spMkLst>
        </pc:spChg>
        <pc:spChg chg="mod">
          <ac:chgData name="Isabelle Motte" userId="S::isabelle.motte@uclouvain.be::c5f724bb-884b-4317-a99d-362d4f2078a6" providerId="AD" clId="Web-{E8A3EA79-4E71-304D-A712-48D946FDA55E}" dt="2024-05-22T14:40:39.231" v="861" actId="20577"/>
          <ac:spMkLst>
            <pc:docMk/>
            <pc:sldMk cId="758799698" sldId="298"/>
            <ac:spMk id="6" creationId="{4BCB002D-BA17-D77E-D136-0408A0931373}"/>
          </ac:spMkLst>
        </pc:spChg>
        <pc:graphicFrameChg chg="del">
          <ac:chgData name="Isabelle Motte" userId="S::isabelle.motte@uclouvain.be::c5f724bb-884b-4317-a99d-362d4f2078a6" providerId="AD" clId="Web-{E8A3EA79-4E71-304D-A712-48D946FDA55E}" dt="2024-05-22T14:32:15.650" v="755"/>
          <ac:graphicFrameMkLst>
            <pc:docMk/>
            <pc:sldMk cId="758799698" sldId="298"/>
            <ac:graphicFrameMk id="7" creationId="{44007B2F-D425-DF09-41E5-A67571A393B1}"/>
          </ac:graphicFrameMkLst>
        </pc:graphicFrameChg>
        <pc:picChg chg="del">
          <ac:chgData name="Isabelle Motte" userId="S::isabelle.motte@uclouvain.be::c5f724bb-884b-4317-a99d-362d4f2078a6" providerId="AD" clId="Web-{E8A3EA79-4E71-304D-A712-48D946FDA55E}" dt="2024-05-22T14:32:16.462" v="756"/>
          <ac:picMkLst>
            <pc:docMk/>
            <pc:sldMk cId="758799698" sldId="298"/>
            <ac:picMk id="2" creationId="{D2901B4A-4932-3D11-B421-EA1ED14FB95F}"/>
          </ac:picMkLst>
        </pc:picChg>
      </pc:sldChg>
      <pc:sldChg chg="modSp add replId">
        <pc:chgData name="Isabelle Motte" userId="S::isabelle.motte@uclouvain.be::c5f724bb-884b-4317-a99d-362d4f2078a6" providerId="AD" clId="Web-{E8A3EA79-4E71-304D-A712-48D946FDA55E}" dt="2024-05-22T14:40:10.276" v="854" actId="20577"/>
        <pc:sldMkLst>
          <pc:docMk/>
          <pc:sldMk cId="2923251523" sldId="299"/>
        </pc:sldMkLst>
        <pc:spChg chg="mod">
          <ac:chgData name="Isabelle Motte" userId="S::isabelle.motte@uclouvain.be::c5f724bb-884b-4317-a99d-362d4f2078a6" providerId="AD" clId="Web-{E8A3EA79-4E71-304D-A712-48D946FDA55E}" dt="2024-05-22T14:40:10.276" v="854" actId="20577"/>
          <ac:spMkLst>
            <pc:docMk/>
            <pc:sldMk cId="2923251523" sldId="299"/>
            <ac:spMk id="6" creationId="{4BCB002D-BA17-D77E-D136-0408A0931373}"/>
          </ac:spMkLst>
        </pc:spChg>
      </pc:sldChg>
      <pc:sldChg chg="modSp add replId">
        <pc:chgData name="Isabelle Motte" userId="S::isabelle.motte@uclouvain.be::c5f724bb-884b-4317-a99d-362d4f2078a6" providerId="AD" clId="Web-{E8A3EA79-4E71-304D-A712-48D946FDA55E}" dt="2024-05-22T14:39:56.807" v="852" actId="20577"/>
        <pc:sldMkLst>
          <pc:docMk/>
          <pc:sldMk cId="3222918413" sldId="300"/>
        </pc:sldMkLst>
        <pc:spChg chg="mod">
          <ac:chgData name="Isabelle Motte" userId="S::isabelle.motte@uclouvain.be::c5f724bb-884b-4317-a99d-362d4f2078a6" providerId="AD" clId="Web-{E8A3EA79-4E71-304D-A712-48D946FDA55E}" dt="2024-05-22T14:39:56.807" v="852" actId="20577"/>
          <ac:spMkLst>
            <pc:docMk/>
            <pc:sldMk cId="3222918413" sldId="300"/>
            <ac:spMk id="6" creationId="{4BCB002D-BA17-D77E-D136-0408A0931373}"/>
          </ac:spMkLst>
        </pc:spChg>
      </pc:sldChg>
      <pc:sldChg chg="modSp add replId">
        <pc:chgData name="Isabelle Motte" userId="S::isabelle.motte@uclouvain.be::c5f724bb-884b-4317-a99d-362d4f2078a6" providerId="AD" clId="Web-{E8A3EA79-4E71-304D-A712-48D946FDA55E}" dt="2024-05-22T14:41:54.311" v="937" actId="20577"/>
        <pc:sldMkLst>
          <pc:docMk/>
          <pc:sldMk cId="1411555949" sldId="301"/>
        </pc:sldMkLst>
        <pc:spChg chg="mod">
          <ac:chgData name="Isabelle Motte" userId="S::isabelle.motte@uclouvain.be::c5f724bb-884b-4317-a99d-362d4f2078a6" providerId="AD" clId="Web-{E8A3EA79-4E71-304D-A712-48D946FDA55E}" dt="2024-05-22T14:41:54.311" v="937" actId="20577"/>
          <ac:spMkLst>
            <pc:docMk/>
            <pc:sldMk cId="1411555949" sldId="301"/>
            <ac:spMk id="6" creationId="{4BCB002D-BA17-D77E-D136-0408A0931373}"/>
          </ac:spMkLst>
        </pc:spChg>
      </pc:sldChg>
      <pc:sldChg chg="delSp modSp add replId">
        <pc:chgData name="Isabelle Motte" userId="S::isabelle.motte@uclouvain.be::c5f724bb-884b-4317-a99d-362d4f2078a6" providerId="AD" clId="Web-{E8A3EA79-4E71-304D-A712-48D946FDA55E}" dt="2024-05-22T15:22:11.280" v="1294" actId="20577"/>
        <pc:sldMkLst>
          <pc:docMk/>
          <pc:sldMk cId="3218576043" sldId="302"/>
        </pc:sldMkLst>
        <pc:spChg chg="mod">
          <ac:chgData name="Isabelle Motte" userId="S::isabelle.motte@uclouvain.be::c5f724bb-884b-4317-a99d-362d4f2078a6" providerId="AD" clId="Web-{E8A3EA79-4E71-304D-A712-48D946FDA55E}" dt="2024-05-22T15:22:11.280" v="1294" actId="20577"/>
          <ac:spMkLst>
            <pc:docMk/>
            <pc:sldMk cId="3218576043" sldId="302"/>
            <ac:spMk id="6" creationId="{4BCB002D-BA17-D77E-D136-0408A0931373}"/>
          </ac:spMkLst>
        </pc:spChg>
        <pc:spChg chg="del">
          <ac:chgData name="Isabelle Motte" userId="S::isabelle.motte@uclouvain.be::c5f724bb-884b-4317-a99d-362d4f2078a6" providerId="AD" clId="Web-{E8A3EA79-4E71-304D-A712-48D946FDA55E}" dt="2024-05-22T14:42:32" v="939"/>
          <ac:spMkLst>
            <pc:docMk/>
            <pc:sldMk cId="3218576043" sldId="302"/>
            <ac:spMk id="9" creationId="{5325E540-C382-D61F-D0D5-9DF907E7B45B}"/>
          </ac:spMkLst>
        </pc:spChg>
      </pc:sldChg>
      <pc:sldChg chg="add del replId">
        <pc:chgData name="Isabelle Motte" userId="S::isabelle.motte@uclouvain.be::c5f724bb-884b-4317-a99d-362d4f2078a6" providerId="AD" clId="Web-{E8A3EA79-4E71-304D-A712-48D946FDA55E}" dt="2024-05-22T14:47:45.121" v="1247"/>
        <pc:sldMkLst>
          <pc:docMk/>
          <pc:sldMk cId="3658690133" sldId="303"/>
        </pc:sldMkLst>
      </pc:sldChg>
    </pc:docChg>
  </pc:docChgLst>
  <pc:docChgLst>
    <pc:chgData name="Isabelle Motte" userId="S::isabelle.motte@uclouvain.be::c5f724bb-884b-4317-a99d-362d4f2078a6" providerId="AD" clId="Web-{EC82EA7C-11EA-194B-D124-08E00387BA8A}"/>
    <pc:docChg chg="addSld delSld modSld sldOrd">
      <pc:chgData name="Isabelle Motte" userId="S::isabelle.motte@uclouvain.be::c5f724bb-884b-4317-a99d-362d4f2078a6" providerId="AD" clId="Web-{EC82EA7C-11EA-194B-D124-08E00387BA8A}" dt="2024-05-17T16:03:20.106" v="444" actId="20577"/>
      <pc:docMkLst>
        <pc:docMk/>
      </pc:docMkLst>
      <pc:sldChg chg="ord">
        <pc:chgData name="Isabelle Motte" userId="S::isabelle.motte@uclouvain.be::c5f724bb-884b-4317-a99d-362d4f2078a6" providerId="AD" clId="Web-{EC82EA7C-11EA-194B-D124-08E00387BA8A}" dt="2024-05-17T15:43:37.922" v="428"/>
        <pc:sldMkLst>
          <pc:docMk/>
          <pc:sldMk cId="4084703614" sldId="283"/>
        </pc:sldMkLst>
      </pc:sldChg>
      <pc:sldChg chg="addSp delSp modSp ord">
        <pc:chgData name="Isabelle Motte" userId="S::isabelle.motte@uclouvain.be::c5f724bb-884b-4317-a99d-362d4f2078a6" providerId="AD" clId="Web-{EC82EA7C-11EA-194B-D124-08E00387BA8A}" dt="2024-05-17T15:41:05.043" v="401"/>
        <pc:sldMkLst>
          <pc:docMk/>
          <pc:sldMk cId="3435423315" sldId="285"/>
        </pc:sldMkLst>
        <pc:spChg chg="mod">
          <ac:chgData name="Isabelle Motte" userId="S::isabelle.motte@uclouvain.be::c5f724bb-884b-4317-a99d-362d4f2078a6" providerId="AD" clId="Web-{EC82EA7C-11EA-194B-D124-08E00387BA8A}" dt="2024-05-17T15:39:51.807" v="391" actId="20577"/>
          <ac:spMkLst>
            <pc:docMk/>
            <pc:sldMk cId="3435423315" sldId="285"/>
            <ac:spMk id="2" creationId="{CB527A62-3ACC-3E96-3C9B-57B47CF1FA2F}"/>
          </ac:spMkLst>
        </pc:spChg>
        <pc:picChg chg="del">
          <ac:chgData name="Isabelle Motte" userId="S::isabelle.motte@uclouvain.be::c5f724bb-884b-4317-a99d-362d4f2078a6" providerId="AD" clId="Web-{EC82EA7C-11EA-194B-D124-08E00387BA8A}" dt="2024-05-17T15:39:54.417" v="392"/>
          <ac:picMkLst>
            <pc:docMk/>
            <pc:sldMk cId="3435423315" sldId="285"/>
            <ac:picMk id="4" creationId="{017A4C08-7D8F-699C-B540-4779A82A8A98}"/>
          </ac:picMkLst>
        </pc:picChg>
        <pc:picChg chg="add mod">
          <ac:chgData name="Isabelle Motte" userId="S::isabelle.motte@uclouvain.be::c5f724bb-884b-4317-a99d-362d4f2078a6" providerId="AD" clId="Web-{EC82EA7C-11EA-194B-D124-08E00387BA8A}" dt="2024-05-17T15:40:09.542" v="395" actId="1076"/>
          <ac:picMkLst>
            <pc:docMk/>
            <pc:sldMk cId="3435423315" sldId="285"/>
            <ac:picMk id="5" creationId="{F9AC2BED-380E-D575-F9A0-9E4C4D1768B0}"/>
          </ac:picMkLst>
        </pc:picChg>
      </pc:sldChg>
      <pc:sldChg chg="addSp modSp">
        <pc:chgData name="Isabelle Motte" userId="S::isabelle.motte@uclouvain.be::c5f724bb-884b-4317-a99d-362d4f2078a6" providerId="AD" clId="Web-{EC82EA7C-11EA-194B-D124-08E00387BA8A}" dt="2024-05-17T15:30:28.012" v="139" actId="1076"/>
        <pc:sldMkLst>
          <pc:docMk/>
          <pc:sldMk cId="1684197621" sldId="286"/>
        </pc:sldMkLst>
        <pc:spChg chg="mod">
          <ac:chgData name="Isabelle Motte" userId="S::isabelle.motte@uclouvain.be::c5f724bb-884b-4317-a99d-362d4f2078a6" providerId="AD" clId="Web-{EC82EA7C-11EA-194B-D124-08E00387BA8A}" dt="2024-05-17T15:30:28.012" v="139" actId="1076"/>
          <ac:spMkLst>
            <pc:docMk/>
            <pc:sldMk cId="1684197621" sldId="286"/>
            <ac:spMk id="6" creationId="{4BCB002D-BA17-D77E-D136-0408A0931373}"/>
          </ac:spMkLst>
        </pc:spChg>
        <pc:picChg chg="add mod">
          <ac:chgData name="Isabelle Motte" userId="S::isabelle.motte@uclouvain.be::c5f724bb-884b-4317-a99d-362d4f2078a6" providerId="AD" clId="Web-{EC82EA7C-11EA-194B-D124-08E00387BA8A}" dt="2024-05-17T15:30:24.637" v="138" actId="1076"/>
          <ac:picMkLst>
            <pc:docMk/>
            <pc:sldMk cId="1684197621" sldId="286"/>
            <ac:picMk id="2" creationId="{9CF66505-005D-EDB9-D644-A3A12052C501}"/>
          </ac:picMkLst>
        </pc:picChg>
      </pc:sldChg>
      <pc:sldChg chg="modSp">
        <pc:chgData name="Isabelle Motte" userId="S::isabelle.motte@uclouvain.be::c5f724bb-884b-4317-a99d-362d4f2078a6" providerId="AD" clId="Web-{EC82EA7C-11EA-194B-D124-08E00387BA8A}" dt="2024-05-17T16:03:20.106" v="444" actId="20577"/>
        <pc:sldMkLst>
          <pc:docMk/>
          <pc:sldMk cId="1048969831" sldId="289"/>
        </pc:sldMkLst>
        <pc:spChg chg="mod">
          <ac:chgData name="Isabelle Motte" userId="S::isabelle.motte@uclouvain.be::c5f724bb-884b-4317-a99d-362d4f2078a6" providerId="AD" clId="Web-{EC82EA7C-11EA-194B-D124-08E00387BA8A}" dt="2024-05-17T16:03:20.106" v="444" actId="20577"/>
          <ac:spMkLst>
            <pc:docMk/>
            <pc:sldMk cId="1048969831" sldId="289"/>
            <ac:spMk id="6" creationId="{4BCB002D-BA17-D77E-D136-0408A0931373}"/>
          </ac:spMkLst>
        </pc:spChg>
      </pc:sldChg>
      <pc:sldChg chg="delSp modSp add replId">
        <pc:chgData name="Isabelle Motte" userId="S::isabelle.motte@uclouvain.be::c5f724bb-884b-4317-a99d-362d4f2078a6" providerId="AD" clId="Web-{EC82EA7C-11EA-194B-D124-08E00387BA8A}" dt="2024-05-17T15:39:12.259" v="387" actId="20577"/>
        <pc:sldMkLst>
          <pc:docMk/>
          <pc:sldMk cId="1420610102" sldId="291"/>
        </pc:sldMkLst>
        <pc:spChg chg="mod">
          <ac:chgData name="Isabelle Motte" userId="S::isabelle.motte@uclouvain.be::c5f724bb-884b-4317-a99d-362d4f2078a6" providerId="AD" clId="Web-{EC82EA7C-11EA-194B-D124-08E00387BA8A}" dt="2024-05-17T15:31:17.404" v="146" actId="20577"/>
          <ac:spMkLst>
            <pc:docMk/>
            <pc:sldMk cId="1420610102" sldId="291"/>
            <ac:spMk id="3" creationId="{D8C63BEB-9613-2C78-D066-77DC389AA58B}"/>
          </ac:spMkLst>
        </pc:spChg>
        <pc:spChg chg="mod">
          <ac:chgData name="Isabelle Motte" userId="S::isabelle.motte@uclouvain.be::c5f724bb-884b-4317-a99d-362d4f2078a6" providerId="AD" clId="Web-{EC82EA7C-11EA-194B-D124-08E00387BA8A}" dt="2024-05-17T15:39:12.259" v="387" actId="20577"/>
          <ac:spMkLst>
            <pc:docMk/>
            <pc:sldMk cId="1420610102" sldId="291"/>
            <ac:spMk id="6" creationId="{4BCB002D-BA17-D77E-D136-0408A0931373}"/>
          </ac:spMkLst>
        </pc:spChg>
        <pc:picChg chg="del">
          <ac:chgData name="Isabelle Motte" userId="S::isabelle.motte@uclouvain.be::c5f724bb-884b-4317-a99d-362d4f2078a6" providerId="AD" clId="Web-{EC82EA7C-11EA-194B-D124-08E00387BA8A}" dt="2024-05-17T15:31:20.139" v="147"/>
          <ac:picMkLst>
            <pc:docMk/>
            <pc:sldMk cId="1420610102" sldId="291"/>
            <ac:picMk id="5" creationId="{8FA7CA69-1A8A-28DA-56B5-D4187763F25D}"/>
          </ac:picMkLst>
        </pc:picChg>
      </pc:sldChg>
      <pc:sldChg chg="add ord replId">
        <pc:chgData name="Isabelle Motte" userId="S::isabelle.motte@uclouvain.be::c5f724bb-884b-4317-a99d-362d4f2078a6" providerId="AD" clId="Web-{EC82EA7C-11EA-194B-D124-08E00387BA8A}" dt="2024-05-17T15:42:32.875" v="426"/>
        <pc:sldMkLst>
          <pc:docMk/>
          <pc:sldMk cId="4233892268" sldId="292"/>
        </pc:sldMkLst>
      </pc:sldChg>
      <pc:sldChg chg="add del ord replId">
        <pc:chgData name="Isabelle Motte" userId="S::isabelle.motte@uclouvain.be::c5f724bb-884b-4317-a99d-362d4f2078a6" providerId="AD" clId="Web-{EC82EA7C-11EA-194B-D124-08E00387BA8A}" dt="2024-05-17T15:40:52.153" v="399"/>
        <pc:sldMkLst>
          <pc:docMk/>
          <pc:sldMk cId="422275897" sldId="293"/>
        </pc:sldMkLst>
      </pc:sldChg>
      <pc:sldChg chg="addSp delSp modSp add ord replId">
        <pc:chgData name="Isabelle Motte" userId="S::isabelle.motte@uclouvain.be::c5f724bb-884b-4317-a99d-362d4f2078a6" providerId="AD" clId="Web-{EC82EA7C-11EA-194B-D124-08E00387BA8A}" dt="2024-05-17T15:42:06.685" v="422" actId="1076"/>
        <pc:sldMkLst>
          <pc:docMk/>
          <pc:sldMk cId="3670825698" sldId="293"/>
        </pc:sldMkLst>
        <pc:spChg chg="mod">
          <ac:chgData name="Isabelle Motte" userId="S::isabelle.motte@uclouvain.be::c5f724bb-884b-4317-a99d-362d4f2078a6" providerId="AD" clId="Web-{EC82EA7C-11EA-194B-D124-08E00387BA8A}" dt="2024-05-17T15:41:14.934" v="405" actId="20577"/>
          <ac:spMkLst>
            <pc:docMk/>
            <pc:sldMk cId="3670825698" sldId="293"/>
            <ac:spMk id="3" creationId="{D8C63BEB-9613-2C78-D066-77DC389AA58B}"/>
          </ac:spMkLst>
        </pc:spChg>
        <pc:spChg chg="mod">
          <ac:chgData name="Isabelle Motte" userId="S::isabelle.motte@uclouvain.be::c5f724bb-884b-4317-a99d-362d4f2078a6" providerId="AD" clId="Web-{EC82EA7C-11EA-194B-D124-08E00387BA8A}" dt="2024-05-17T15:42:06.685" v="422" actId="1076"/>
          <ac:spMkLst>
            <pc:docMk/>
            <pc:sldMk cId="3670825698" sldId="293"/>
            <ac:spMk id="6" creationId="{4BCB002D-BA17-D77E-D136-0408A0931373}"/>
          </ac:spMkLst>
        </pc:spChg>
        <pc:picChg chg="add mod">
          <ac:chgData name="Isabelle Motte" userId="S::isabelle.motte@uclouvain.be::c5f724bb-884b-4317-a99d-362d4f2078a6" providerId="AD" clId="Web-{EC82EA7C-11EA-194B-D124-08E00387BA8A}" dt="2024-05-17T15:42:04.451" v="421" actId="1076"/>
          <ac:picMkLst>
            <pc:docMk/>
            <pc:sldMk cId="3670825698" sldId="293"/>
            <ac:picMk id="4" creationId="{B5A87641-C09D-0D86-2990-C0D267395EBF}"/>
          </ac:picMkLst>
        </pc:picChg>
        <pc:picChg chg="del">
          <ac:chgData name="Isabelle Motte" userId="S::isabelle.motte@uclouvain.be::c5f724bb-884b-4317-a99d-362d4f2078a6" providerId="AD" clId="Web-{EC82EA7C-11EA-194B-D124-08E00387BA8A}" dt="2024-05-17T15:41:40.857" v="410"/>
          <ac:picMkLst>
            <pc:docMk/>
            <pc:sldMk cId="3670825698" sldId="293"/>
            <ac:picMk id="5" creationId="{8FA7CA69-1A8A-28DA-56B5-D4187763F25D}"/>
          </ac:picMkLst>
        </pc:picChg>
      </pc:sldChg>
    </pc:docChg>
  </pc:docChgLst>
  <pc:docChgLst>
    <pc:chgData name="Isabelle Motte" userId="S::isabelle.motte@uclouvain.be::c5f724bb-884b-4317-a99d-362d4f2078a6" providerId="AD" clId="Web-{0E8F4EE1-067C-BABE-62E2-316A272ACFA2}"/>
    <pc:docChg chg="addSld delSld modSld sldOrd">
      <pc:chgData name="Isabelle Motte" userId="S::isabelle.motte@uclouvain.be::c5f724bb-884b-4317-a99d-362d4f2078a6" providerId="AD" clId="Web-{0E8F4EE1-067C-BABE-62E2-316A272ACFA2}" dt="2024-05-22T17:18:45.876" v="1282" actId="20577"/>
      <pc:docMkLst>
        <pc:docMk/>
      </pc:docMkLst>
      <pc:sldChg chg="modSp">
        <pc:chgData name="Isabelle Motte" userId="S::isabelle.motte@uclouvain.be::c5f724bb-884b-4317-a99d-362d4f2078a6" providerId="AD" clId="Web-{0E8F4EE1-067C-BABE-62E2-316A272ACFA2}" dt="2024-05-22T16:30:25.046" v="138" actId="20577"/>
        <pc:sldMkLst>
          <pc:docMk/>
          <pc:sldMk cId="3222918413" sldId="300"/>
        </pc:sldMkLst>
        <pc:spChg chg="mod">
          <ac:chgData name="Isabelle Motte" userId="S::isabelle.motte@uclouvain.be::c5f724bb-884b-4317-a99d-362d4f2078a6" providerId="AD" clId="Web-{0E8F4EE1-067C-BABE-62E2-316A272ACFA2}" dt="2024-05-22T16:30:25.046" v="138" actId="20577"/>
          <ac:spMkLst>
            <pc:docMk/>
            <pc:sldMk cId="3222918413" sldId="300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0E8F4EE1-067C-BABE-62E2-316A272ACFA2}" dt="2024-05-22T17:17:17.702" v="1265" actId="20577"/>
        <pc:sldMkLst>
          <pc:docMk/>
          <pc:sldMk cId="3218576043" sldId="302"/>
        </pc:sldMkLst>
        <pc:spChg chg="mod">
          <ac:chgData name="Isabelle Motte" userId="S::isabelle.motte@uclouvain.be::c5f724bb-884b-4317-a99d-362d4f2078a6" providerId="AD" clId="Web-{0E8F4EE1-067C-BABE-62E2-316A272ACFA2}" dt="2024-05-22T16:34:10.569" v="179" actId="20577"/>
          <ac:spMkLst>
            <pc:docMk/>
            <pc:sldMk cId="3218576043" sldId="302"/>
            <ac:spMk id="3" creationId="{D8C63BEB-9613-2C78-D066-77DC389AA58B}"/>
          </ac:spMkLst>
        </pc:spChg>
        <pc:spChg chg="mod">
          <ac:chgData name="Isabelle Motte" userId="S::isabelle.motte@uclouvain.be::c5f724bb-884b-4317-a99d-362d4f2078a6" providerId="AD" clId="Web-{0E8F4EE1-067C-BABE-62E2-316A272ACFA2}" dt="2024-05-22T17:17:17.702" v="1265" actId="20577"/>
          <ac:spMkLst>
            <pc:docMk/>
            <pc:sldMk cId="3218576043" sldId="302"/>
            <ac:spMk id="6" creationId="{4BCB002D-BA17-D77E-D136-0408A0931373}"/>
          </ac:spMkLst>
        </pc:spChg>
      </pc:sldChg>
      <pc:sldChg chg="modSp add replId">
        <pc:chgData name="Isabelle Motte" userId="S::isabelle.motte@uclouvain.be::c5f724bb-884b-4317-a99d-362d4f2078a6" providerId="AD" clId="Web-{0E8F4EE1-067C-BABE-62E2-316A272ACFA2}" dt="2024-05-22T16:30:06.233" v="133" actId="20577"/>
        <pc:sldMkLst>
          <pc:docMk/>
          <pc:sldMk cId="159528477" sldId="303"/>
        </pc:sldMkLst>
        <pc:spChg chg="mod">
          <ac:chgData name="Isabelle Motte" userId="S::isabelle.motte@uclouvain.be::c5f724bb-884b-4317-a99d-362d4f2078a6" providerId="AD" clId="Web-{0E8F4EE1-067C-BABE-62E2-316A272ACFA2}" dt="2024-05-22T16:30:06.233" v="133" actId="20577"/>
          <ac:spMkLst>
            <pc:docMk/>
            <pc:sldMk cId="159528477" sldId="303"/>
            <ac:spMk id="6" creationId="{4BCB002D-BA17-D77E-D136-0408A0931373}"/>
          </ac:spMkLst>
        </pc:spChg>
      </pc:sldChg>
      <pc:sldChg chg="modSp add replId">
        <pc:chgData name="Isabelle Motte" userId="S::isabelle.motte@uclouvain.be::c5f724bb-884b-4317-a99d-362d4f2078a6" providerId="AD" clId="Web-{0E8F4EE1-067C-BABE-62E2-316A272ACFA2}" dt="2024-05-22T16:28:47.605" v="125" actId="20577"/>
        <pc:sldMkLst>
          <pc:docMk/>
          <pc:sldMk cId="1431203657" sldId="304"/>
        </pc:sldMkLst>
        <pc:spChg chg="mod">
          <ac:chgData name="Isabelle Motte" userId="S::isabelle.motte@uclouvain.be::c5f724bb-884b-4317-a99d-362d4f2078a6" providerId="AD" clId="Web-{0E8F4EE1-067C-BABE-62E2-316A272ACFA2}" dt="2024-05-22T16:28:47.605" v="125" actId="20577"/>
          <ac:spMkLst>
            <pc:docMk/>
            <pc:sldMk cId="1431203657" sldId="304"/>
            <ac:spMk id="6" creationId="{4BCB002D-BA17-D77E-D136-0408A0931373}"/>
          </ac:spMkLst>
        </pc:spChg>
      </pc:sldChg>
      <pc:sldChg chg="new del">
        <pc:chgData name="Isabelle Motte" userId="S::isabelle.motte@uclouvain.be::c5f724bb-884b-4317-a99d-362d4f2078a6" providerId="AD" clId="Web-{0E8F4EE1-067C-BABE-62E2-316A272ACFA2}" dt="2024-05-22T16:32:10.658" v="154"/>
        <pc:sldMkLst>
          <pc:docMk/>
          <pc:sldMk cId="2634550284" sldId="305"/>
        </pc:sldMkLst>
      </pc:sldChg>
      <pc:sldChg chg="addSp delSp modSp add ord replId">
        <pc:chgData name="Isabelle Motte" userId="S::isabelle.motte@uclouvain.be::c5f724bb-884b-4317-a99d-362d4f2078a6" providerId="AD" clId="Web-{0E8F4EE1-067C-BABE-62E2-316A272ACFA2}" dt="2024-05-22T16:34:23.522" v="182" actId="1076"/>
        <pc:sldMkLst>
          <pc:docMk/>
          <pc:sldMk cId="3778210041" sldId="306"/>
        </pc:sldMkLst>
        <pc:spChg chg="mod">
          <ac:chgData name="Isabelle Motte" userId="S::isabelle.motte@uclouvain.be::c5f724bb-884b-4317-a99d-362d4f2078a6" providerId="AD" clId="Web-{0E8F4EE1-067C-BABE-62E2-316A272ACFA2}" dt="2024-05-22T16:34:23.522" v="182" actId="1076"/>
          <ac:spMkLst>
            <pc:docMk/>
            <pc:sldMk cId="3778210041" sldId="306"/>
            <ac:spMk id="2" creationId="{CB527A62-3ACC-3E96-3C9B-57B47CF1FA2F}"/>
          </ac:spMkLst>
        </pc:spChg>
        <pc:picChg chg="add mod">
          <ac:chgData name="Isabelle Motte" userId="S::isabelle.motte@uclouvain.be::c5f724bb-884b-4317-a99d-362d4f2078a6" providerId="AD" clId="Web-{0E8F4EE1-067C-BABE-62E2-316A272ACFA2}" dt="2024-05-22T16:34:23.522" v="181" actId="1076"/>
          <ac:picMkLst>
            <pc:docMk/>
            <pc:sldMk cId="3778210041" sldId="306"/>
            <ac:picMk id="4" creationId="{3C99BADE-1240-BE9A-C6C7-78377772C9C1}"/>
          </ac:picMkLst>
        </pc:picChg>
        <pc:picChg chg="del">
          <ac:chgData name="Isabelle Motte" userId="S::isabelle.motte@uclouvain.be::c5f724bb-884b-4317-a99d-362d4f2078a6" providerId="AD" clId="Web-{0E8F4EE1-067C-BABE-62E2-316A272ACFA2}" dt="2024-05-22T16:31:44.767" v="149"/>
          <ac:picMkLst>
            <pc:docMk/>
            <pc:sldMk cId="3778210041" sldId="306"/>
            <ac:picMk id="5" creationId="{F9AC2BED-380E-D575-F9A0-9E4C4D1768B0}"/>
          </ac:picMkLst>
        </pc:picChg>
      </pc:sldChg>
      <pc:sldChg chg="delSp modSp add ord replId">
        <pc:chgData name="Isabelle Motte" userId="S::isabelle.motte@uclouvain.be::c5f724bb-884b-4317-a99d-362d4f2078a6" providerId="AD" clId="Web-{0E8F4EE1-067C-BABE-62E2-316A272ACFA2}" dt="2024-05-22T17:03:18.596" v="785" actId="20577"/>
        <pc:sldMkLst>
          <pc:docMk/>
          <pc:sldMk cId="1040594297" sldId="307"/>
        </pc:sldMkLst>
        <pc:spChg chg="mod">
          <ac:chgData name="Isabelle Motte" userId="S::isabelle.motte@uclouvain.be::c5f724bb-884b-4317-a99d-362d4f2078a6" providerId="AD" clId="Web-{0E8F4EE1-067C-BABE-62E2-316A272ACFA2}" dt="2024-05-22T16:34:48.695" v="189" actId="20577"/>
          <ac:spMkLst>
            <pc:docMk/>
            <pc:sldMk cId="1040594297" sldId="307"/>
            <ac:spMk id="3" creationId="{D8C63BEB-9613-2C78-D066-77DC389AA58B}"/>
          </ac:spMkLst>
        </pc:spChg>
        <pc:spChg chg="mod">
          <ac:chgData name="Isabelle Motte" userId="S::isabelle.motte@uclouvain.be::c5f724bb-884b-4317-a99d-362d4f2078a6" providerId="AD" clId="Web-{0E8F4EE1-067C-BABE-62E2-316A272ACFA2}" dt="2024-05-22T17:03:18.596" v="785" actId="20577"/>
          <ac:spMkLst>
            <pc:docMk/>
            <pc:sldMk cId="1040594297" sldId="307"/>
            <ac:spMk id="6" creationId="{4BCB002D-BA17-D77E-D136-0408A0931373}"/>
          </ac:spMkLst>
        </pc:spChg>
        <pc:picChg chg="del">
          <ac:chgData name="Isabelle Motte" userId="S::isabelle.motte@uclouvain.be::c5f724bb-884b-4317-a99d-362d4f2078a6" providerId="AD" clId="Web-{0E8F4EE1-067C-BABE-62E2-316A272ACFA2}" dt="2024-05-22T16:34:41.460" v="186"/>
          <ac:picMkLst>
            <pc:docMk/>
            <pc:sldMk cId="1040594297" sldId="307"/>
            <ac:picMk id="4" creationId="{B5A87641-C09D-0D86-2990-C0D267395EBF}"/>
          </ac:picMkLst>
        </pc:picChg>
      </pc:sldChg>
      <pc:sldChg chg="new del">
        <pc:chgData name="Isabelle Motte" userId="S::isabelle.motte@uclouvain.be::c5f724bb-884b-4317-a99d-362d4f2078a6" providerId="AD" clId="Web-{0E8F4EE1-067C-BABE-62E2-316A272ACFA2}" dt="2024-05-22T16:36:58.496" v="283"/>
        <pc:sldMkLst>
          <pc:docMk/>
          <pc:sldMk cId="896132441" sldId="308"/>
        </pc:sldMkLst>
      </pc:sldChg>
      <pc:sldChg chg="modSp add replId">
        <pc:chgData name="Isabelle Motte" userId="S::isabelle.motte@uclouvain.be::c5f724bb-884b-4317-a99d-362d4f2078a6" providerId="AD" clId="Web-{0E8F4EE1-067C-BABE-62E2-316A272ACFA2}" dt="2024-05-22T17:03:48.378" v="793" actId="20577"/>
        <pc:sldMkLst>
          <pc:docMk/>
          <pc:sldMk cId="1501866021" sldId="309"/>
        </pc:sldMkLst>
        <pc:spChg chg="mod">
          <ac:chgData name="Isabelle Motte" userId="S::isabelle.motte@uclouvain.be::c5f724bb-884b-4317-a99d-362d4f2078a6" providerId="AD" clId="Web-{0E8F4EE1-067C-BABE-62E2-316A272ACFA2}" dt="2024-05-22T17:03:48.378" v="793" actId="20577"/>
          <ac:spMkLst>
            <pc:docMk/>
            <pc:sldMk cId="1501866021" sldId="309"/>
            <ac:spMk id="6" creationId="{4BCB002D-BA17-D77E-D136-0408A0931373}"/>
          </ac:spMkLst>
        </pc:spChg>
      </pc:sldChg>
      <pc:sldChg chg="modSp add replId">
        <pc:chgData name="Isabelle Motte" userId="S::isabelle.motte@uclouvain.be::c5f724bb-884b-4317-a99d-362d4f2078a6" providerId="AD" clId="Web-{0E8F4EE1-067C-BABE-62E2-316A272ACFA2}" dt="2024-05-22T17:18:25.969" v="1277" actId="20577"/>
        <pc:sldMkLst>
          <pc:docMk/>
          <pc:sldMk cId="3994585593" sldId="310"/>
        </pc:sldMkLst>
        <pc:spChg chg="mod">
          <ac:chgData name="Isabelle Motte" userId="S::isabelle.motte@uclouvain.be::c5f724bb-884b-4317-a99d-362d4f2078a6" providerId="AD" clId="Web-{0E8F4EE1-067C-BABE-62E2-316A272ACFA2}" dt="2024-05-22T17:18:25.969" v="1277" actId="20577"/>
          <ac:spMkLst>
            <pc:docMk/>
            <pc:sldMk cId="3994585593" sldId="310"/>
            <ac:spMk id="6" creationId="{4BCB002D-BA17-D77E-D136-0408A0931373}"/>
          </ac:spMkLst>
        </pc:spChg>
      </pc:sldChg>
      <pc:sldChg chg="modSp add replId">
        <pc:chgData name="Isabelle Motte" userId="S::isabelle.motte@uclouvain.be::c5f724bb-884b-4317-a99d-362d4f2078a6" providerId="AD" clId="Web-{0E8F4EE1-067C-BABE-62E2-316A272ACFA2}" dt="2024-05-22T17:18:45.876" v="1282" actId="20577"/>
        <pc:sldMkLst>
          <pc:docMk/>
          <pc:sldMk cId="742180991" sldId="311"/>
        </pc:sldMkLst>
        <pc:spChg chg="mod">
          <ac:chgData name="Isabelle Motte" userId="S::isabelle.motte@uclouvain.be::c5f724bb-884b-4317-a99d-362d4f2078a6" providerId="AD" clId="Web-{0E8F4EE1-067C-BABE-62E2-316A272ACFA2}" dt="2024-05-22T17:18:45.876" v="1282" actId="20577"/>
          <ac:spMkLst>
            <pc:docMk/>
            <pc:sldMk cId="742180991" sldId="311"/>
            <ac:spMk id="6" creationId="{4BCB002D-BA17-D77E-D136-0408A0931373}"/>
          </ac:spMkLst>
        </pc:spChg>
      </pc:sldChg>
    </pc:docChg>
  </pc:docChgLst>
  <pc:docChgLst>
    <pc:chgData name="Isabelle Motte" userId="S::isabelle.motte@uclouvain.be::c5f724bb-884b-4317-a99d-362d4f2078a6" providerId="AD" clId="Web-{CCC2A5B7-FE26-91FC-6483-59C6ECA49394}"/>
    <pc:docChg chg="addSld delSld modSld">
      <pc:chgData name="Isabelle Motte" userId="S::isabelle.motte@uclouvain.be::c5f724bb-884b-4317-a99d-362d4f2078a6" providerId="AD" clId="Web-{CCC2A5B7-FE26-91FC-6483-59C6ECA49394}" dt="2024-06-12T08:54:10.409" v="510" actId="1076"/>
      <pc:docMkLst>
        <pc:docMk/>
      </pc:docMkLst>
      <pc:sldChg chg="modSp">
        <pc:chgData name="Isabelle Motte" userId="S::isabelle.motte@uclouvain.be::c5f724bb-884b-4317-a99d-362d4f2078a6" providerId="AD" clId="Web-{CCC2A5B7-FE26-91FC-6483-59C6ECA49394}" dt="2024-06-12T08:35:47.970" v="438" actId="20577"/>
        <pc:sldMkLst>
          <pc:docMk/>
          <pc:sldMk cId="1048969831" sldId="289"/>
        </pc:sldMkLst>
        <pc:spChg chg="mod">
          <ac:chgData name="Isabelle Motte" userId="S::isabelle.motte@uclouvain.be::c5f724bb-884b-4317-a99d-362d4f2078a6" providerId="AD" clId="Web-{CCC2A5B7-FE26-91FC-6483-59C6ECA49394}" dt="2024-06-12T08:35:47.970" v="438" actId="20577"/>
          <ac:spMkLst>
            <pc:docMk/>
            <pc:sldMk cId="1048969831" sldId="289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CCC2A5B7-FE26-91FC-6483-59C6ECA49394}" dt="2024-06-12T08:54:10.409" v="510" actId="1076"/>
        <pc:sldMkLst>
          <pc:docMk/>
          <pc:sldMk cId="3218576043" sldId="302"/>
        </pc:sldMkLst>
        <pc:spChg chg="mod">
          <ac:chgData name="Isabelle Motte" userId="S::isabelle.motte@uclouvain.be::c5f724bb-884b-4317-a99d-362d4f2078a6" providerId="AD" clId="Web-{CCC2A5B7-FE26-91FC-6483-59C6ECA49394}" dt="2024-06-12T08:54:10.409" v="510" actId="1076"/>
          <ac:spMkLst>
            <pc:docMk/>
            <pc:sldMk cId="3218576043" sldId="302"/>
            <ac:spMk id="5" creationId="{8A207088-FCA3-CE20-7D21-81C3EEA062F5}"/>
          </ac:spMkLst>
        </pc:spChg>
        <pc:spChg chg="mod">
          <ac:chgData name="Isabelle Motte" userId="S::isabelle.motte@uclouvain.be::c5f724bb-884b-4317-a99d-362d4f2078a6" providerId="AD" clId="Web-{CCC2A5B7-FE26-91FC-6483-59C6ECA49394}" dt="2024-06-12T08:54:01.737" v="509" actId="20577"/>
          <ac:spMkLst>
            <pc:docMk/>
            <pc:sldMk cId="3218576043" sldId="302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CCC2A5B7-FE26-91FC-6483-59C6ECA49394}" dt="2024-06-12T08:01:18.554" v="32" actId="20577"/>
        <pc:sldMkLst>
          <pc:docMk/>
          <pc:sldMk cId="1040594297" sldId="307"/>
        </pc:sldMkLst>
        <pc:spChg chg="mod">
          <ac:chgData name="Isabelle Motte" userId="S::isabelle.motte@uclouvain.be::c5f724bb-884b-4317-a99d-362d4f2078a6" providerId="AD" clId="Web-{CCC2A5B7-FE26-91FC-6483-59C6ECA49394}" dt="2024-06-12T08:01:18.554" v="32" actId="20577"/>
          <ac:spMkLst>
            <pc:docMk/>
            <pc:sldMk cId="1040594297" sldId="307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CCC2A5B7-FE26-91FC-6483-59C6ECA49394}" dt="2024-06-12T07:52:48.930" v="31" actId="20577"/>
        <pc:sldMkLst>
          <pc:docMk/>
          <pc:sldMk cId="3994585593" sldId="310"/>
        </pc:sldMkLst>
        <pc:spChg chg="mod">
          <ac:chgData name="Isabelle Motte" userId="S::isabelle.motte@uclouvain.be::c5f724bb-884b-4317-a99d-362d4f2078a6" providerId="AD" clId="Web-{CCC2A5B7-FE26-91FC-6483-59C6ECA49394}" dt="2024-06-12T07:52:48.930" v="31" actId="20577"/>
          <ac:spMkLst>
            <pc:docMk/>
            <pc:sldMk cId="3994585593" sldId="310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CCC2A5B7-FE26-91FC-6483-59C6ECA49394}" dt="2024-06-12T07:51:26.474" v="12" actId="20577"/>
        <pc:sldMkLst>
          <pc:docMk/>
          <pc:sldMk cId="742180991" sldId="311"/>
        </pc:sldMkLst>
        <pc:spChg chg="mod">
          <ac:chgData name="Isabelle Motte" userId="S::isabelle.motte@uclouvain.be::c5f724bb-884b-4317-a99d-362d4f2078a6" providerId="AD" clId="Web-{CCC2A5B7-FE26-91FC-6483-59C6ECA49394}" dt="2024-06-12T07:51:26.474" v="12" actId="20577"/>
          <ac:spMkLst>
            <pc:docMk/>
            <pc:sldMk cId="742180991" sldId="311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CCC2A5B7-FE26-91FC-6483-59C6ECA49394}" dt="2024-06-12T08:02:18.134" v="63" actId="20577"/>
        <pc:sldMkLst>
          <pc:docMk/>
          <pc:sldMk cId="3523058962" sldId="314"/>
        </pc:sldMkLst>
        <pc:spChg chg="mod">
          <ac:chgData name="Isabelle Motte" userId="S::isabelle.motte@uclouvain.be::c5f724bb-884b-4317-a99d-362d4f2078a6" providerId="AD" clId="Web-{CCC2A5B7-FE26-91FC-6483-59C6ECA49394}" dt="2024-06-12T08:02:18.134" v="63" actId="20577"/>
          <ac:spMkLst>
            <pc:docMk/>
            <pc:sldMk cId="3523058962" sldId="314"/>
            <ac:spMk id="6" creationId="{4BCB002D-BA17-D77E-D136-0408A0931373}"/>
          </ac:spMkLst>
        </pc:spChg>
      </pc:sldChg>
      <pc:sldChg chg="addSp delSp modSp add del replId">
        <pc:chgData name="Isabelle Motte" userId="S::isabelle.motte@uclouvain.be::c5f724bb-884b-4317-a99d-362d4f2078a6" providerId="AD" clId="Web-{CCC2A5B7-FE26-91FC-6483-59C6ECA49394}" dt="2024-06-12T08:39:22.586" v="458" actId="20577"/>
        <pc:sldMkLst>
          <pc:docMk/>
          <pc:sldMk cId="3445092446" sldId="322"/>
        </pc:sldMkLst>
        <pc:spChg chg="add mod">
          <ac:chgData name="Isabelle Motte" userId="S::isabelle.motte@uclouvain.be::c5f724bb-884b-4317-a99d-362d4f2078a6" providerId="AD" clId="Web-{CCC2A5B7-FE26-91FC-6483-59C6ECA49394}" dt="2024-06-12T08:39:22.586" v="458" actId="20577"/>
          <ac:spMkLst>
            <pc:docMk/>
            <pc:sldMk cId="3445092446" sldId="322"/>
            <ac:spMk id="3" creationId="{165AACA3-3ABA-2766-D0FC-806F29DE1148}"/>
          </ac:spMkLst>
        </pc:spChg>
        <pc:spChg chg="mod">
          <ac:chgData name="Isabelle Motte" userId="S::isabelle.motte@uclouvain.be::c5f724bb-884b-4317-a99d-362d4f2078a6" providerId="AD" clId="Web-{CCC2A5B7-FE26-91FC-6483-59C6ECA49394}" dt="2024-06-12T08:15:02.735" v="70" actId="20577"/>
          <ac:spMkLst>
            <pc:docMk/>
            <pc:sldMk cId="3445092446" sldId="322"/>
            <ac:spMk id="4" creationId="{F2DF352D-793E-65FF-55AF-4771A83D3FF0}"/>
          </ac:spMkLst>
        </pc:spChg>
        <pc:picChg chg="del">
          <ac:chgData name="Isabelle Motte" userId="S::isabelle.motte@uclouvain.be::c5f724bb-884b-4317-a99d-362d4f2078a6" providerId="AD" clId="Web-{CCC2A5B7-FE26-91FC-6483-59C6ECA49394}" dt="2024-06-12T08:15:04.719" v="71"/>
          <ac:picMkLst>
            <pc:docMk/>
            <pc:sldMk cId="3445092446" sldId="322"/>
            <ac:picMk id="7" creationId="{3E4DE9ED-08F6-5BBE-F960-3582650062F2}"/>
          </ac:picMkLst>
        </pc:picChg>
      </pc:sldChg>
    </pc:docChg>
  </pc:docChgLst>
  <pc:docChgLst>
    <pc:chgData name="Isabelle Motte" userId="S::isabelle.motte@uclouvain.be::c5f724bb-884b-4317-a99d-362d4f2078a6" providerId="AD" clId="Web-{8D7795D2-0535-60D0-5850-3F923926408C}"/>
    <pc:docChg chg="addSld modSld sldOrd">
      <pc:chgData name="Isabelle Motte" userId="S::isabelle.motte@uclouvain.be::c5f724bb-884b-4317-a99d-362d4f2078a6" providerId="AD" clId="Web-{8D7795D2-0535-60D0-5850-3F923926408C}" dt="2024-05-22T06:16:02.809" v="349" actId="20577"/>
      <pc:docMkLst>
        <pc:docMk/>
      </pc:docMkLst>
      <pc:sldChg chg="modSp">
        <pc:chgData name="Isabelle Motte" userId="S::isabelle.motte@uclouvain.be::c5f724bb-884b-4317-a99d-362d4f2078a6" providerId="AD" clId="Web-{8D7795D2-0535-60D0-5850-3F923926408C}" dt="2024-05-22T06:14:57.714" v="332" actId="20577"/>
        <pc:sldMkLst>
          <pc:docMk/>
          <pc:sldMk cId="4084703614" sldId="283"/>
        </pc:sldMkLst>
        <pc:spChg chg="mod">
          <ac:chgData name="Isabelle Motte" userId="S::isabelle.motte@uclouvain.be::c5f724bb-884b-4317-a99d-362d4f2078a6" providerId="AD" clId="Web-{8D7795D2-0535-60D0-5850-3F923926408C}" dt="2024-05-22T06:14:57.714" v="332" actId="20577"/>
          <ac:spMkLst>
            <pc:docMk/>
            <pc:sldMk cId="4084703614" sldId="283"/>
            <ac:spMk id="6" creationId="{4BCB002D-BA17-D77E-D136-0408A0931373}"/>
          </ac:spMkLst>
        </pc:spChg>
      </pc:sldChg>
      <pc:sldChg chg="modSp add ord replId">
        <pc:chgData name="Isabelle Motte" userId="S::isabelle.motte@uclouvain.be::c5f724bb-884b-4317-a99d-362d4f2078a6" providerId="AD" clId="Web-{8D7795D2-0535-60D0-5850-3F923926408C}" dt="2024-05-22T06:02:15.536" v="16"/>
        <pc:sldMkLst>
          <pc:docMk/>
          <pc:sldMk cId="3020804712" sldId="294"/>
        </pc:sldMkLst>
        <pc:spChg chg="mod">
          <ac:chgData name="Isabelle Motte" userId="S::isabelle.motte@uclouvain.be::c5f724bb-884b-4317-a99d-362d4f2078a6" providerId="AD" clId="Web-{8D7795D2-0535-60D0-5850-3F923926408C}" dt="2024-05-22T06:01:55.723" v="15" actId="1076"/>
          <ac:spMkLst>
            <pc:docMk/>
            <pc:sldMk cId="3020804712" sldId="294"/>
            <ac:spMk id="6" creationId="{4BCB002D-BA17-D77E-D136-0408A0931373}"/>
          </ac:spMkLst>
        </pc:spChg>
      </pc:sldChg>
      <pc:sldChg chg="modSp add replId">
        <pc:chgData name="Isabelle Motte" userId="S::isabelle.motte@uclouvain.be::c5f724bb-884b-4317-a99d-362d4f2078a6" providerId="AD" clId="Web-{8D7795D2-0535-60D0-5850-3F923926408C}" dt="2024-05-22T06:16:02.809" v="349" actId="20577"/>
        <pc:sldMkLst>
          <pc:docMk/>
          <pc:sldMk cId="509694285" sldId="295"/>
        </pc:sldMkLst>
        <pc:spChg chg="mod">
          <ac:chgData name="Isabelle Motte" userId="S::isabelle.motte@uclouvain.be::c5f724bb-884b-4317-a99d-362d4f2078a6" providerId="AD" clId="Web-{8D7795D2-0535-60D0-5850-3F923926408C}" dt="2024-05-22T06:16:02.809" v="349" actId="20577"/>
          <ac:spMkLst>
            <pc:docMk/>
            <pc:sldMk cId="509694285" sldId="295"/>
            <ac:spMk id="6" creationId="{4BCB002D-BA17-D77E-D136-0408A0931373}"/>
          </ac:spMkLst>
        </pc:spChg>
      </pc:sldChg>
    </pc:docChg>
  </pc:docChgLst>
  <pc:docChgLst>
    <pc:chgData name="Isabelle Motte" userId="S::isabelle.motte@uclouvain.be::c5f724bb-884b-4317-a99d-362d4f2078a6" providerId="AD" clId="Web-{FE874E7C-ADF3-9B41-C773-1872A756459E}"/>
    <pc:docChg chg="addSld delSld modSld sldOrd">
      <pc:chgData name="Isabelle Motte" userId="S::isabelle.motte@uclouvain.be::c5f724bb-884b-4317-a99d-362d4f2078a6" providerId="AD" clId="Web-{FE874E7C-ADF3-9B41-C773-1872A756459E}" dt="2024-05-17T12:50:15.894" v="1262" actId="20577"/>
      <pc:docMkLst>
        <pc:docMk/>
      </pc:docMkLst>
      <pc:sldChg chg="addSp delSp modSp">
        <pc:chgData name="Isabelle Motte" userId="S::isabelle.motte@uclouvain.be::c5f724bb-884b-4317-a99d-362d4f2078a6" providerId="AD" clId="Web-{FE874E7C-ADF3-9B41-C773-1872A756459E}" dt="2024-05-17T12:02:04.826" v="337" actId="1076"/>
        <pc:sldMkLst>
          <pc:docMk/>
          <pc:sldMk cId="2793794676" sldId="256"/>
        </pc:sldMkLst>
        <pc:spChg chg="add mod">
          <ac:chgData name="Isabelle Motte" userId="S::isabelle.motte@uclouvain.be::c5f724bb-884b-4317-a99d-362d4f2078a6" providerId="AD" clId="Web-{FE874E7C-ADF3-9B41-C773-1872A756459E}" dt="2024-05-17T12:01:55.732" v="330" actId="1076"/>
          <ac:spMkLst>
            <pc:docMk/>
            <pc:sldMk cId="2793794676" sldId="256"/>
            <ac:spMk id="2" creationId="{CB527A62-3ACC-3E96-3C9B-57B47CF1FA2F}"/>
          </ac:spMkLst>
        </pc:spChg>
        <pc:picChg chg="add del mod">
          <ac:chgData name="Isabelle Motte" userId="S::isabelle.motte@uclouvain.be::c5f724bb-884b-4317-a99d-362d4f2078a6" providerId="AD" clId="Web-{FE874E7C-ADF3-9B41-C773-1872A756459E}" dt="2024-05-17T11:57:13.987" v="296"/>
          <ac:picMkLst>
            <pc:docMk/>
            <pc:sldMk cId="2793794676" sldId="256"/>
            <ac:picMk id="3" creationId="{4C56391D-B5BA-E4F2-2735-7315CB7DEB47}"/>
          </ac:picMkLst>
        </pc:picChg>
        <pc:picChg chg="add del mod">
          <ac:chgData name="Isabelle Motte" userId="S::isabelle.motte@uclouvain.be::c5f724bb-884b-4317-a99d-362d4f2078a6" providerId="AD" clId="Web-{FE874E7C-ADF3-9B41-C773-1872A756459E}" dt="2024-05-17T11:35:17.076" v="162"/>
          <ac:picMkLst>
            <pc:docMk/>
            <pc:sldMk cId="2793794676" sldId="256"/>
            <ac:picMk id="4" creationId="{1E3BAE8C-5B68-9589-4370-B3ADD069667D}"/>
          </ac:picMkLst>
        </pc:picChg>
        <pc:picChg chg="add del mod">
          <ac:chgData name="Isabelle Motte" userId="S::isabelle.motte@uclouvain.be::c5f724bb-884b-4317-a99d-362d4f2078a6" providerId="AD" clId="Web-{FE874E7C-ADF3-9B41-C773-1872A756459E}" dt="2024-05-17T11:46:01.039" v="171"/>
          <ac:picMkLst>
            <pc:docMk/>
            <pc:sldMk cId="2793794676" sldId="256"/>
            <ac:picMk id="5" creationId="{E56ECAC2-6D2B-6867-681C-381CDC9A7EDD}"/>
          </ac:picMkLst>
        </pc:picChg>
        <pc:picChg chg="add del mod">
          <ac:chgData name="Isabelle Motte" userId="S::isabelle.motte@uclouvain.be::c5f724bb-884b-4317-a99d-362d4f2078a6" providerId="AD" clId="Web-{FE874E7C-ADF3-9B41-C773-1872A756459E}" dt="2024-05-17T11:45:50.663" v="170"/>
          <ac:picMkLst>
            <pc:docMk/>
            <pc:sldMk cId="2793794676" sldId="256"/>
            <ac:picMk id="6" creationId="{7ED269CA-D538-2212-B1BE-C75C88062678}"/>
          </ac:picMkLst>
        </pc:picChg>
        <pc:picChg chg="add del mod">
          <ac:chgData name="Isabelle Motte" userId="S::isabelle.motte@uclouvain.be::c5f724bb-884b-4317-a99d-362d4f2078a6" providerId="AD" clId="Web-{FE874E7C-ADF3-9B41-C773-1872A756459E}" dt="2024-05-17T11:52:02.646" v="206"/>
          <ac:picMkLst>
            <pc:docMk/>
            <pc:sldMk cId="2793794676" sldId="256"/>
            <ac:picMk id="7" creationId="{9B493E05-0FD9-F97B-A09D-75FA99666BBA}"/>
          </ac:picMkLst>
        </pc:picChg>
        <pc:picChg chg="add mod">
          <ac:chgData name="Isabelle Motte" userId="S::isabelle.motte@uclouvain.be::c5f724bb-884b-4317-a99d-362d4f2078a6" providerId="AD" clId="Web-{FE874E7C-ADF3-9B41-C773-1872A756459E}" dt="2024-05-17T12:01:55.748" v="331" actId="1076"/>
          <ac:picMkLst>
            <pc:docMk/>
            <pc:sldMk cId="2793794676" sldId="256"/>
            <ac:picMk id="8" creationId="{46CBC89E-1A82-0732-77FA-294DF4E0277F}"/>
          </ac:picMkLst>
        </pc:picChg>
        <pc:picChg chg="add mod">
          <ac:chgData name="Isabelle Motte" userId="S::isabelle.motte@uclouvain.be::c5f724bb-884b-4317-a99d-362d4f2078a6" providerId="AD" clId="Web-{FE874E7C-ADF3-9B41-C773-1872A756459E}" dt="2024-05-17T12:01:55.748" v="332" actId="1076"/>
          <ac:picMkLst>
            <pc:docMk/>
            <pc:sldMk cId="2793794676" sldId="256"/>
            <ac:picMk id="9" creationId="{38E815FC-9A4B-8C1C-4AA8-111CB937E1F4}"/>
          </ac:picMkLst>
        </pc:picChg>
        <pc:picChg chg="add mod">
          <ac:chgData name="Isabelle Motte" userId="S::isabelle.motte@uclouvain.be::c5f724bb-884b-4317-a99d-362d4f2078a6" providerId="AD" clId="Web-{FE874E7C-ADF3-9B41-C773-1872A756459E}" dt="2024-05-17T12:01:55.748" v="333" actId="1076"/>
          <ac:picMkLst>
            <pc:docMk/>
            <pc:sldMk cId="2793794676" sldId="256"/>
            <ac:picMk id="10" creationId="{9CCD9855-191D-C2FB-51DD-7B3BFAD481CE}"/>
          </ac:picMkLst>
        </pc:picChg>
        <pc:picChg chg="add mod">
          <ac:chgData name="Isabelle Motte" userId="S::isabelle.motte@uclouvain.be::c5f724bb-884b-4317-a99d-362d4f2078a6" providerId="AD" clId="Web-{FE874E7C-ADF3-9B41-C773-1872A756459E}" dt="2024-05-17T12:02:04.826" v="337" actId="1076"/>
          <ac:picMkLst>
            <pc:docMk/>
            <pc:sldMk cId="2793794676" sldId="256"/>
            <ac:picMk id="11" creationId="{C7561FE7-367C-2A08-1CC8-A09FD19B5A51}"/>
          </ac:picMkLst>
        </pc:picChg>
        <pc:picChg chg="add del mod">
          <ac:chgData name="Isabelle Motte" userId="S::isabelle.motte@uclouvain.be::c5f724bb-884b-4317-a99d-362d4f2078a6" providerId="AD" clId="Web-{FE874E7C-ADF3-9B41-C773-1872A756459E}" dt="2024-05-17T11:59:12.773" v="310"/>
          <ac:picMkLst>
            <pc:docMk/>
            <pc:sldMk cId="2793794676" sldId="256"/>
            <ac:picMk id="12" creationId="{AA82F327-207E-349E-F70B-8CF865487937}"/>
          </ac:picMkLst>
        </pc:picChg>
        <pc:picChg chg="add del mod">
          <ac:chgData name="Isabelle Motte" userId="S::isabelle.motte@uclouvain.be::c5f724bb-884b-4317-a99d-362d4f2078a6" providerId="AD" clId="Web-{FE874E7C-ADF3-9B41-C773-1872A756459E}" dt="2024-05-17T12:01:01.386" v="318"/>
          <ac:picMkLst>
            <pc:docMk/>
            <pc:sldMk cId="2793794676" sldId="256"/>
            <ac:picMk id="13" creationId="{72ED37A4-DF22-5026-26B9-A9886DC4E875}"/>
          </ac:picMkLst>
        </pc:picChg>
        <pc:picChg chg="add del mod">
          <ac:chgData name="Isabelle Motte" userId="S::isabelle.motte@uclouvain.be::c5f724bb-884b-4317-a99d-362d4f2078a6" providerId="AD" clId="Web-{FE874E7C-ADF3-9B41-C773-1872A756459E}" dt="2024-05-17T12:01:06.465" v="320"/>
          <ac:picMkLst>
            <pc:docMk/>
            <pc:sldMk cId="2793794676" sldId="256"/>
            <ac:picMk id="14" creationId="{EF6FF684-6574-DF45-8ACB-3D05A67E7C6D}"/>
          </ac:picMkLst>
        </pc:picChg>
        <pc:picChg chg="add mod">
          <ac:chgData name="Isabelle Motte" userId="S::isabelle.motte@uclouvain.be::c5f724bb-884b-4317-a99d-362d4f2078a6" providerId="AD" clId="Web-{FE874E7C-ADF3-9B41-C773-1872A756459E}" dt="2024-05-17T12:01:55.764" v="335" actId="1076"/>
          <ac:picMkLst>
            <pc:docMk/>
            <pc:sldMk cId="2793794676" sldId="256"/>
            <ac:picMk id="15" creationId="{109DD5D2-8620-5C7C-2CAB-0CB62F1A10F1}"/>
          </ac:picMkLst>
        </pc:picChg>
      </pc:sldChg>
      <pc:sldChg chg="ord">
        <pc:chgData name="Isabelle Motte" userId="S::isabelle.motte@uclouvain.be::c5f724bb-884b-4317-a99d-362d4f2078a6" providerId="AD" clId="Web-{FE874E7C-ADF3-9B41-C773-1872A756459E}" dt="2024-05-17T11:22:43.250" v="88"/>
        <pc:sldMkLst>
          <pc:docMk/>
          <pc:sldMk cId="3856345153" sldId="257"/>
        </pc:sldMkLst>
      </pc:sldChg>
      <pc:sldChg chg="delSp modSp del ord">
        <pc:chgData name="Isabelle Motte" userId="S::isabelle.motte@uclouvain.be::c5f724bb-884b-4317-a99d-362d4f2078a6" providerId="AD" clId="Web-{FE874E7C-ADF3-9B41-C773-1872A756459E}" dt="2024-05-17T11:22:15.311" v="87"/>
        <pc:sldMkLst>
          <pc:docMk/>
          <pc:sldMk cId="3197695538" sldId="258"/>
        </pc:sldMkLst>
        <pc:spChg chg="mod">
          <ac:chgData name="Isabelle Motte" userId="S::isabelle.motte@uclouvain.be::c5f724bb-884b-4317-a99d-362d4f2078a6" providerId="AD" clId="Web-{FE874E7C-ADF3-9B41-C773-1872A756459E}" dt="2024-05-17T11:21:01.511" v="52" actId="20577"/>
          <ac:spMkLst>
            <pc:docMk/>
            <pc:sldMk cId="3197695538" sldId="258"/>
            <ac:spMk id="2" creationId="{7A073156-4CF7-115E-10B0-F96E7C5CDF12}"/>
          </ac:spMkLst>
        </pc:spChg>
        <pc:spChg chg="mod">
          <ac:chgData name="Isabelle Motte" userId="S::isabelle.motte@uclouvain.be::c5f724bb-884b-4317-a99d-362d4f2078a6" providerId="AD" clId="Web-{FE874E7C-ADF3-9B41-C773-1872A756459E}" dt="2024-05-17T11:21:22.668" v="69" actId="20577"/>
          <ac:spMkLst>
            <pc:docMk/>
            <pc:sldMk cId="3197695538" sldId="258"/>
            <ac:spMk id="3" creationId="{8B047CDD-8623-5DCA-5CAD-6DA81E3B7EA4}"/>
          </ac:spMkLst>
        </pc:spChg>
        <pc:spChg chg="del">
          <ac:chgData name="Isabelle Motte" userId="S::isabelle.motte@uclouvain.be::c5f724bb-884b-4317-a99d-362d4f2078a6" providerId="AD" clId="Web-{FE874E7C-ADF3-9B41-C773-1872A756459E}" dt="2024-05-17T11:21:24.262" v="70"/>
          <ac:spMkLst>
            <pc:docMk/>
            <pc:sldMk cId="3197695538" sldId="258"/>
            <ac:spMk id="4" creationId="{A12539C0-329D-59F2-904E-FE49B79BD8B1}"/>
          </ac:spMkLst>
        </pc:spChg>
      </pc:sldChg>
      <pc:sldChg chg="modSp ord">
        <pc:chgData name="Isabelle Motte" userId="S::isabelle.motte@uclouvain.be::c5f724bb-884b-4317-a99d-362d4f2078a6" providerId="AD" clId="Web-{FE874E7C-ADF3-9B41-C773-1872A756459E}" dt="2024-05-17T11:22:12.248" v="86"/>
        <pc:sldMkLst>
          <pc:docMk/>
          <pc:sldMk cId="791329536" sldId="260"/>
        </pc:sldMkLst>
        <pc:spChg chg="mod">
          <ac:chgData name="Isabelle Motte" userId="S::isabelle.motte@uclouvain.be::c5f724bb-884b-4317-a99d-362d4f2078a6" providerId="AD" clId="Web-{FE874E7C-ADF3-9B41-C773-1872A756459E}" dt="2024-05-17T11:21:53.279" v="72" actId="20577"/>
          <ac:spMkLst>
            <pc:docMk/>
            <pc:sldMk cId="791329536" sldId="260"/>
            <ac:spMk id="2" creationId="{0C159AC7-7894-2DE3-08CB-AD2099DDD709}"/>
          </ac:spMkLst>
        </pc:spChg>
        <pc:spChg chg="mod">
          <ac:chgData name="Isabelle Motte" userId="S::isabelle.motte@uclouvain.be::c5f724bb-884b-4317-a99d-362d4f2078a6" providerId="AD" clId="Web-{FE874E7C-ADF3-9B41-C773-1872A756459E}" dt="2024-05-17T11:22:10.467" v="85" actId="20577"/>
          <ac:spMkLst>
            <pc:docMk/>
            <pc:sldMk cId="791329536" sldId="260"/>
            <ac:spMk id="3" creationId="{0DC25629-B9C1-601B-88AD-7586B33459C2}"/>
          </ac:spMkLst>
        </pc:spChg>
      </pc:sldChg>
      <pc:sldChg chg="del">
        <pc:chgData name="Isabelle Motte" userId="S::isabelle.motte@uclouvain.be::c5f724bb-884b-4317-a99d-362d4f2078a6" providerId="AD" clId="Web-{FE874E7C-ADF3-9B41-C773-1872A756459E}" dt="2024-05-17T11:16:58.736" v="33"/>
        <pc:sldMkLst>
          <pc:docMk/>
          <pc:sldMk cId="1554299158" sldId="262"/>
        </pc:sldMkLst>
      </pc:sldChg>
      <pc:sldChg chg="addSp delSp modSp">
        <pc:chgData name="Isabelle Motte" userId="S::isabelle.motte@uclouvain.be::c5f724bb-884b-4317-a99d-362d4f2078a6" providerId="AD" clId="Web-{FE874E7C-ADF3-9B41-C773-1872A756459E}" dt="2024-05-17T12:20:50.324" v="644" actId="1076"/>
        <pc:sldMkLst>
          <pc:docMk/>
          <pc:sldMk cId="3674379081" sldId="263"/>
        </pc:sldMkLst>
        <pc:spChg chg="del">
          <ac:chgData name="Isabelle Motte" userId="S::isabelle.motte@uclouvain.be::c5f724bb-884b-4317-a99d-362d4f2078a6" providerId="AD" clId="Web-{FE874E7C-ADF3-9B41-C773-1872A756459E}" dt="2024-05-17T12:02:51.625" v="343"/>
          <ac:spMkLst>
            <pc:docMk/>
            <pc:sldMk cId="3674379081" sldId="263"/>
            <ac:spMk id="2" creationId="{D447463B-0206-9C7C-B461-00FBFE9558F8}"/>
          </ac:spMkLst>
        </pc:spChg>
        <pc:spChg chg="mod">
          <ac:chgData name="Isabelle Motte" userId="S::isabelle.motte@uclouvain.be::c5f724bb-884b-4317-a99d-362d4f2078a6" providerId="AD" clId="Web-{FE874E7C-ADF3-9B41-C773-1872A756459E}" dt="2024-05-17T12:02:49.672" v="342" actId="14100"/>
          <ac:spMkLst>
            <pc:docMk/>
            <pc:sldMk cId="3674379081" sldId="263"/>
            <ac:spMk id="3" creationId="{D8C63BEB-9613-2C78-D066-77DC389AA58B}"/>
          </ac:spMkLst>
        </pc:spChg>
        <pc:spChg chg="add mod">
          <ac:chgData name="Isabelle Motte" userId="S::isabelle.motte@uclouvain.be::c5f724bb-884b-4317-a99d-362d4f2078a6" providerId="AD" clId="Web-{FE874E7C-ADF3-9B41-C773-1872A756459E}" dt="2024-05-17T12:20:50.324" v="644" actId="1076"/>
          <ac:spMkLst>
            <pc:docMk/>
            <pc:sldMk cId="3674379081" sldId="263"/>
            <ac:spMk id="4" creationId="{85511B98-CC3F-7A8B-89A6-37D94835AD94}"/>
          </ac:spMkLst>
        </pc:spChg>
        <pc:spChg chg="add mod">
          <ac:chgData name="Isabelle Motte" userId="S::isabelle.motte@uclouvain.be::c5f724bb-884b-4317-a99d-362d4f2078a6" providerId="AD" clId="Web-{FE874E7C-ADF3-9B41-C773-1872A756459E}" dt="2024-05-17T12:09:45.048" v="479" actId="1076"/>
          <ac:spMkLst>
            <pc:docMk/>
            <pc:sldMk cId="3674379081" sldId="263"/>
            <ac:spMk id="6" creationId="{4BCB002D-BA17-D77E-D136-0408A0931373}"/>
          </ac:spMkLst>
        </pc:spChg>
        <pc:spChg chg="add del mod">
          <ac:chgData name="Isabelle Motte" userId="S::isabelle.motte@uclouvain.be::c5f724bb-884b-4317-a99d-362d4f2078a6" providerId="AD" clId="Web-{FE874E7C-ADF3-9B41-C773-1872A756459E}" dt="2024-05-17T12:12:57.477" v="497"/>
          <ac:spMkLst>
            <pc:docMk/>
            <pc:sldMk cId="3674379081" sldId="263"/>
            <ac:spMk id="8" creationId="{40F218F0-3758-5DD7-6AE4-2CF0BC315FE7}"/>
          </ac:spMkLst>
        </pc:spChg>
        <pc:spChg chg="add mod">
          <ac:chgData name="Isabelle Motte" userId="S::isabelle.motte@uclouvain.be::c5f724bb-884b-4317-a99d-362d4f2078a6" providerId="AD" clId="Web-{FE874E7C-ADF3-9B41-C773-1872A756459E}" dt="2024-05-17T12:14:25.324" v="510" actId="1076"/>
          <ac:spMkLst>
            <pc:docMk/>
            <pc:sldMk cId="3674379081" sldId="263"/>
            <ac:spMk id="9" creationId="{E6AE857A-E425-49E0-333D-C52E3F3A86DD}"/>
          </ac:spMkLst>
        </pc:spChg>
        <pc:picChg chg="add mod">
          <ac:chgData name="Isabelle Motte" userId="S::isabelle.motte@uclouvain.be::c5f724bb-884b-4317-a99d-362d4f2078a6" providerId="AD" clId="Web-{FE874E7C-ADF3-9B41-C773-1872A756459E}" dt="2024-05-17T12:07:41.933" v="398" actId="1076"/>
          <ac:picMkLst>
            <pc:docMk/>
            <pc:sldMk cId="3674379081" sldId="263"/>
            <ac:picMk id="5" creationId="{BC042860-3E57-E928-6855-DCBD534D0A48}"/>
          </ac:picMkLst>
        </pc:picChg>
        <pc:cxnChg chg="add del mod">
          <ac:chgData name="Isabelle Motte" userId="S::isabelle.motte@uclouvain.be::c5f724bb-884b-4317-a99d-362d4f2078a6" providerId="AD" clId="Web-{FE874E7C-ADF3-9B41-C773-1872A756459E}" dt="2024-05-17T12:12:19.538" v="491"/>
          <ac:cxnSpMkLst>
            <pc:docMk/>
            <pc:sldMk cId="3674379081" sldId="263"/>
            <ac:cxnSpMk id="7" creationId="{2ABD899F-0680-AD1B-5DF0-AF89B19D6034}"/>
          </ac:cxnSpMkLst>
        </pc:cxnChg>
      </pc:sldChg>
      <pc:sldChg chg="addSp delSp modSp del mod setBg">
        <pc:chgData name="Isabelle Motte" userId="S::isabelle.motte@uclouvain.be::c5f724bb-884b-4317-a99d-362d4f2078a6" providerId="AD" clId="Web-{FE874E7C-ADF3-9B41-C773-1872A756459E}" dt="2024-05-17T11:21:31.934" v="71"/>
        <pc:sldMkLst>
          <pc:docMk/>
          <pc:sldMk cId="1062048546" sldId="271"/>
        </pc:sldMkLst>
        <pc:spChg chg="mod">
          <ac:chgData name="Isabelle Motte" userId="S::isabelle.motte@uclouvain.be::c5f724bb-884b-4317-a99d-362d4f2078a6" providerId="AD" clId="Web-{FE874E7C-ADF3-9B41-C773-1872A756459E}" dt="2024-05-17T11:11:17.832" v="29" actId="1076"/>
          <ac:spMkLst>
            <pc:docMk/>
            <pc:sldMk cId="1062048546" sldId="271"/>
            <ac:spMk id="3" creationId="{14EC925A-1604-4CBF-BF2E-420BDF3AC17E}"/>
          </ac:spMkLst>
        </pc:spChg>
        <pc:spChg chg="mod">
          <ac:chgData name="Isabelle Motte" userId="S::isabelle.motte@uclouvain.be::c5f724bb-884b-4317-a99d-362d4f2078a6" providerId="AD" clId="Web-{FE874E7C-ADF3-9B41-C773-1872A756459E}" dt="2024-05-17T11:18:59.116" v="49" actId="20577"/>
          <ac:spMkLst>
            <pc:docMk/>
            <pc:sldMk cId="1062048546" sldId="271"/>
            <ac:spMk id="4" creationId="{D6588A08-5B2F-4615-ABC5-40B2F551FCE1}"/>
          </ac:spMkLst>
        </pc:spChg>
        <pc:spChg chg="mod">
          <ac:chgData name="Isabelle Motte" userId="S::isabelle.motte@uclouvain.be::c5f724bb-884b-4317-a99d-362d4f2078a6" providerId="AD" clId="Web-{FE874E7C-ADF3-9B41-C773-1872A756459E}" dt="2024-05-17T11:11:01.129" v="21" actId="1076"/>
          <ac:spMkLst>
            <pc:docMk/>
            <pc:sldMk cId="1062048546" sldId="271"/>
            <ac:spMk id="5" creationId="{BE73F8A0-D030-4DEE-9DB1-BE13A20BCA41}"/>
          </ac:spMkLst>
        </pc:spChg>
        <pc:spChg chg="add del mod">
          <ac:chgData name="Isabelle Motte" userId="S::isabelle.motte@uclouvain.be::c5f724bb-884b-4317-a99d-362d4f2078a6" providerId="AD" clId="Web-{FE874E7C-ADF3-9B41-C773-1872A756459E}" dt="2024-05-17T11:18:34.599" v="47"/>
          <ac:spMkLst>
            <pc:docMk/>
            <pc:sldMk cId="1062048546" sldId="271"/>
            <ac:spMk id="7" creationId="{6FB8E98A-3DC3-AA34-A822-2EAC53330C2E}"/>
          </ac:spMkLst>
        </pc:spChg>
        <pc:picChg chg="add del mod modCrop">
          <ac:chgData name="Isabelle Motte" userId="S::isabelle.motte@uclouvain.be::c5f724bb-884b-4317-a99d-362d4f2078a6" providerId="AD" clId="Web-{FE874E7C-ADF3-9B41-C773-1872A756459E}" dt="2024-05-17T11:18:00.004" v="46"/>
          <ac:picMkLst>
            <pc:docMk/>
            <pc:sldMk cId="1062048546" sldId="271"/>
            <ac:picMk id="8" creationId="{3B483503-09A3-8421-5850-052FC5A3C6CC}"/>
          </ac:picMkLst>
        </pc:picChg>
      </pc:sldChg>
      <pc:sldChg chg="del">
        <pc:chgData name="Isabelle Motte" userId="S::isabelle.motte@uclouvain.be::c5f724bb-884b-4317-a99d-362d4f2078a6" providerId="AD" clId="Web-{FE874E7C-ADF3-9B41-C773-1872A756459E}" dt="2024-05-17T11:17:01.846" v="34"/>
        <pc:sldMkLst>
          <pc:docMk/>
          <pc:sldMk cId="4148568394" sldId="272"/>
        </pc:sldMkLst>
      </pc:sldChg>
      <pc:sldChg chg="addSp delSp modSp add ord replId">
        <pc:chgData name="Isabelle Motte" userId="S::isabelle.motte@uclouvain.be::c5f724bb-884b-4317-a99d-362d4f2078a6" providerId="AD" clId="Web-{FE874E7C-ADF3-9B41-C773-1872A756459E}" dt="2024-05-17T12:07:07.698" v="391" actId="1076"/>
        <pc:sldMkLst>
          <pc:docMk/>
          <pc:sldMk cId="1213821164" sldId="274"/>
        </pc:sldMkLst>
        <pc:spChg chg="mod">
          <ac:chgData name="Isabelle Motte" userId="S::isabelle.motte@uclouvain.be::c5f724bb-884b-4317-a99d-362d4f2078a6" providerId="AD" clId="Web-{FE874E7C-ADF3-9B41-C773-1872A756459E}" dt="2024-05-17T12:06:45.384" v="385" actId="20577"/>
          <ac:spMkLst>
            <pc:docMk/>
            <pc:sldMk cId="1213821164" sldId="274"/>
            <ac:spMk id="2" creationId="{CB527A62-3ACC-3E96-3C9B-57B47CF1FA2F}"/>
          </ac:spMkLst>
        </pc:spChg>
        <pc:picChg chg="del mod">
          <ac:chgData name="Isabelle Motte" userId="S::isabelle.motte@uclouvain.be::c5f724bb-884b-4317-a99d-362d4f2078a6" providerId="AD" clId="Web-{FE874E7C-ADF3-9B41-C773-1872A756459E}" dt="2024-05-17T11:52:56.836" v="207"/>
          <ac:picMkLst>
            <pc:docMk/>
            <pc:sldMk cId="1213821164" sldId="274"/>
            <ac:picMk id="3" creationId="{4C56391D-B5BA-E4F2-2735-7315CB7DEB47}"/>
          </ac:picMkLst>
        </pc:picChg>
        <pc:picChg chg="add del mod">
          <ac:chgData name="Isabelle Motte" userId="S::isabelle.motte@uclouvain.be::c5f724bb-884b-4317-a99d-362d4f2078a6" providerId="AD" clId="Web-{FE874E7C-ADF3-9B41-C773-1872A756459E}" dt="2024-05-17T11:56:20.453" v="291"/>
          <ac:picMkLst>
            <pc:docMk/>
            <pc:sldMk cId="1213821164" sldId="274"/>
            <ac:picMk id="5" creationId="{EDAB8F49-19E0-8C5F-A444-EC3ABF0E154C}"/>
          </ac:picMkLst>
        </pc:picChg>
        <pc:picChg chg="add mod">
          <ac:chgData name="Isabelle Motte" userId="S::isabelle.motte@uclouvain.be::c5f724bb-884b-4317-a99d-362d4f2078a6" providerId="AD" clId="Web-{FE874E7C-ADF3-9B41-C773-1872A756459E}" dt="2024-05-17T12:07:07.698" v="391" actId="1076"/>
          <ac:picMkLst>
            <pc:docMk/>
            <pc:sldMk cId="1213821164" sldId="274"/>
            <ac:picMk id="7" creationId="{5148E374-A971-A18C-83D0-EC4BDB727164}"/>
          </ac:picMkLst>
        </pc:picChg>
        <pc:picChg chg="add mod">
          <ac:chgData name="Isabelle Motte" userId="S::isabelle.motte@uclouvain.be::c5f724bb-884b-4317-a99d-362d4f2078a6" providerId="AD" clId="Web-{FE874E7C-ADF3-9B41-C773-1872A756459E}" dt="2024-05-17T12:06:49.634" v="387" actId="1076"/>
          <ac:picMkLst>
            <pc:docMk/>
            <pc:sldMk cId="1213821164" sldId="274"/>
            <ac:picMk id="9" creationId="{3A32C242-ED0E-F464-11C5-260239180EB2}"/>
          </ac:picMkLst>
        </pc:picChg>
        <pc:picChg chg="add mod">
          <ac:chgData name="Isabelle Motte" userId="S::isabelle.motte@uclouvain.be::c5f724bb-884b-4317-a99d-362d4f2078a6" providerId="AD" clId="Web-{FE874E7C-ADF3-9B41-C773-1872A756459E}" dt="2024-05-17T12:06:48.525" v="386" actId="1076"/>
          <ac:picMkLst>
            <pc:docMk/>
            <pc:sldMk cId="1213821164" sldId="274"/>
            <ac:picMk id="11" creationId="{08761C62-6A64-04F6-DB09-90FD9D46A6A7}"/>
          </ac:picMkLst>
        </pc:picChg>
      </pc:sldChg>
      <pc:sldChg chg="addSp delSp modSp add replId">
        <pc:chgData name="Isabelle Motte" userId="S::isabelle.motte@uclouvain.be::c5f724bb-884b-4317-a99d-362d4f2078a6" providerId="AD" clId="Web-{FE874E7C-ADF3-9B41-C773-1872A756459E}" dt="2024-05-17T12:20:59.668" v="645" actId="1076"/>
        <pc:sldMkLst>
          <pc:docMk/>
          <pc:sldMk cId="3287001823" sldId="275"/>
        </pc:sldMkLst>
        <pc:spChg chg="mod">
          <ac:chgData name="Isabelle Motte" userId="S::isabelle.motte@uclouvain.be::c5f724bb-884b-4317-a99d-362d4f2078a6" providerId="AD" clId="Web-{FE874E7C-ADF3-9B41-C773-1872A756459E}" dt="2024-05-17T12:20:46.636" v="643" actId="1076"/>
          <ac:spMkLst>
            <pc:docMk/>
            <pc:sldMk cId="3287001823" sldId="275"/>
            <ac:spMk id="4" creationId="{85511B98-CC3F-7A8B-89A6-37D94835AD94}"/>
          </ac:spMkLst>
        </pc:spChg>
        <pc:spChg chg="mod">
          <ac:chgData name="Isabelle Motte" userId="S::isabelle.motte@uclouvain.be::c5f724bb-884b-4317-a99d-362d4f2078a6" providerId="AD" clId="Web-{FE874E7C-ADF3-9B41-C773-1872A756459E}" dt="2024-05-17T12:20:59.668" v="645" actId="1076"/>
          <ac:spMkLst>
            <pc:docMk/>
            <pc:sldMk cId="3287001823" sldId="275"/>
            <ac:spMk id="6" creationId="{4BCB002D-BA17-D77E-D136-0408A0931373}"/>
          </ac:spMkLst>
        </pc:spChg>
        <pc:picChg chg="del">
          <ac:chgData name="Isabelle Motte" userId="S::isabelle.motte@uclouvain.be::c5f724bb-884b-4317-a99d-362d4f2078a6" providerId="AD" clId="Web-{FE874E7C-ADF3-9B41-C773-1872A756459E}" dt="2024-05-17T12:10:02.736" v="481"/>
          <ac:picMkLst>
            <pc:docMk/>
            <pc:sldMk cId="3287001823" sldId="275"/>
            <ac:picMk id="5" creationId="{BC042860-3E57-E928-6855-DCBD534D0A48}"/>
          </ac:picMkLst>
        </pc:picChg>
        <pc:picChg chg="add mod">
          <ac:chgData name="Isabelle Motte" userId="S::isabelle.motte@uclouvain.be::c5f724bb-884b-4317-a99d-362d4f2078a6" providerId="AD" clId="Web-{FE874E7C-ADF3-9B41-C773-1872A756459E}" dt="2024-05-17T12:18:14.427" v="609" actId="14100"/>
          <ac:picMkLst>
            <pc:docMk/>
            <pc:sldMk cId="3287001823" sldId="275"/>
            <ac:picMk id="7" creationId="{FA3D27FF-7537-5D01-52D9-4BDB3FAFFECF}"/>
          </ac:picMkLst>
        </pc:picChg>
      </pc:sldChg>
      <pc:sldChg chg="addSp delSp modSp add replId">
        <pc:chgData name="Isabelle Motte" userId="S::isabelle.motte@uclouvain.be::c5f724bb-884b-4317-a99d-362d4f2078a6" providerId="AD" clId="Web-{FE874E7C-ADF3-9B41-C773-1872A756459E}" dt="2024-05-17T12:45:40.524" v="1138" actId="1076"/>
        <pc:sldMkLst>
          <pc:docMk/>
          <pc:sldMk cId="91468235" sldId="276"/>
        </pc:sldMkLst>
        <pc:spChg chg="add mod">
          <ac:chgData name="Isabelle Motte" userId="S::isabelle.motte@uclouvain.be::c5f724bb-884b-4317-a99d-362d4f2078a6" providerId="AD" clId="Web-{FE874E7C-ADF3-9B41-C773-1872A756459E}" dt="2024-05-17T12:45:40.524" v="1138" actId="1076"/>
          <ac:spMkLst>
            <pc:docMk/>
            <pc:sldMk cId="91468235" sldId="276"/>
            <ac:spMk id="2" creationId="{FF121A6F-45FE-617F-E501-F2247334376F}"/>
          </ac:spMkLst>
        </pc:spChg>
        <pc:spChg chg="mod">
          <ac:chgData name="Isabelle Motte" userId="S::isabelle.motte@uclouvain.be::c5f724bb-884b-4317-a99d-362d4f2078a6" providerId="AD" clId="Web-{FE874E7C-ADF3-9B41-C773-1872A756459E}" dt="2024-05-17T12:22:56.469" v="670" actId="1076"/>
          <ac:spMkLst>
            <pc:docMk/>
            <pc:sldMk cId="91468235" sldId="276"/>
            <ac:spMk id="4" creationId="{85511B98-CC3F-7A8B-89A6-37D94835AD94}"/>
          </ac:spMkLst>
        </pc:spChg>
        <pc:spChg chg="add mod">
          <ac:chgData name="Isabelle Motte" userId="S::isabelle.motte@uclouvain.be::c5f724bb-884b-4317-a99d-362d4f2078a6" providerId="AD" clId="Web-{FE874E7C-ADF3-9B41-C773-1872A756459E}" dt="2024-05-17T12:45:27.539" v="1135" actId="1076"/>
          <ac:spMkLst>
            <pc:docMk/>
            <pc:sldMk cId="91468235" sldId="276"/>
            <ac:spMk id="5" creationId="{71433845-1877-E327-7B99-1155B1215B75}"/>
          </ac:spMkLst>
        </pc:spChg>
        <pc:spChg chg="mod">
          <ac:chgData name="Isabelle Motte" userId="S::isabelle.motte@uclouvain.be::c5f724bb-884b-4317-a99d-362d4f2078a6" providerId="AD" clId="Web-{FE874E7C-ADF3-9B41-C773-1872A756459E}" dt="2024-05-17T12:44:26.521" v="1126" actId="1076"/>
          <ac:spMkLst>
            <pc:docMk/>
            <pc:sldMk cId="91468235" sldId="276"/>
            <ac:spMk id="6" creationId="{4BCB002D-BA17-D77E-D136-0408A0931373}"/>
          </ac:spMkLst>
        </pc:spChg>
        <pc:spChg chg="add mod">
          <ac:chgData name="Isabelle Motte" userId="S::isabelle.motte@uclouvain.be::c5f724bb-884b-4317-a99d-362d4f2078a6" providerId="AD" clId="Web-{FE874E7C-ADF3-9B41-C773-1872A756459E}" dt="2024-05-17T12:45:24.367" v="1134" actId="1076"/>
          <ac:spMkLst>
            <pc:docMk/>
            <pc:sldMk cId="91468235" sldId="276"/>
            <ac:spMk id="8" creationId="{22ADCD1F-8485-F881-9DC8-DA2B7F3D794C}"/>
          </ac:spMkLst>
        </pc:spChg>
        <pc:spChg chg="add mod">
          <ac:chgData name="Isabelle Motte" userId="S::isabelle.motte@uclouvain.be::c5f724bb-884b-4317-a99d-362d4f2078a6" providerId="AD" clId="Web-{FE874E7C-ADF3-9B41-C773-1872A756459E}" dt="2024-05-17T12:45:37.961" v="1137" actId="1076"/>
          <ac:spMkLst>
            <pc:docMk/>
            <pc:sldMk cId="91468235" sldId="276"/>
            <ac:spMk id="10" creationId="{973099F1-073F-B30F-0D73-D58ECCC477D1}"/>
          </ac:spMkLst>
        </pc:spChg>
        <pc:spChg chg="add mod">
          <ac:chgData name="Isabelle Motte" userId="S::isabelle.motte@uclouvain.be::c5f724bb-884b-4317-a99d-362d4f2078a6" providerId="AD" clId="Web-{FE874E7C-ADF3-9B41-C773-1872A756459E}" dt="2024-05-17T12:36:13.454" v="804" actId="1076"/>
          <ac:spMkLst>
            <pc:docMk/>
            <pc:sldMk cId="91468235" sldId="276"/>
            <ac:spMk id="11" creationId="{08E466E1-4CDF-9191-B592-C9AC420C6516}"/>
          </ac:spMkLst>
        </pc:spChg>
        <pc:spChg chg="add mod">
          <ac:chgData name="Isabelle Motte" userId="S::isabelle.motte@uclouvain.be::c5f724bb-884b-4317-a99d-362d4f2078a6" providerId="AD" clId="Web-{FE874E7C-ADF3-9B41-C773-1872A756459E}" dt="2024-05-17T12:45:20.914" v="1133" actId="1076"/>
          <ac:spMkLst>
            <pc:docMk/>
            <pc:sldMk cId="91468235" sldId="276"/>
            <ac:spMk id="12" creationId="{000A4834-6320-4D14-2B9B-19444625F8F2}"/>
          </ac:spMkLst>
        </pc:spChg>
        <pc:picChg chg="del">
          <ac:chgData name="Isabelle Motte" userId="S::isabelle.motte@uclouvain.be::c5f724bb-884b-4317-a99d-362d4f2078a6" providerId="AD" clId="Web-{FE874E7C-ADF3-9B41-C773-1872A756459E}" dt="2024-05-17T12:22:28.703" v="647"/>
          <ac:picMkLst>
            <pc:docMk/>
            <pc:sldMk cId="91468235" sldId="276"/>
            <ac:picMk id="7" creationId="{FA3D27FF-7537-5D01-52D9-4BDB3FAFFECF}"/>
          </ac:picMkLst>
        </pc:picChg>
        <pc:cxnChg chg="add del mod">
          <ac:chgData name="Isabelle Motte" userId="S::isabelle.motte@uclouvain.be::c5f724bb-884b-4317-a99d-362d4f2078a6" providerId="AD" clId="Web-{FE874E7C-ADF3-9B41-C773-1872A756459E}" dt="2024-05-17T12:35:19.327" v="789"/>
          <ac:cxnSpMkLst>
            <pc:docMk/>
            <pc:sldMk cId="91468235" sldId="276"/>
            <ac:cxnSpMk id="9" creationId="{0D84F11B-49CB-5909-629F-FFFE6F400C1C}"/>
          </ac:cxnSpMkLst>
        </pc:cxnChg>
      </pc:sldChg>
      <pc:sldChg chg="addSp delSp modSp add replId">
        <pc:chgData name="Isabelle Motte" userId="S::isabelle.motte@uclouvain.be::c5f724bb-884b-4317-a99d-362d4f2078a6" providerId="AD" clId="Web-{FE874E7C-ADF3-9B41-C773-1872A756459E}" dt="2024-05-17T12:50:15.894" v="1262" actId="20577"/>
        <pc:sldMkLst>
          <pc:docMk/>
          <pc:sldMk cId="886832658" sldId="277"/>
        </pc:sldMkLst>
        <pc:spChg chg="add del">
          <ac:chgData name="Isabelle Motte" userId="S::isabelle.motte@uclouvain.be::c5f724bb-884b-4317-a99d-362d4f2078a6" providerId="AD" clId="Web-{FE874E7C-ADF3-9B41-C773-1872A756459E}" dt="2024-05-17T12:37:26.145" v="827"/>
          <ac:spMkLst>
            <pc:docMk/>
            <pc:sldMk cId="886832658" sldId="277"/>
            <ac:spMk id="2" creationId="{FF121A6F-45FE-617F-E501-F2247334376F}"/>
          </ac:spMkLst>
        </pc:spChg>
        <pc:spChg chg="del mod">
          <ac:chgData name="Isabelle Motte" userId="S::isabelle.motte@uclouvain.be::c5f724bb-884b-4317-a99d-362d4f2078a6" providerId="AD" clId="Web-{FE874E7C-ADF3-9B41-C773-1872A756459E}" dt="2024-05-17T12:38:27.272" v="897"/>
          <ac:spMkLst>
            <pc:docMk/>
            <pc:sldMk cId="886832658" sldId="277"/>
            <ac:spMk id="4" creationId="{85511B98-CC3F-7A8B-89A6-37D94835AD94}"/>
          </ac:spMkLst>
        </pc:spChg>
        <pc:spChg chg="add del">
          <ac:chgData name="Isabelle Motte" userId="S::isabelle.motte@uclouvain.be::c5f724bb-884b-4317-a99d-362d4f2078a6" providerId="AD" clId="Web-{FE874E7C-ADF3-9B41-C773-1872A756459E}" dt="2024-05-17T12:37:26.145" v="826"/>
          <ac:spMkLst>
            <pc:docMk/>
            <pc:sldMk cId="886832658" sldId="277"/>
            <ac:spMk id="5" creationId="{71433845-1877-E327-7B99-1155B1215B75}"/>
          </ac:spMkLst>
        </pc:spChg>
        <pc:spChg chg="add del mod">
          <ac:chgData name="Isabelle Motte" userId="S::isabelle.motte@uclouvain.be::c5f724bb-884b-4317-a99d-362d4f2078a6" providerId="AD" clId="Web-{FE874E7C-ADF3-9B41-C773-1872A756459E}" dt="2024-05-17T12:50:15.894" v="1262" actId="20577"/>
          <ac:spMkLst>
            <pc:docMk/>
            <pc:sldMk cId="886832658" sldId="277"/>
            <ac:spMk id="6" creationId="{4BCB002D-BA17-D77E-D136-0408A0931373}"/>
          </ac:spMkLst>
        </pc:spChg>
        <pc:spChg chg="add del">
          <ac:chgData name="Isabelle Motte" userId="S::isabelle.motte@uclouvain.be::c5f724bb-884b-4317-a99d-362d4f2078a6" providerId="AD" clId="Web-{FE874E7C-ADF3-9B41-C773-1872A756459E}" dt="2024-05-17T12:37:26.145" v="825"/>
          <ac:spMkLst>
            <pc:docMk/>
            <pc:sldMk cId="886832658" sldId="277"/>
            <ac:spMk id="8" creationId="{22ADCD1F-8485-F881-9DC8-DA2B7F3D794C}"/>
          </ac:spMkLst>
        </pc:spChg>
        <pc:spChg chg="add mod">
          <ac:chgData name="Isabelle Motte" userId="S::isabelle.motte@uclouvain.be::c5f724bb-884b-4317-a99d-362d4f2078a6" providerId="AD" clId="Web-{FE874E7C-ADF3-9B41-C773-1872A756459E}" dt="2024-05-17T12:49:54.815" v="1260" actId="20577"/>
          <ac:spMkLst>
            <pc:docMk/>
            <pc:sldMk cId="886832658" sldId="277"/>
            <ac:spMk id="9" creationId="{5D7ECD7F-DD80-A6A8-3F9A-98E016EB5B93}"/>
          </ac:spMkLst>
        </pc:spChg>
        <pc:spChg chg="add del">
          <ac:chgData name="Isabelle Motte" userId="S::isabelle.motte@uclouvain.be::c5f724bb-884b-4317-a99d-362d4f2078a6" providerId="AD" clId="Web-{FE874E7C-ADF3-9B41-C773-1872A756459E}" dt="2024-05-17T12:37:26.145" v="824"/>
          <ac:spMkLst>
            <pc:docMk/>
            <pc:sldMk cId="886832658" sldId="277"/>
            <ac:spMk id="10" creationId="{973099F1-073F-B30F-0D73-D58ECCC477D1}"/>
          </ac:spMkLst>
        </pc:spChg>
        <pc:spChg chg="add del">
          <ac:chgData name="Isabelle Motte" userId="S::isabelle.motte@uclouvain.be::c5f724bb-884b-4317-a99d-362d4f2078a6" providerId="AD" clId="Web-{FE874E7C-ADF3-9B41-C773-1872A756459E}" dt="2024-05-17T12:37:26.145" v="823"/>
          <ac:spMkLst>
            <pc:docMk/>
            <pc:sldMk cId="886832658" sldId="277"/>
            <ac:spMk id="11" creationId="{08E466E1-4CDF-9191-B592-C9AC420C6516}"/>
          </ac:spMkLst>
        </pc:spChg>
        <pc:spChg chg="add del">
          <ac:chgData name="Isabelle Motte" userId="S::isabelle.motte@uclouvain.be::c5f724bb-884b-4317-a99d-362d4f2078a6" providerId="AD" clId="Web-{FE874E7C-ADF3-9B41-C773-1872A756459E}" dt="2024-05-17T12:37:26.129" v="822"/>
          <ac:spMkLst>
            <pc:docMk/>
            <pc:sldMk cId="886832658" sldId="277"/>
            <ac:spMk id="12" creationId="{000A4834-6320-4D14-2B9B-19444625F8F2}"/>
          </ac:spMkLst>
        </pc:spChg>
        <pc:spChg chg="add mod">
          <ac:chgData name="Isabelle Motte" userId="S::isabelle.motte@uclouvain.be::c5f724bb-884b-4317-a99d-362d4f2078a6" providerId="AD" clId="Web-{FE874E7C-ADF3-9B41-C773-1872A756459E}" dt="2024-05-17T12:48:58.953" v="1253" actId="1076"/>
          <ac:spMkLst>
            <pc:docMk/>
            <pc:sldMk cId="886832658" sldId="277"/>
            <ac:spMk id="13" creationId="{26B0A78E-D206-A251-A210-13DFFFD3EEBE}"/>
          </ac:spMkLst>
        </pc:spChg>
      </pc:sldChg>
    </pc:docChg>
  </pc:docChgLst>
  <pc:docChgLst>
    <pc:chgData name="Isabelle Motte" userId="S::isabelle.motte@uclouvain.be::c5f724bb-884b-4317-a99d-362d4f2078a6" providerId="AD" clId="Web-{2579E073-96E2-0436-FB64-7981BD2B67A0}"/>
    <pc:docChg chg="addSld delSld modSld sldOrd">
      <pc:chgData name="Isabelle Motte" userId="S::isabelle.motte@uclouvain.be::c5f724bb-884b-4317-a99d-362d4f2078a6" providerId="AD" clId="Web-{2579E073-96E2-0436-FB64-7981BD2B67A0}" dt="2024-05-17T15:20:26.994" v="2775" actId="20577"/>
      <pc:docMkLst>
        <pc:docMk/>
      </pc:docMkLst>
      <pc:sldChg chg="addSp modSp">
        <pc:chgData name="Isabelle Motte" userId="S::isabelle.motte@uclouvain.be::c5f724bb-884b-4317-a99d-362d4f2078a6" providerId="AD" clId="Web-{2579E073-96E2-0436-FB64-7981BD2B67A0}" dt="2024-05-17T14:18:54.768" v="1249" actId="1076"/>
        <pc:sldMkLst>
          <pc:docMk/>
          <pc:sldMk cId="3674379081" sldId="263"/>
        </pc:sldMkLst>
        <pc:spChg chg="mod">
          <ac:chgData name="Isabelle Motte" userId="S::isabelle.motte@uclouvain.be::c5f724bb-884b-4317-a99d-362d4f2078a6" providerId="AD" clId="Web-{2579E073-96E2-0436-FB64-7981BD2B67A0}" dt="2024-05-17T13:42:07.579" v="704" actId="1076"/>
          <ac:spMkLst>
            <pc:docMk/>
            <pc:sldMk cId="3674379081" sldId="263"/>
            <ac:spMk id="6" creationId="{4BCB002D-BA17-D77E-D136-0408A0931373}"/>
          </ac:spMkLst>
        </pc:spChg>
        <pc:picChg chg="add mod">
          <ac:chgData name="Isabelle Motte" userId="S::isabelle.motte@uclouvain.be::c5f724bb-884b-4317-a99d-362d4f2078a6" providerId="AD" clId="Web-{2579E073-96E2-0436-FB64-7981BD2B67A0}" dt="2024-05-17T14:18:54.768" v="1249" actId="1076"/>
          <ac:picMkLst>
            <pc:docMk/>
            <pc:sldMk cId="3674379081" sldId="263"/>
            <ac:picMk id="7" creationId="{BEFA217D-CC9B-E71A-5BCB-47950B38939B}"/>
          </ac:picMkLst>
        </pc:picChg>
      </pc:sldChg>
      <pc:sldChg chg="addSp modSp">
        <pc:chgData name="Isabelle Motte" userId="S::isabelle.motte@uclouvain.be::c5f724bb-884b-4317-a99d-362d4f2078a6" providerId="AD" clId="Web-{2579E073-96E2-0436-FB64-7981BD2B67A0}" dt="2024-05-17T14:18:38.126" v="1248" actId="1076"/>
        <pc:sldMkLst>
          <pc:docMk/>
          <pc:sldMk cId="3287001823" sldId="275"/>
        </pc:sldMkLst>
        <pc:picChg chg="add mod">
          <ac:chgData name="Isabelle Motte" userId="S::isabelle.motte@uclouvain.be::c5f724bb-884b-4317-a99d-362d4f2078a6" providerId="AD" clId="Web-{2579E073-96E2-0436-FB64-7981BD2B67A0}" dt="2024-05-17T14:18:38.126" v="1248" actId="1076"/>
          <ac:picMkLst>
            <pc:docMk/>
            <pc:sldMk cId="3287001823" sldId="275"/>
            <ac:picMk id="5" creationId="{0B1C31D4-654C-550A-EAC1-A4CDC7B8F07E}"/>
          </ac:picMkLst>
        </pc:picChg>
      </pc:sldChg>
      <pc:sldChg chg="addSp delSp modSp ord">
        <pc:chgData name="Isabelle Motte" userId="S::isabelle.motte@uclouvain.be::c5f724bb-884b-4317-a99d-362d4f2078a6" providerId="AD" clId="Web-{2579E073-96E2-0436-FB64-7981BD2B67A0}" dt="2024-05-17T14:19:26.769" v="1256"/>
        <pc:sldMkLst>
          <pc:docMk/>
          <pc:sldMk cId="91468235" sldId="276"/>
        </pc:sldMkLst>
        <pc:spChg chg="mod">
          <ac:chgData name="Isabelle Motte" userId="S::isabelle.motte@uclouvain.be::c5f724bb-884b-4317-a99d-362d4f2078a6" providerId="AD" clId="Web-{2579E073-96E2-0436-FB64-7981BD2B67A0}" dt="2024-05-17T13:43:57.036" v="764" actId="1076"/>
          <ac:spMkLst>
            <pc:docMk/>
            <pc:sldMk cId="91468235" sldId="276"/>
            <ac:spMk id="2" creationId="{FF121A6F-45FE-617F-E501-F2247334376F}"/>
          </ac:spMkLst>
        </pc:spChg>
        <pc:spChg chg="mod">
          <ac:chgData name="Isabelle Motte" userId="S::isabelle.motte@uclouvain.be::c5f724bb-884b-4317-a99d-362d4f2078a6" providerId="AD" clId="Web-{2579E073-96E2-0436-FB64-7981BD2B67A0}" dt="2024-05-17T13:43:21.019" v="748" actId="14100"/>
          <ac:spMkLst>
            <pc:docMk/>
            <pc:sldMk cId="91468235" sldId="276"/>
            <ac:spMk id="4" creationId="{85511B98-CC3F-7A8B-89A6-37D94835AD94}"/>
          </ac:spMkLst>
        </pc:spChg>
        <pc:spChg chg="mod">
          <ac:chgData name="Isabelle Motte" userId="S::isabelle.motte@uclouvain.be::c5f724bb-884b-4317-a99d-362d4f2078a6" providerId="AD" clId="Web-{2579E073-96E2-0436-FB64-7981BD2B67A0}" dt="2024-05-17T13:56:54.892" v="780" actId="1076"/>
          <ac:spMkLst>
            <pc:docMk/>
            <pc:sldMk cId="91468235" sldId="276"/>
            <ac:spMk id="5" creationId="{71433845-1877-E327-7B99-1155B1215B75}"/>
          </ac:spMkLst>
        </pc:spChg>
        <pc:spChg chg="del mod">
          <ac:chgData name="Isabelle Motte" userId="S::isabelle.motte@uclouvain.be::c5f724bb-884b-4317-a99d-362d4f2078a6" providerId="AD" clId="Web-{2579E073-96E2-0436-FB64-7981BD2B67A0}" dt="2024-05-17T13:43:23.988" v="749"/>
          <ac:spMkLst>
            <pc:docMk/>
            <pc:sldMk cId="91468235" sldId="276"/>
            <ac:spMk id="6" creationId="{4BCB002D-BA17-D77E-D136-0408A0931373}"/>
          </ac:spMkLst>
        </pc:spChg>
        <pc:spChg chg="del">
          <ac:chgData name="Isabelle Motte" userId="S::isabelle.motte@uclouvain.be::c5f724bb-884b-4317-a99d-362d4f2078a6" providerId="AD" clId="Web-{2579E073-96E2-0436-FB64-7981BD2B67A0}" dt="2024-05-17T13:43:47.254" v="761"/>
          <ac:spMkLst>
            <pc:docMk/>
            <pc:sldMk cId="91468235" sldId="276"/>
            <ac:spMk id="8" creationId="{22ADCD1F-8485-F881-9DC8-DA2B7F3D794C}"/>
          </ac:spMkLst>
        </pc:spChg>
        <pc:spChg chg="del">
          <ac:chgData name="Isabelle Motte" userId="S::isabelle.motte@uclouvain.be::c5f724bb-884b-4317-a99d-362d4f2078a6" providerId="AD" clId="Web-{2579E073-96E2-0436-FB64-7981BD2B67A0}" dt="2024-05-17T13:43:30.394" v="752"/>
          <ac:spMkLst>
            <pc:docMk/>
            <pc:sldMk cId="91468235" sldId="276"/>
            <ac:spMk id="10" creationId="{973099F1-073F-B30F-0D73-D58ECCC477D1}"/>
          </ac:spMkLst>
        </pc:spChg>
        <pc:spChg chg="del">
          <ac:chgData name="Isabelle Motte" userId="S::isabelle.motte@uclouvain.be::c5f724bb-884b-4317-a99d-362d4f2078a6" providerId="AD" clId="Web-{2579E073-96E2-0436-FB64-7981BD2B67A0}" dt="2024-05-17T13:43:30.394" v="751"/>
          <ac:spMkLst>
            <pc:docMk/>
            <pc:sldMk cId="91468235" sldId="276"/>
            <ac:spMk id="11" creationId="{08E466E1-4CDF-9191-B592-C9AC420C6516}"/>
          </ac:spMkLst>
        </pc:spChg>
        <pc:spChg chg="del">
          <ac:chgData name="Isabelle Motte" userId="S::isabelle.motte@uclouvain.be::c5f724bb-884b-4317-a99d-362d4f2078a6" providerId="AD" clId="Web-{2579E073-96E2-0436-FB64-7981BD2B67A0}" dt="2024-05-17T13:43:30.394" v="750"/>
          <ac:spMkLst>
            <pc:docMk/>
            <pc:sldMk cId="91468235" sldId="276"/>
            <ac:spMk id="12" creationId="{000A4834-6320-4D14-2B9B-19444625F8F2}"/>
          </ac:spMkLst>
        </pc:spChg>
        <pc:picChg chg="add mod">
          <ac:chgData name="Isabelle Motte" userId="S::isabelle.motte@uclouvain.be::c5f724bb-884b-4317-a99d-362d4f2078a6" providerId="AD" clId="Web-{2579E073-96E2-0436-FB64-7981BD2B67A0}" dt="2024-05-17T13:52:25.851" v="774" actId="14100"/>
          <ac:picMkLst>
            <pc:docMk/>
            <pc:sldMk cId="91468235" sldId="276"/>
            <ac:picMk id="7" creationId="{8BAB2EAE-00E8-35DE-63F5-70C6E239A1BE}"/>
          </ac:picMkLst>
        </pc:picChg>
        <pc:picChg chg="add mod">
          <ac:chgData name="Isabelle Motte" userId="S::isabelle.motte@uclouvain.be::c5f724bb-884b-4317-a99d-362d4f2078a6" providerId="AD" clId="Web-{2579E073-96E2-0436-FB64-7981BD2B67A0}" dt="2024-05-17T13:52:28.539" v="775" actId="14100"/>
          <ac:picMkLst>
            <pc:docMk/>
            <pc:sldMk cId="91468235" sldId="276"/>
            <ac:picMk id="9" creationId="{3FC8EE31-FE75-14DC-DD73-CA928A6A8D3A}"/>
          </ac:picMkLst>
        </pc:picChg>
        <pc:picChg chg="add del mod">
          <ac:chgData name="Isabelle Motte" userId="S::isabelle.motte@uclouvain.be::c5f724bb-884b-4317-a99d-362d4f2078a6" providerId="AD" clId="Web-{2579E073-96E2-0436-FB64-7981BD2B67A0}" dt="2024-05-17T13:52:08.257" v="769"/>
          <ac:picMkLst>
            <pc:docMk/>
            <pc:sldMk cId="91468235" sldId="276"/>
            <ac:picMk id="13" creationId="{DD98F6F3-8F02-2AE6-04AD-62A3A05732C4}"/>
          </ac:picMkLst>
        </pc:picChg>
        <pc:picChg chg="add mod">
          <ac:chgData name="Isabelle Motte" userId="S::isabelle.motte@uclouvain.be::c5f724bb-884b-4317-a99d-362d4f2078a6" providerId="AD" clId="Web-{2579E073-96E2-0436-FB64-7981BD2B67A0}" dt="2024-05-17T13:56:51.173" v="779" actId="14100"/>
          <ac:picMkLst>
            <pc:docMk/>
            <pc:sldMk cId="91468235" sldId="276"/>
            <ac:picMk id="14" creationId="{93AB5A4A-4192-DF7E-6339-2B4173A97346}"/>
          </ac:picMkLst>
        </pc:picChg>
        <pc:picChg chg="add">
          <ac:chgData name="Isabelle Motte" userId="S::isabelle.motte@uclouvain.be::c5f724bb-884b-4317-a99d-362d4f2078a6" providerId="AD" clId="Web-{2579E073-96E2-0436-FB64-7981BD2B67A0}" dt="2024-05-17T14:19:26.769" v="1256"/>
          <ac:picMkLst>
            <pc:docMk/>
            <pc:sldMk cId="91468235" sldId="276"/>
            <ac:picMk id="16" creationId="{2F7598EF-ED65-0EC4-8C34-33D873D8457D}"/>
          </ac:picMkLst>
        </pc:picChg>
      </pc:sldChg>
      <pc:sldChg chg="addSp modSp">
        <pc:chgData name="Isabelle Motte" userId="S::isabelle.motte@uclouvain.be::c5f724bb-884b-4317-a99d-362d4f2078a6" providerId="AD" clId="Web-{2579E073-96E2-0436-FB64-7981BD2B67A0}" dt="2024-05-17T14:19:06.721" v="1251" actId="1076"/>
        <pc:sldMkLst>
          <pc:docMk/>
          <pc:sldMk cId="886832658" sldId="277"/>
        </pc:sldMkLst>
        <pc:spChg chg="mod">
          <ac:chgData name="Isabelle Motte" userId="S::isabelle.motte@uclouvain.be::c5f724bb-884b-4317-a99d-362d4f2078a6" providerId="AD" clId="Web-{2579E073-96E2-0436-FB64-7981BD2B67A0}" dt="2024-05-17T13:02:58.885" v="231" actId="20577"/>
          <ac:spMkLst>
            <pc:docMk/>
            <pc:sldMk cId="886832658" sldId="277"/>
            <ac:spMk id="6" creationId="{4BCB002D-BA17-D77E-D136-0408A0931373}"/>
          </ac:spMkLst>
        </pc:spChg>
        <pc:spChg chg="mod">
          <ac:chgData name="Isabelle Motte" userId="S::isabelle.motte@uclouvain.be::c5f724bb-884b-4317-a99d-362d4f2078a6" providerId="AD" clId="Web-{2579E073-96E2-0436-FB64-7981BD2B67A0}" dt="2024-05-17T13:03:08.167" v="233" actId="1076"/>
          <ac:spMkLst>
            <pc:docMk/>
            <pc:sldMk cId="886832658" sldId="277"/>
            <ac:spMk id="9" creationId="{5D7ECD7F-DD80-A6A8-3F9A-98E016EB5B93}"/>
          </ac:spMkLst>
        </pc:spChg>
        <pc:spChg chg="mod">
          <ac:chgData name="Isabelle Motte" userId="S::isabelle.motte@uclouvain.be::c5f724bb-884b-4317-a99d-362d4f2078a6" providerId="AD" clId="Web-{2579E073-96E2-0436-FB64-7981BD2B67A0}" dt="2024-05-17T13:13:07.157" v="291" actId="20577"/>
          <ac:spMkLst>
            <pc:docMk/>
            <pc:sldMk cId="886832658" sldId="277"/>
            <ac:spMk id="13" creationId="{26B0A78E-D206-A251-A210-13DFFFD3EEBE}"/>
          </ac:spMkLst>
        </pc:spChg>
        <pc:picChg chg="add mod">
          <ac:chgData name="Isabelle Motte" userId="S::isabelle.motte@uclouvain.be::c5f724bb-884b-4317-a99d-362d4f2078a6" providerId="AD" clId="Web-{2579E073-96E2-0436-FB64-7981BD2B67A0}" dt="2024-05-17T14:19:06.721" v="1251" actId="1076"/>
          <ac:picMkLst>
            <pc:docMk/>
            <pc:sldMk cId="886832658" sldId="277"/>
            <ac:picMk id="4" creationId="{416E5F6C-CF29-7DD5-191F-79D3EE22D797}"/>
          </ac:picMkLst>
        </pc:picChg>
      </pc:sldChg>
      <pc:sldChg chg="addSp modSp add replId">
        <pc:chgData name="Isabelle Motte" userId="S::isabelle.motte@uclouvain.be::c5f724bb-884b-4317-a99d-362d4f2078a6" providerId="AD" clId="Web-{2579E073-96E2-0436-FB64-7981BD2B67A0}" dt="2024-05-17T14:19:16.612" v="1254" actId="1076"/>
        <pc:sldMkLst>
          <pc:docMk/>
          <pc:sldMk cId="3323735401" sldId="278"/>
        </pc:sldMkLst>
        <pc:spChg chg="mod">
          <ac:chgData name="Isabelle Motte" userId="S::isabelle.motte@uclouvain.be::c5f724bb-884b-4317-a99d-362d4f2078a6" providerId="AD" clId="Web-{2579E073-96E2-0436-FB64-7981BD2B67A0}" dt="2024-05-17T12:51:12.735" v="11" actId="20577"/>
          <ac:spMkLst>
            <pc:docMk/>
            <pc:sldMk cId="3323735401" sldId="278"/>
            <ac:spMk id="6" creationId="{4BCB002D-BA17-D77E-D136-0408A0931373}"/>
          </ac:spMkLst>
        </pc:spChg>
        <pc:spChg chg="mod">
          <ac:chgData name="Isabelle Motte" userId="S::isabelle.motte@uclouvain.be::c5f724bb-884b-4317-a99d-362d4f2078a6" providerId="AD" clId="Web-{2579E073-96E2-0436-FB64-7981BD2B67A0}" dt="2024-05-17T13:14:38.442" v="302" actId="20577"/>
          <ac:spMkLst>
            <pc:docMk/>
            <pc:sldMk cId="3323735401" sldId="278"/>
            <ac:spMk id="9" creationId="{5D7ECD7F-DD80-A6A8-3F9A-98E016EB5B93}"/>
          </ac:spMkLst>
        </pc:spChg>
        <pc:spChg chg="mod">
          <ac:chgData name="Isabelle Motte" userId="S::isabelle.motte@uclouvain.be::c5f724bb-884b-4317-a99d-362d4f2078a6" providerId="AD" clId="Web-{2579E073-96E2-0436-FB64-7981BD2B67A0}" dt="2024-05-17T13:10:56.652" v="288" actId="20577"/>
          <ac:spMkLst>
            <pc:docMk/>
            <pc:sldMk cId="3323735401" sldId="278"/>
            <ac:spMk id="13" creationId="{26B0A78E-D206-A251-A210-13DFFFD3EEBE}"/>
          </ac:spMkLst>
        </pc:spChg>
        <pc:picChg chg="add mod">
          <ac:chgData name="Isabelle Motte" userId="S::isabelle.motte@uclouvain.be::c5f724bb-884b-4317-a99d-362d4f2078a6" providerId="AD" clId="Web-{2579E073-96E2-0436-FB64-7981BD2B67A0}" dt="2024-05-17T14:19:16.612" v="1254" actId="1076"/>
          <ac:picMkLst>
            <pc:docMk/>
            <pc:sldMk cId="3323735401" sldId="278"/>
            <ac:picMk id="4" creationId="{3DCCE41F-FB7B-47FA-64C9-1383C89267B1}"/>
          </ac:picMkLst>
        </pc:picChg>
      </pc:sldChg>
      <pc:sldChg chg="addSp delSp modSp add replId">
        <pc:chgData name="Isabelle Motte" userId="S::isabelle.motte@uclouvain.be::c5f724bb-884b-4317-a99d-362d4f2078a6" providerId="AD" clId="Web-{2579E073-96E2-0436-FB64-7981BD2B67A0}" dt="2024-05-17T14:19:22.253" v="1255" actId="1076"/>
        <pc:sldMkLst>
          <pc:docMk/>
          <pc:sldMk cId="1925949939" sldId="279"/>
        </pc:sldMkLst>
        <pc:spChg chg="mod">
          <ac:chgData name="Isabelle Motte" userId="S::isabelle.motte@uclouvain.be::c5f724bb-884b-4317-a99d-362d4f2078a6" providerId="AD" clId="Web-{2579E073-96E2-0436-FB64-7981BD2B67A0}" dt="2024-05-17T13:27:43.360" v="458" actId="20577"/>
          <ac:spMkLst>
            <pc:docMk/>
            <pc:sldMk cId="1925949939" sldId="279"/>
            <ac:spMk id="6" creationId="{4BCB002D-BA17-D77E-D136-0408A0931373}"/>
          </ac:spMkLst>
        </pc:spChg>
        <pc:spChg chg="del">
          <ac:chgData name="Isabelle Motte" userId="S::isabelle.motte@uclouvain.be::c5f724bb-884b-4317-a99d-362d4f2078a6" providerId="AD" clId="Web-{2579E073-96E2-0436-FB64-7981BD2B67A0}" dt="2024-05-17T13:13:30.111" v="293"/>
          <ac:spMkLst>
            <pc:docMk/>
            <pc:sldMk cId="1925949939" sldId="279"/>
            <ac:spMk id="9" creationId="{5D7ECD7F-DD80-A6A8-3F9A-98E016EB5B93}"/>
          </ac:spMkLst>
        </pc:spChg>
        <pc:spChg chg="del">
          <ac:chgData name="Isabelle Motte" userId="S::isabelle.motte@uclouvain.be::c5f724bb-884b-4317-a99d-362d4f2078a6" providerId="AD" clId="Web-{2579E073-96E2-0436-FB64-7981BD2B67A0}" dt="2024-05-17T13:13:27.970" v="292"/>
          <ac:spMkLst>
            <pc:docMk/>
            <pc:sldMk cId="1925949939" sldId="279"/>
            <ac:spMk id="13" creationId="{26B0A78E-D206-A251-A210-13DFFFD3EEBE}"/>
          </ac:spMkLst>
        </pc:spChg>
        <pc:picChg chg="add mod">
          <ac:chgData name="Isabelle Motte" userId="S::isabelle.motte@uclouvain.be::c5f724bb-884b-4317-a99d-362d4f2078a6" providerId="AD" clId="Web-{2579E073-96E2-0436-FB64-7981BD2B67A0}" dt="2024-05-17T14:19:22.253" v="1255" actId="1076"/>
          <ac:picMkLst>
            <pc:docMk/>
            <pc:sldMk cId="1925949939" sldId="279"/>
            <ac:picMk id="4" creationId="{3306C44E-FA69-14F8-4EDC-8BEC19A4F70F}"/>
          </ac:picMkLst>
        </pc:picChg>
      </pc:sldChg>
      <pc:sldChg chg="new del">
        <pc:chgData name="Isabelle Motte" userId="S::isabelle.motte@uclouvain.be::c5f724bb-884b-4317-a99d-362d4f2078a6" providerId="AD" clId="Web-{2579E073-96E2-0436-FB64-7981BD2B67A0}" dt="2024-05-17T13:27:51.579" v="460"/>
        <pc:sldMkLst>
          <pc:docMk/>
          <pc:sldMk cId="212479614" sldId="280"/>
        </pc:sldMkLst>
      </pc:sldChg>
      <pc:sldChg chg="addSp modSp add ord replId">
        <pc:chgData name="Isabelle Motte" userId="S::isabelle.motte@uclouvain.be::c5f724bb-884b-4317-a99d-362d4f2078a6" providerId="AD" clId="Web-{2579E073-96E2-0436-FB64-7981BD2B67A0}" dt="2024-05-17T14:19:31.659" v="1257" actId="1076"/>
        <pc:sldMkLst>
          <pc:docMk/>
          <pc:sldMk cId="2315327301" sldId="280"/>
        </pc:sldMkLst>
        <pc:spChg chg="add mod">
          <ac:chgData name="Isabelle Motte" userId="S::isabelle.motte@uclouvain.be::c5f724bb-884b-4317-a99d-362d4f2078a6" providerId="AD" clId="Web-{2579E073-96E2-0436-FB64-7981BD2B67A0}" dt="2024-05-17T13:40:56.967" v="675" actId="1076"/>
          <ac:spMkLst>
            <pc:docMk/>
            <pc:sldMk cId="2315327301" sldId="280"/>
            <ac:spMk id="4" creationId="{0C52DCAD-BDD7-DB7F-8570-9AA47FA5F3E3}"/>
          </ac:spMkLst>
        </pc:spChg>
        <pc:spChg chg="add mod">
          <ac:chgData name="Isabelle Motte" userId="S::isabelle.motte@uclouvain.be::c5f724bb-884b-4317-a99d-362d4f2078a6" providerId="AD" clId="Web-{2579E073-96E2-0436-FB64-7981BD2B67A0}" dt="2024-05-17T13:40:59.155" v="676" actId="1076"/>
          <ac:spMkLst>
            <pc:docMk/>
            <pc:sldMk cId="2315327301" sldId="280"/>
            <ac:spMk id="5" creationId="{9F94409F-4B23-31FD-5AD2-36A7990EC5D9}"/>
          </ac:spMkLst>
        </pc:spChg>
        <pc:spChg chg="mod">
          <ac:chgData name="Isabelle Motte" userId="S::isabelle.motte@uclouvain.be::c5f724bb-884b-4317-a99d-362d4f2078a6" providerId="AD" clId="Web-{2579E073-96E2-0436-FB64-7981BD2B67A0}" dt="2024-05-17T13:40:54.420" v="674" actId="1076"/>
          <ac:spMkLst>
            <pc:docMk/>
            <pc:sldMk cId="2315327301" sldId="280"/>
            <ac:spMk id="6" creationId="{4BCB002D-BA17-D77E-D136-0408A0931373}"/>
          </ac:spMkLst>
        </pc:spChg>
        <pc:spChg chg="add mod">
          <ac:chgData name="Isabelle Motte" userId="S::isabelle.motte@uclouvain.be::c5f724bb-884b-4317-a99d-362d4f2078a6" providerId="AD" clId="Web-{2579E073-96E2-0436-FB64-7981BD2B67A0}" dt="2024-05-17T13:41:01.123" v="677" actId="1076"/>
          <ac:spMkLst>
            <pc:docMk/>
            <pc:sldMk cId="2315327301" sldId="280"/>
            <ac:spMk id="7" creationId="{28866CDA-E843-A3E7-9022-3F370ABD0C46}"/>
          </ac:spMkLst>
        </pc:spChg>
        <pc:picChg chg="add mod">
          <ac:chgData name="Isabelle Motte" userId="S::isabelle.motte@uclouvain.be::c5f724bb-884b-4317-a99d-362d4f2078a6" providerId="AD" clId="Web-{2579E073-96E2-0436-FB64-7981BD2B67A0}" dt="2024-05-17T14:19:31.659" v="1257" actId="1076"/>
          <ac:picMkLst>
            <pc:docMk/>
            <pc:sldMk cId="2315327301" sldId="280"/>
            <ac:picMk id="9" creationId="{3CCB4FD5-989E-8162-EEE1-86B4018090BD}"/>
          </ac:picMkLst>
        </pc:picChg>
      </pc:sldChg>
      <pc:sldChg chg="addSp modSp add replId">
        <pc:chgData name="Isabelle Motte" userId="S::isabelle.motte@uclouvain.be::c5f724bb-884b-4317-a99d-362d4f2078a6" providerId="AD" clId="Web-{2579E073-96E2-0436-FB64-7981BD2B67A0}" dt="2024-05-17T14:18:59.065" v="1250" actId="1076"/>
        <pc:sldMkLst>
          <pc:docMk/>
          <pc:sldMk cId="1638920584" sldId="281"/>
        </pc:sldMkLst>
        <pc:picChg chg="add mod">
          <ac:chgData name="Isabelle Motte" userId="S::isabelle.motte@uclouvain.be::c5f724bb-884b-4317-a99d-362d4f2078a6" providerId="AD" clId="Web-{2579E073-96E2-0436-FB64-7981BD2B67A0}" dt="2024-05-17T14:18:59.065" v="1250" actId="1076"/>
          <ac:picMkLst>
            <pc:docMk/>
            <pc:sldMk cId="1638920584" sldId="281"/>
            <ac:picMk id="9" creationId="{4C168AAD-865C-F1ED-8747-692F15E5C16E}"/>
          </ac:picMkLst>
        </pc:picChg>
      </pc:sldChg>
      <pc:sldChg chg="addSp delSp modSp add ord replId">
        <pc:chgData name="Isabelle Motte" userId="S::isabelle.motte@uclouvain.be::c5f724bb-884b-4317-a99d-362d4f2078a6" providerId="AD" clId="Web-{2579E073-96E2-0436-FB64-7981BD2B67A0}" dt="2024-05-17T14:23:00.995" v="1335" actId="20577"/>
        <pc:sldMkLst>
          <pc:docMk/>
          <pc:sldMk cId="1681738149" sldId="282"/>
        </pc:sldMkLst>
        <pc:spChg chg="del">
          <ac:chgData name="Isabelle Motte" userId="S::isabelle.motte@uclouvain.be::c5f724bb-884b-4317-a99d-362d4f2078a6" providerId="AD" clId="Web-{2579E073-96E2-0436-FB64-7981BD2B67A0}" dt="2024-05-17T13:59:31.538" v="791"/>
          <ac:spMkLst>
            <pc:docMk/>
            <pc:sldMk cId="1681738149" sldId="282"/>
            <ac:spMk id="4" creationId="{0C52DCAD-BDD7-DB7F-8570-9AA47FA5F3E3}"/>
          </ac:spMkLst>
        </pc:spChg>
        <pc:spChg chg="del">
          <ac:chgData name="Isabelle Motte" userId="S::isabelle.motte@uclouvain.be::c5f724bb-884b-4317-a99d-362d4f2078a6" providerId="AD" clId="Web-{2579E073-96E2-0436-FB64-7981BD2B67A0}" dt="2024-05-17T13:59:33.101" v="792"/>
          <ac:spMkLst>
            <pc:docMk/>
            <pc:sldMk cId="1681738149" sldId="282"/>
            <ac:spMk id="5" creationId="{9F94409F-4B23-31FD-5AD2-36A7990EC5D9}"/>
          </ac:spMkLst>
        </pc:spChg>
        <pc:spChg chg="mod">
          <ac:chgData name="Isabelle Motte" userId="S::isabelle.motte@uclouvain.be::c5f724bb-884b-4317-a99d-362d4f2078a6" providerId="AD" clId="Web-{2579E073-96E2-0436-FB64-7981BD2B67A0}" dt="2024-05-17T14:23:00.995" v="1335" actId="20577"/>
          <ac:spMkLst>
            <pc:docMk/>
            <pc:sldMk cId="1681738149" sldId="282"/>
            <ac:spMk id="6" creationId="{4BCB002D-BA17-D77E-D136-0408A0931373}"/>
          </ac:spMkLst>
        </pc:spChg>
        <pc:spChg chg="del">
          <ac:chgData name="Isabelle Motte" userId="S::isabelle.motte@uclouvain.be::c5f724bb-884b-4317-a99d-362d4f2078a6" providerId="AD" clId="Web-{2579E073-96E2-0436-FB64-7981BD2B67A0}" dt="2024-05-17T13:59:34.741" v="793"/>
          <ac:spMkLst>
            <pc:docMk/>
            <pc:sldMk cId="1681738149" sldId="282"/>
            <ac:spMk id="7" creationId="{28866CDA-E843-A3E7-9022-3F370ABD0C46}"/>
          </ac:spMkLst>
        </pc:spChg>
        <pc:picChg chg="add mod">
          <ac:chgData name="Isabelle Motte" userId="S::isabelle.motte@uclouvain.be::c5f724bb-884b-4317-a99d-362d4f2078a6" providerId="AD" clId="Web-{2579E073-96E2-0436-FB64-7981BD2B67A0}" dt="2024-05-17T14:19:35.628" v="1258" actId="1076"/>
          <ac:picMkLst>
            <pc:docMk/>
            <pc:sldMk cId="1681738149" sldId="282"/>
            <ac:picMk id="8" creationId="{61D8D645-EFC9-D38E-A6C0-56CF00DB5730}"/>
          </ac:picMkLst>
        </pc:picChg>
      </pc:sldChg>
      <pc:sldChg chg="addSp modSp add replId">
        <pc:chgData name="Isabelle Motte" userId="S::isabelle.motte@uclouvain.be::c5f724bb-884b-4317-a99d-362d4f2078a6" providerId="AD" clId="Web-{2579E073-96E2-0436-FB64-7981BD2B67A0}" dt="2024-05-17T14:50:55.165" v="2002" actId="20577"/>
        <pc:sldMkLst>
          <pc:docMk/>
          <pc:sldMk cId="4084703614" sldId="283"/>
        </pc:sldMkLst>
        <pc:spChg chg="mod">
          <ac:chgData name="Isabelle Motte" userId="S::isabelle.motte@uclouvain.be::c5f724bb-884b-4317-a99d-362d4f2078a6" providerId="AD" clId="Web-{2579E073-96E2-0436-FB64-7981BD2B67A0}" dt="2024-05-17T14:50:55.165" v="2002" actId="20577"/>
          <ac:spMkLst>
            <pc:docMk/>
            <pc:sldMk cId="4084703614" sldId="283"/>
            <ac:spMk id="6" creationId="{4BCB002D-BA17-D77E-D136-0408A0931373}"/>
          </ac:spMkLst>
        </pc:spChg>
        <pc:picChg chg="add mod">
          <ac:chgData name="Isabelle Motte" userId="S::isabelle.motte@uclouvain.be::c5f724bb-884b-4317-a99d-362d4f2078a6" providerId="AD" clId="Web-{2579E073-96E2-0436-FB64-7981BD2B67A0}" dt="2024-05-17T14:19:40.472" v="1259" actId="1076"/>
          <ac:picMkLst>
            <pc:docMk/>
            <pc:sldMk cId="4084703614" sldId="283"/>
            <ac:picMk id="4" creationId="{6FD7A421-8D60-A702-98C8-23A584456247}"/>
          </ac:picMkLst>
        </pc:picChg>
      </pc:sldChg>
      <pc:sldChg chg="delSp modSp add replId">
        <pc:chgData name="Isabelle Motte" userId="S::isabelle.motte@uclouvain.be::c5f724bb-884b-4317-a99d-362d4f2078a6" providerId="AD" clId="Web-{2579E073-96E2-0436-FB64-7981BD2B67A0}" dt="2024-05-17T14:18:24.829" v="1246" actId="1076"/>
        <pc:sldMkLst>
          <pc:docMk/>
          <pc:sldMk cId="4157218443" sldId="284"/>
        </pc:sldMkLst>
        <pc:spChg chg="mod">
          <ac:chgData name="Isabelle Motte" userId="S::isabelle.motte@uclouvain.be::c5f724bb-884b-4317-a99d-362d4f2078a6" providerId="AD" clId="Web-{2579E073-96E2-0436-FB64-7981BD2B67A0}" dt="2024-05-17T14:18:22.844" v="1245" actId="1076"/>
          <ac:spMkLst>
            <pc:docMk/>
            <pc:sldMk cId="4157218443" sldId="284"/>
            <ac:spMk id="2" creationId="{CB527A62-3ACC-3E96-3C9B-57B47CF1FA2F}"/>
          </ac:spMkLst>
        </pc:spChg>
        <pc:picChg chg="del">
          <ac:chgData name="Isabelle Motte" userId="S::isabelle.motte@uclouvain.be::c5f724bb-884b-4317-a99d-362d4f2078a6" providerId="AD" clId="Web-{2579E073-96E2-0436-FB64-7981BD2B67A0}" dt="2024-05-17T14:18:12.891" v="1239"/>
          <ac:picMkLst>
            <pc:docMk/>
            <pc:sldMk cId="4157218443" sldId="284"/>
            <ac:picMk id="8" creationId="{46CBC89E-1A82-0732-77FA-294DF4E0277F}"/>
          </ac:picMkLst>
        </pc:picChg>
        <pc:picChg chg="del">
          <ac:chgData name="Isabelle Motte" userId="S::isabelle.motte@uclouvain.be::c5f724bb-884b-4317-a99d-362d4f2078a6" providerId="AD" clId="Web-{2579E073-96E2-0436-FB64-7981BD2B67A0}" dt="2024-05-17T14:18:12.266" v="1238"/>
          <ac:picMkLst>
            <pc:docMk/>
            <pc:sldMk cId="4157218443" sldId="284"/>
            <ac:picMk id="9" creationId="{38E815FC-9A4B-8C1C-4AA8-111CB937E1F4}"/>
          </ac:picMkLst>
        </pc:picChg>
        <pc:picChg chg="mod">
          <ac:chgData name="Isabelle Motte" userId="S::isabelle.motte@uclouvain.be::c5f724bb-884b-4317-a99d-362d4f2078a6" providerId="AD" clId="Web-{2579E073-96E2-0436-FB64-7981BD2B67A0}" dt="2024-05-17T14:18:24.829" v="1246" actId="1076"/>
          <ac:picMkLst>
            <pc:docMk/>
            <pc:sldMk cId="4157218443" sldId="284"/>
            <ac:picMk id="10" creationId="{9CCD9855-191D-C2FB-51DD-7B3BFAD481CE}"/>
          </ac:picMkLst>
        </pc:picChg>
        <pc:picChg chg="del">
          <ac:chgData name="Isabelle Motte" userId="S::isabelle.motte@uclouvain.be::c5f724bb-884b-4317-a99d-362d4f2078a6" providerId="AD" clId="Web-{2579E073-96E2-0436-FB64-7981BD2B67A0}" dt="2024-05-17T14:18:13.516" v="1240"/>
          <ac:picMkLst>
            <pc:docMk/>
            <pc:sldMk cId="4157218443" sldId="284"/>
            <ac:picMk id="11" creationId="{C7561FE7-367C-2A08-1CC8-A09FD19B5A51}"/>
          </ac:picMkLst>
        </pc:picChg>
        <pc:picChg chg="del">
          <ac:chgData name="Isabelle Motte" userId="S::isabelle.motte@uclouvain.be::c5f724bb-884b-4317-a99d-362d4f2078a6" providerId="AD" clId="Web-{2579E073-96E2-0436-FB64-7981BD2B67A0}" dt="2024-05-17T14:18:14.047" v="1241"/>
          <ac:picMkLst>
            <pc:docMk/>
            <pc:sldMk cId="4157218443" sldId="284"/>
            <ac:picMk id="15" creationId="{109DD5D2-8620-5C7C-2CAB-0CB62F1A10F1}"/>
          </ac:picMkLst>
        </pc:picChg>
      </pc:sldChg>
      <pc:sldChg chg="addSp delSp modSp add ord replId">
        <pc:chgData name="Isabelle Motte" userId="S::isabelle.motte@uclouvain.be::c5f724bb-884b-4317-a99d-362d4f2078a6" providerId="AD" clId="Web-{2579E073-96E2-0436-FB64-7981BD2B67A0}" dt="2024-05-17T14:24:04.982" v="1346" actId="1076"/>
        <pc:sldMkLst>
          <pc:docMk/>
          <pc:sldMk cId="3435423315" sldId="285"/>
        </pc:sldMkLst>
        <pc:spChg chg="mod">
          <ac:chgData name="Isabelle Motte" userId="S::isabelle.motte@uclouvain.be::c5f724bb-884b-4317-a99d-362d4f2078a6" providerId="AD" clId="Web-{2579E073-96E2-0436-FB64-7981BD2B67A0}" dt="2024-05-17T14:24:04.982" v="1346" actId="1076"/>
          <ac:spMkLst>
            <pc:docMk/>
            <pc:sldMk cId="3435423315" sldId="285"/>
            <ac:spMk id="2" creationId="{CB527A62-3ACC-3E96-3C9B-57B47CF1FA2F}"/>
          </ac:spMkLst>
        </pc:spChg>
        <pc:picChg chg="add mod">
          <ac:chgData name="Isabelle Motte" userId="S::isabelle.motte@uclouvain.be::c5f724bb-884b-4317-a99d-362d4f2078a6" providerId="AD" clId="Web-{2579E073-96E2-0436-FB64-7981BD2B67A0}" dt="2024-05-17T14:24:02.560" v="1345" actId="1076"/>
          <ac:picMkLst>
            <pc:docMk/>
            <pc:sldMk cId="3435423315" sldId="285"/>
            <ac:picMk id="4" creationId="{017A4C08-7D8F-699C-B540-4779A82A8A98}"/>
          </ac:picMkLst>
        </pc:picChg>
        <pc:picChg chg="del">
          <ac:chgData name="Isabelle Motte" userId="S::isabelle.motte@uclouvain.be::c5f724bb-884b-4317-a99d-362d4f2078a6" providerId="AD" clId="Web-{2579E073-96E2-0436-FB64-7981BD2B67A0}" dt="2024-05-17T14:23:46.887" v="1341"/>
          <ac:picMkLst>
            <pc:docMk/>
            <pc:sldMk cId="3435423315" sldId="285"/>
            <ac:picMk id="10" creationId="{9CCD9855-191D-C2FB-51DD-7B3BFAD481CE}"/>
          </ac:picMkLst>
        </pc:picChg>
      </pc:sldChg>
      <pc:sldChg chg="addSp delSp modSp add ord replId">
        <pc:chgData name="Isabelle Motte" userId="S::isabelle.motte@uclouvain.be::c5f724bb-884b-4317-a99d-362d4f2078a6" providerId="AD" clId="Web-{2579E073-96E2-0436-FB64-7981BD2B67A0}" dt="2024-05-17T14:39:55.610" v="1823" actId="20577"/>
        <pc:sldMkLst>
          <pc:docMk/>
          <pc:sldMk cId="1684197621" sldId="286"/>
        </pc:sldMkLst>
        <pc:spChg chg="mod">
          <ac:chgData name="Isabelle Motte" userId="S::isabelle.motte@uclouvain.be::c5f724bb-884b-4317-a99d-362d4f2078a6" providerId="AD" clId="Web-{2579E073-96E2-0436-FB64-7981BD2B67A0}" dt="2024-05-17T14:24:47.218" v="1365" actId="14100"/>
          <ac:spMkLst>
            <pc:docMk/>
            <pc:sldMk cId="1684197621" sldId="286"/>
            <ac:spMk id="3" creationId="{D8C63BEB-9613-2C78-D066-77DC389AA58B}"/>
          </ac:spMkLst>
        </pc:spChg>
        <pc:spChg chg="mod">
          <ac:chgData name="Isabelle Motte" userId="S::isabelle.motte@uclouvain.be::c5f724bb-884b-4317-a99d-362d4f2078a6" providerId="AD" clId="Web-{2579E073-96E2-0436-FB64-7981BD2B67A0}" dt="2024-05-17T14:39:55.610" v="1823" actId="20577"/>
          <ac:spMkLst>
            <pc:docMk/>
            <pc:sldMk cId="1684197621" sldId="286"/>
            <ac:spMk id="6" creationId="{4BCB002D-BA17-D77E-D136-0408A0931373}"/>
          </ac:spMkLst>
        </pc:spChg>
        <pc:picChg chg="del">
          <ac:chgData name="Isabelle Motte" userId="S::isabelle.motte@uclouvain.be::c5f724bb-884b-4317-a99d-362d4f2078a6" providerId="AD" clId="Web-{2579E073-96E2-0436-FB64-7981BD2B67A0}" dt="2024-05-17T14:24:20.498" v="1349"/>
          <ac:picMkLst>
            <pc:docMk/>
            <pc:sldMk cId="1684197621" sldId="286"/>
            <ac:picMk id="4" creationId="{6FD7A421-8D60-A702-98C8-23A584456247}"/>
          </ac:picMkLst>
        </pc:picChg>
        <pc:picChg chg="add mod">
          <ac:chgData name="Isabelle Motte" userId="S::isabelle.motte@uclouvain.be::c5f724bb-884b-4317-a99d-362d4f2078a6" providerId="AD" clId="Web-{2579E073-96E2-0436-FB64-7981BD2B67A0}" dt="2024-05-17T14:24:33.217" v="1351" actId="1076"/>
          <ac:picMkLst>
            <pc:docMk/>
            <pc:sldMk cId="1684197621" sldId="286"/>
            <ac:picMk id="5" creationId="{8FA7CA69-1A8A-28DA-56B5-D4187763F25D}"/>
          </ac:picMkLst>
        </pc:picChg>
      </pc:sldChg>
      <pc:sldChg chg="modSp add ord replId">
        <pc:chgData name="Isabelle Motte" userId="S::isabelle.motte@uclouvain.be::c5f724bb-884b-4317-a99d-362d4f2078a6" providerId="AD" clId="Web-{2579E073-96E2-0436-FB64-7981BD2B67A0}" dt="2024-05-17T14:36:43.822" v="1683"/>
        <pc:sldMkLst>
          <pc:docMk/>
          <pc:sldMk cId="2774823006" sldId="287"/>
        </pc:sldMkLst>
        <pc:spChg chg="mod">
          <ac:chgData name="Isabelle Motte" userId="S::isabelle.motte@uclouvain.be::c5f724bb-884b-4317-a99d-362d4f2078a6" providerId="AD" clId="Web-{2579E073-96E2-0436-FB64-7981BD2B67A0}" dt="2024-05-17T14:36:31.993" v="1682" actId="20577"/>
          <ac:spMkLst>
            <pc:docMk/>
            <pc:sldMk cId="2774823006" sldId="287"/>
            <ac:spMk id="6" creationId="{4BCB002D-BA17-D77E-D136-0408A0931373}"/>
          </ac:spMkLst>
        </pc:spChg>
      </pc:sldChg>
      <pc:sldChg chg="modSp add replId">
        <pc:chgData name="Isabelle Motte" userId="S::isabelle.motte@uclouvain.be::c5f724bb-884b-4317-a99d-362d4f2078a6" providerId="AD" clId="Web-{2579E073-96E2-0436-FB64-7981BD2B67A0}" dt="2024-05-17T14:56:48.068" v="2076" actId="1076"/>
        <pc:sldMkLst>
          <pc:docMk/>
          <pc:sldMk cId="243838696" sldId="288"/>
        </pc:sldMkLst>
        <pc:spChg chg="mod">
          <ac:chgData name="Isabelle Motte" userId="S::isabelle.motte@uclouvain.be::c5f724bb-884b-4317-a99d-362d4f2078a6" providerId="AD" clId="Web-{2579E073-96E2-0436-FB64-7981BD2B67A0}" dt="2024-05-17T14:56:48.068" v="2076" actId="1076"/>
          <ac:spMkLst>
            <pc:docMk/>
            <pc:sldMk cId="243838696" sldId="288"/>
            <ac:spMk id="6" creationId="{4BCB002D-BA17-D77E-D136-0408A0931373}"/>
          </ac:spMkLst>
        </pc:spChg>
      </pc:sldChg>
      <pc:sldChg chg="modSp add replId">
        <pc:chgData name="Isabelle Motte" userId="S::isabelle.motte@uclouvain.be::c5f724bb-884b-4317-a99d-362d4f2078a6" providerId="AD" clId="Web-{2579E073-96E2-0436-FB64-7981BD2B67A0}" dt="2024-05-17T15:20:26.994" v="2775" actId="20577"/>
        <pc:sldMkLst>
          <pc:docMk/>
          <pc:sldMk cId="1048969831" sldId="289"/>
        </pc:sldMkLst>
        <pc:spChg chg="mod">
          <ac:chgData name="Isabelle Motte" userId="S::isabelle.motte@uclouvain.be::c5f724bb-884b-4317-a99d-362d4f2078a6" providerId="AD" clId="Web-{2579E073-96E2-0436-FB64-7981BD2B67A0}" dt="2024-05-17T15:20:26.994" v="2775" actId="20577"/>
          <ac:spMkLst>
            <pc:docMk/>
            <pc:sldMk cId="1048969831" sldId="289"/>
            <ac:spMk id="6" creationId="{4BCB002D-BA17-D77E-D136-0408A0931373}"/>
          </ac:spMkLst>
        </pc:spChg>
      </pc:sldChg>
      <pc:sldChg chg="addSp delSp modSp add replId">
        <pc:chgData name="Isabelle Motte" userId="S::isabelle.motte@uclouvain.be::c5f724bb-884b-4317-a99d-362d4f2078a6" providerId="AD" clId="Web-{2579E073-96E2-0436-FB64-7981BD2B67A0}" dt="2024-05-17T15:14:22.340" v="2396" actId="20577"/>
        <pc:sldMkLst>
          <pc:docMk/>
          <pc:sldMk cId="3531686847" sldId="290"/>
        </pc:sldMkLst>
        <pc:spChg chg="mod">
          <ac:chgData name="Isabelle Motte" userId="S::isabelle.motte@uclouvain.be::c5f724bb-884b-4317-a99d-362d4f2078a6" providerId="AD" clId="Web-{2579E073-96E2-0436-FB64-7981BD2B67A0}" dt="2024-05-17T15:09:53.956" v="2310" actId="1076"/>
          <ac:spMkLst>
            <pc:docMk/>
            <pc:sldMk cId="3531686847" sldId="290"/>
            <ac:spMk id="6" creationId="{4BCB002D-BA17-D77E-D136-0408A0931373}"/>
          </ac:spMkLst>
        </pc:spChg>
        <pc:spChg chg="add mod">
          <ac:chgData name="Isabelle Motte" userId="S::isabelle.motte@uclouvain.be::c5f724bb-884b-4317-a99d-362d4f2078a6" providerId="AD" clId="Web-{2579E073-96E2-0436-FB64-7981BD2B67A0}" dt="2024-05-17T15:14:22.340" v="2396" actId="20577"/>
          <ac:spMkLst>
            <pc:docMk/>
            <pc:sldMk cId="3531686847" sldId="290"/>
            <ac:spMk id="7" creationId="{88B2B7CC-8402-C4F1-8081-79141CDB01D1}"/>
          </ac:spMkLst>
        </pc:spChg>
        <pc:spChg chg="add mod">
          <ac:chgData name="Isabelle Motte" userId="S::isabelle.motte@uclouvain.be::c5f724bb-884b-4317-a99d-362d4f2078a6" providerId="AD" clId="Web-{2579E073-96E2-0436-FB64-7981BD2B67A0}" dt="2024-05-17T15:14:07.059" v="2393" actId="1076"/>
          <ac:spMkLst>
            <pc:docMk/>
            <pc:sldMk cId="3531686847" sldId="290"/>
            <ac:spMk id="8" creationId="{00675DCF-0A82-DD6E-DCA5-110852208460}"/>
          </ac:spMkLst>
        </pc:spChg>
        <pc:picChg chg="add del mod">
          <ac:chgData name="Isabelle Motte" userId="S::isabelle.motte@uclouvain.be::c5f724bb-884b-4317-a99d-362d4f2078a6" providerId="AD" clId="Web-{2579E073-96E2-0436-FB64-7981BD2B67A0}" dt="2024-05-17T15:06:10.166" v="2300"/>
          <ac:picMkLst>
            <pc:docMk/>
            <pc:sldMk cId="3531686847" sldId="290"/>
            <ac:picMk id="2" creationId="{DBFB657A-B0C4-5E8C-B24F-514542E88AE2}"/>
          </ac:picMkLst>
        </pc:picChg>
        <pc:picChg chg="add mod">
          <ac:chgData name="Isabelle Motte" userId="S::isabelle.motte@uclouvain.be::c5f724bb-884b-4317-a99d-362d4f2078a6" providerId="AD" clId="Web-{2579E073-96E2-0436-FB64-7981BD2B67A0}" dt="2024-05-17T15:09:46.049" v="2309" actId="1076"/>
          <ac:picMkLst>
            <pc:docMk/>
            <pc:sldMk cId="3531686847" sldId="290"/>
            <ac:picMk id="4" creationId="{7932C900-EB17-0866-B61A-C9BC5CB52E36}"/>
          </ac:picMkLst>
        </pc:picChg>
      </pc:sldChg>
    </pc:docChg>
  </pc:docChgLst>
  <pc:docChgLst>
    <pc:chgData name="Isabelle Motte" userId="S::isabelle.motte@uclouvain.be::c5f724bb-884b-4317-a99d-362d4f2078a6" providerId="AD" clId="Web-{5575AB13-80F7-40FE-D208-413AAC8DD1A2}"/>
    <pc:docChg chg="modSld">
      <pc:chgData name="Isabelle Motte" userId="S::isabelle.motte@uclouvain.be::c5f724bb-884b-4317-a99d-362d4f2078a6" providerId="AD" clId="Web-{5575AB13-80F7-40FE-D208-413AAC8DD1A2}" dt="2024-06-12T16:18:02.397" v="3" actId="1076"/>
      <pc:docMkLst>
        <pc:docMk/>
      </pc:docMkLst>
      <pc:sldChg chg="addSp modSp">
        <pc:chgData name="Isabelle Motte" userId="S::isabelle.motte@uclouvain.be::c5f724bb-884b-4317-a99d-362d4f2078a6" providerId="AD" clId="Web-{5575AB13-80F7-40FE-D208-413AAC8DD1A2}" dt="2024-06-12T16:18:02.397" v="3" actId="1076"/>
        <pc:sldMkLst>
          <pc:docMk/>
          <pc:sldMk cId="791329536" sldId="260"/>
        </pc:sldMkLst>
        <pc:picChg chg="add mod">
          <ac:chgData name="Isabelle Motte" userId="S::isabelle.motte@uclouvain.be::c5f724bb-884b-4317-a99d-362d4f2078a6" providerId="AD" clId="Web-{5575AB13-80F7-40FE-D208-413AAC8DD1A2}" dt="2024-06-12T16:18:02.397" v="3" actId="1076"/>
          <ac:picMkLst>
            <pc:docMk/>
            <pc:sldMk cId="791329536" sldId="260"/>
            <ac:picMk id="4" creationId="{0DFCB1CC-B8B4-93DF-3CCC-2A48D32E265A}"/>
          </ac:picMkLst>
        </pc:picChg>
      </pc:sldChg>
    </pc:docChg>
  </pc:docChgLst>
  <pc:docChgLst>
    <pc:chgData name="Isabelle Motte" userId="S::isabelle.motte@uclouvain.be::c5f724bb-884b-4317-a99d-362d4f2078a6" providerId="AD" clId="Web-{6F89F56E-1163-C798-86A8-73F7D4FFCA0F}"/>
    <pc:docChg chg="modSld">
      <pc:chgData name="Isabelle Motte" userId="S::isabelle.motte@uclouvain.be::c5f724bb-884b-4317-a99d-362d4f2078a6" providerId="AD" clId="Web-{6F89F56E-1163-C798-86A8-73F7D4FFCA0F}" dt="2024-06-12T15:46:51.553" v="256" actId="20577"/>
      <pc:docMkLst>
        <pc:docMk/>
      </pc:docMkLst>
      <pc:sldChg chg="modSp">
        <pc:chgData name="Isabelle Motte" userId="S::isabelle.motte@uclouvain.be::c5f724bb-884b-4317-a99d-362d4f2078a6" providerId="AD" clId="Web-{6F89F56E-1163-C798-86A8-73F7D4FFCA0F}" dt="2024-06-12T14:18:13.048" v="108" actId="20577"/>
        <pc:sldMkLst>
          <pc:docMk/>
          <pc:sldMk cId="3994585593" sldId="310"/>
        </pc:sldMkLst>
        <pc:spChg chg="mod">
          <ac:chgData name="Isabelle Motte" userId="S::isabelle.motte@uclouvain.be::c5f724bb-884b-4317-a99d-362d4f2078a6" providerId="AD" clId="Web-{6F89F56E-1163-C798-86A8-73F7D4FFCA0F}" dt="2024-06-12T14:18:13.048" v="108" actId="20577"/>
          <ac:spMkLst>
            <pc:docMk/>
            <pc:sldMk cId="3994585593" sldId="310"/>
            <ac:spMk id="6" creationId="{4BCB002D-BA17-D77E-D136-0408A0931373}"/>
          </ac:spMkLst>
        </pc:spChg>
      </pc:sldChg>
      <pc:sldChg chg="modSp">
        <pc:chgData name="Isabelle Motte" userId="S::isabelle.motte@uclouvain.be::c5f724bb-884b-4317-a99d-362d4f2078a6" providerId="AD" clId="Web-{6F89F56E-1163-C798-86A8-73F7D4FFCA0F}" dt="2024-06-12T15:46:51.553" v="256" actId="20577"/>
        <pc:sldMkLst>
          <pc:docMk/>
          <pc:sldMk cId="742180991" sldId="311"/>
        </pc:sldMkLst>
        <pc:spChg chg="mod">
          <ac:chgData name="Isabelle Motte" userId="S::isabelle.motte@uclouvain.be::c5f724bb-884b-4317-a99d-362d4f2078a6" providerId="AD" clId="Web-{6F89F56E-1163-C798-86A8-73F7D4FFCA0F}" dt="2024-06-12T15:46:51.553" v="256" actId="20577"/>
          <ac:spMkLst>
            <pc:docMk/>
            <pc:sldMk cId="742180991" sldId="311"/>
            <ac:spMk id="6" creationId="{4BCB002D-BA17-D77E-D136-0408A093137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7BEE847-F046-4AC4-9F62-7D1817B77E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370278-6D29-4F8F-BD3A-5F72D720EF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51C39-09A6-4624-93B8-19009E33D67F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F551D0-C6E5-4F33-B9C6-D87A100E91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74DDD1-AF4D-4F3F-A33E-7713C840D7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2E8BC-17E1-4463-90FD-68A126E1B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6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6C94-6C27-534C-BBD9-384C954A3F59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6BBF-16B4-4F48-9EBB-1CF9C2819D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contribution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5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3220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28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39C0E9C-8D56-4252-B9EA-E91DF3BC14DC}"/>
              </a:ext>
            </a:extLst>
          </p:cNvPr>
          <p:cNvSpPr txBox="1">
            <a:spLocks/>
          </p:cNvSpPr>
          <p:nvPr userDrawn="1"/>
        </p:nvSpPr>
        <p:spPr>
          <a:xfrm>
            <a:off x="1259999" y="18888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4C2159D-D173-4228-A3E1-ADF14A471401}"/>
              </a:ext>
            </a:extLst>
          </p:cNvPr>
          <p:cNvSpPr txBox="1">
            <a:spLocks/>
          </p:cNvSpPr>
          <p:nvPr userDrawn="1"/>
        </p:nvSpPr>
        <p:spPr>
          <a:xfrm>
            <a:off x="1259998" y="18064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8C7812-BDD8-4E94-AB09-A349C4425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889126"/>
            <a:ext cx="3754438" cy="542990"/>
          </a:xfrm>
        </p:spPr>
        <p:txBody>
          <a:bodyPr/>
          <a:lstStyle>
            <a:lvl1pPr marL="0" indent="0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95A1C07-27DF-4419-8821-53DB4A436E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07702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1532" y="1766577"/>
            <a:ext cx="6108929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1532" y="869543"/>
            <a:ext cx="6108930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1534" y="2347571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532" y="5988457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 Le parc </a:t>
            </a:r>
            <a:r>
              <a:rPr lang="fr-FR" err="1"/>
              <a:t>pharo</a:t>
            </a:r>
            <a:r>
              <a:rPr lang="fr-FR"/>
              <a:t>, Sculptures </a:t>
            </a:r>
            <a:r>
              <a:rPr lang="fr-FR" err="1"/>
              <a:t>bernard</a:t>
            </a:r>
            <a:r>
              <a:rPr lang="fr-FR"/>
              <a:t> venet, image libérée de droits d’auteur (Creative Commons CC0)</a:t>
            </a:r>
          </a:p>
        </p:txBody>
      </p:sp>
    </p:spTree>
    <p:extLst>
      <p:ext uri="{BB962C8B-B14F-4D97-AF65-F5344CB8AC3E}">
        <p14:creationId xmlns:p14="http://schemas.microsoft.com/office/powerpoint/2010/main" val="116079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8127" y="2285051"/>
            <a:ext cx="4920791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8778" y="1160326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431" y="2309567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431" y="586759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 Le parc </a:t>
            </a:r>
            <a:r>
              <a:rPr lang="fr-FR" err="1"/>
              <a:t>pharo</a:t>
            </a:r>
            <a:r>
              <a:rPr lang="fr-FR"/>
              <a:t>, Sculptures </a:t>
            </a:r>
            <a:r>
              <a:rPr lang="fr-FR" err="1"/>
              <a:t>bernard</a:t>
            </a:r>
            <a:r>
              <a:rPr lang="fr-FR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8128" y="2879999"/>
            <a:ext cx="4920792" cy="2737047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963553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8844" y="1776004"/>
            <a:ext cx="6108929" cy="35580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141" y="2109128"/>
            <a:ext cx="3754438" cy="54299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431" y="1141038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8844" y="548756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 Le parc </a:t>
            </a:r>
            <a:r>
              <a:rPr lang="fr-FR" err="1"/>
              <a:t>pharo</a:t>
            </a:r>
            <a:r>
              <a:rPr lang="fr-FR"/>
              <a:t>, Sculptures </a:t>
            </a:r>
            <a:r>
              <a:rPr lang="fr-FR" err="1"/>
              <a:t>bernard</a:t>
            </a:r>
            <a:r>
              <a:rPr lang="fr-FR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141" y="2828041"/>
            <a:ext cx="4920792" cy="2737047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365202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74855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Bibliographie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732A7FCD-BC22-4A12-A3B3-F9A44B4A7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Smith, J. K. (2020). Le Guide du Voyageur dans les Dimensions Parallèles. Éditions Imaginaires.</a:t>
            </a:r>
          </a:p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Brown, A. (2019). Les Secrets de l'Alchimie Moderne. Presses Mystiques.</a:t>
            </a:r>
          </a:p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Garcia, L. (2022). Exploration des Mondes Inconnus. Éditions Aventure.</a:t>
            </a:r>
          </a:p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White, S. (2023). L'Aube des Nouveaux Horizons : Une Histoire de la Science-Fiction. Presses de l'Université Imaginaire.</a:t>
            </a:r>
          </a:p>
        </p:txBody>
      </p:sp>
    </p:spTree>
    <p:extLst>
      <p:ext uri="{BB962C8B-B14F-4D97-AF65-F5344CB8AC3E}">
        <p14:creationId xmlns:p14="http://schemas.microsoft.com/office/powerpoint/2010/main" val="1151805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362706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Bibliographie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AF61B9EC-3972-4229-A00D-CB1077E087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2211" y="2185365"/>
            <a:ext cx="7267575" cy="31480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Inter"/>
              </a:defRPr>
            </a:lvl1pPr>
          </a:lstStyle>
          <a:p>
            <a:pPr lvl="0"/>
            <a:r>
              <a:rPr lang="fr-FR"/>
              <a:t>Smith, J. K. (2020). Le Guide du Voyageur dans les Dimensions Parallèles. Éditions Imaginaires.</a:t>
            </a:r>
          </a:p>
          <a:p>
            <a:pPr lvl="0"/>
            <a:r>
              <a:rPr lang="fr-FR"/>
              <a:t>Brown, A. (2019). Les Secrets de l'Alchimie Moderne. Presses Mystiques.</a:t>
            </a:r>
          </a:p>
          <a:p>
            <a:pPr lvl="0"/>
            <a:r>
              <a:rPr lang="fr-FR"/>
              <a:t>Garcia, L. (2022). Exploration des Mondes Inconnus. Éditions Aventure.</a:t>
            </a:r>
          </a:p>
          <a:p>
            <a:pPr lvl="0"/>
            <a:r>
              <a:rPr lang="fr-FR"/>
              <a:t>White, S. (2023). L'Aube des Nouveaux Horizons : Une Histoire de la Science-Fiction. Presses de l'Université Imaginaire.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D58095F-6E84-4424-9E76-B404C79F5E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tel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l’atelier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6516" y="15634"/>
            <a:ext cx="2537476" cy="1713462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71038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44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022193CD-AE87-45B7-944F-3D78952900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7189" y="566383"/>
            <a:ext cx="8097623" cy="775685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Des questions ?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120F59D1-DF0F-4DF7-9EC3-B73B2ED05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7188" y="1760508"/>
            <a:ext cx="8097624" cy="592912"/>
          </a:xfrm>
        </p:spPr>
        <p:txBody>
          <a:bodyPr>
            <a:noAutofit/>
          </a:bodyPr>
          <a:lstStyle>
            <a:lvl1pPr marL="0" indent="0" algn="ctr">
              <a:buNone/>
              <a:defRPr lang="fr-FR" sz="32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Retrouvez-nous sur le forum du cours !</a:t>
            </a:r>
          </a:p>
        </p:txBody>
      </p:sp>
      <p:pic>
        <p:nvPicPr>
          <p:cNvPr id="11" name="Graphique 10" descr="Courrier">
            <a:extLst>
              <a:ext uri="{FF2B5EF4-FFF2-40B4-BE49-F238E27FC236}">
                <a16:creationId xmlns:a16="http://schemas.microsoft.com/office/drawing/2014/main" id="{6BE65EF2-66C2-4D1C-809D-4CE949EC22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7400" y="2489032"/>
            <a:ext cx="457200" cy="457200"/>
          </a:xfrm>
          <a:prstGeom prst="rect">
            <a:avLst/>
          </a:prstGeom>
        </p:spPr>
      </p:pic>
      <p:pic>
        <p:nvPicPr>
          <p:cNvPr id="12" name="Graphique 11" descr="Lien">
            <a:extLst>
              <a:ext uri="{FF2B5EF4-FFF2-40B4-BE49-F238E27FC236}">
                <a16:creationId xmlns:a16="http://schemas.microsoft.com/office/drawing/2014/main" id="{86A2640F-4F90-498D-BDF8-20B9D06C6B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7400" y="4486086"/>
            <a:ext cx="457200" cy="457200"/>
          </a:xfrm>
          <a:prstGeom prst="rect">
            <a:avLst/>
          </a:prstGeom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11B793E9-A514-4F59-855C-E86E94048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7189" y="4964780"/>
            <a:ext cx="8097623" cy="7606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Inter"/>
              </a:defRPr>
            </a:lvl1pPr>
          </a:lstStyle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Site web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https://cipe.univ-amu.fr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BE5FDC9-B751-4247-BAC1-AB75F4C98D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7188" y="3004790"/>
            <a:ext cx="8097624" cy="1422737"/>
          </a:xfrm>
        </p:spPr>
        <p:txBody>
          <a:bodyPr>
            <a:noAutofit/>
          </a:bodyPr>
          <a:lstStyle>
            <a:lvl1pPr marL="0" indent="0" algn="ctr">
              <a:buNone/>
              <a:defRPr lang="fr-FR" sz="18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Contacts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john.doe@example.com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emilie.dupont@fakemail.com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contact@fantasyemail.net</a:t>
            </a:r>
          </a:p>
        </p:txBody>
      </p:sp>
    </p:spTree>
    <p:extLst>
      <p:ext uri="{BB962C8B-B14F-4D97-AF65-F5344CB8AC3E}">
        <p14:creationId xmlns:p14="http://schemas.microsoft.com/office/powerpoint/2010/main" val="399027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onfé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conférence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8605" y="-156020"/>
            <a:ext cx="2523039" cy="1885116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1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é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démo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3453" y="-119490"/>
            <a:ext cx="2859791" cy="1906527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9" y="5652569"/>
            <a:ext cx="8390900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2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867" y="5652569"/>
            <a:ext cx="7042264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5042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9E69D5EA-085C-41C0-8D5E-EEFBBCE007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06231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err="1">
                <a:solidFill>
                  <a:schemeClr val="bg1"/>
                </a:solidFill>
                <a:latin typeface="Raleway"/>
              </a:rPr>
              <a:t>Idéfix</a:t>
            </a:r>
            <a:endParaRPr lang="fr-FR" sz="280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0EB01636-FC7A-4AAA-9763-5BD244F918D4}"/>
              </a:ext>
            </a:extLst>
          </p:cNvPr>
          <p:cNvSpPr/>
          <p:nvPr userDrawn="1"/>
        </p:nvSpPr>
        <p:spPr>
          <a:xfrm>
            <a:off x="1197204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5070537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697FD4C-3617-49C9-935C-F7280AF529B2}"/>
              </a:ext>
            </a:extLst>
          </p:cNvPr>
          <p:cNvSpPr/>
          <p:nvPr userDrawn="1"/>
        </p:nvSpPr>
        <p:spPr>
          <a:xfrm>
            <a:off x="8943870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DB70AC9-D8FA-440E-9092-D8B0C0442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9565" y="4218566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Tartempion</a:t>
            </a:r>
          </a:p>
        </p:txBody>
      </p:sp>
    </p:spTree>
    <p:extLst>
      <p:ext uri="{BB962C8B-B14F-4D97-AF65-F5344CB8AC3E}">
        <p14:creationId xmlns:p14="http://schemas.microsoft.com/office/powerpoint/2010/main" val="258458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ribu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867" y="5652569"/>
            <a:ext cx="6972730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5818" y="4224168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0EB01636-FC7A-4AAA-9763-5BD244F918D4}"/>
              </a:ext>
            </a:extLst>
          </p:cNvPr>
          <p:cNvSpPr/>
          <p:nvPr userDrawn="1"/>
        </p:nvSpPr>
        <p:spPr>
          <a:xfrm>
            <a:off x="3157980" y="2103035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7031313" y="2103035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DB70AC9-D8FA-440E-9092-D8B0C0442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20341" y="4180859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259458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ribu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8606" y="5652569"/>
            <a:ext cx="7042265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5042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5070537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1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757349C2-E711-41C9-BD97-FAC82190D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266617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3230C5B-66D5-41B1-B8FD-14F718450125}"/>
              </a:ext>
            </a:extLst>
          </p:cNvPr>
          <p:cNvSpPr txBox="1">
            <a:spLocks/>
          </p:cNvSpPr>
          <p:nvPr userDrawn="1"/>
        </p:nvSpPr>
        <p:spPr>
          <a:xfrm>
            <a:off x="3154481" y="496901"/>
            <a:ext cx="5883036" cy="8453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E7C87954-9CDB-4146-BC44-23197E6AD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sous-partie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EBD1932-5CAF-4FE6-A75D-7C2D99EFBE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3830" y="660651"/>
            <a:ext cx="6764338" cy="5178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8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162892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EEC291-CE68-40BD-92C0-029E2F72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FF467F-E97F-447B-98ED-BB47A4BEB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E81E9B-19B8-4B9E-B021-373CC9C9F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7DB55-0756-4E3F-8F05-D6F42A4C5471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F2F50F-B0A8-4B6C-AA50-FD996FB67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B79B4E-6EE5-49B0-8E85-E37828CF4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BDCE-05CB-4AD7-86C7-14141AE4E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86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2" r:id="rId3"/>
    <p:sldLayoutId id="2147483693" r:id="rId4"/>
    <p:sldLayoutId id="2147483681" r:id="rId5"/>
    <p:sldLayoutId id="2147483694" r:id="rId6"/>
    <p:sldLayoutId id="2147483695" r:id="rId7"/>
    <p:sldLayoutId id="2147483678" r:id="rId8"/>
    <p:sldLayoutId id="2147483679" r:id="rId9"/>
    <p:sldLayoutId id="2147483663" r:id="rId10"/>
    <p:sldLayoutId id="2147483667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59AC7-7894-2DE3-08CB-AD2099DD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49" y="1458311"/>
            <a:ext cx="8390901" cy="2779431"/>
          </a:xfrm>
        </p:spPr>
        <p:txBody>
          <a:bodyPr>
            <a:normAutofit/>
          </a:bodyPr>
          <a:lstStyle/>
          <a:p>
            <a:r>
              <a:rPr lang="fr-FR" dirty="0"/>
              <a:t>Bloc Ma Progression</a:t>
            </a:r>
            <a:br>
              <a:rPr lang="fr-FR" dirty="0"/>
            </a:br>
            <a:br>
              <a:rPr lang="fr-FR" dirty="0"/>
            </a:br>
            <a:r>
              <a:rPr lang="fr-FR" dirty="0"/>
              <a:t>Savoir où en en est, pour soi, et par rapport aux autres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C25629-B9C1-601B-88AD-7586B3345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4775616"/>
            <a:ext cx="8390901" cy="1325563"/>
          </a:xfrm>
        </p:spPr>
        <p:txBody>
          <a:bodyPr/>
          <a:lstStyle/>
          <a:p>
            <a:r>
              <a:rPr lang="fr-FR" dirty="0">
                <a:latin typeface="Raleway"/>
                <a:cs typeface="Arial"/>
              </a:rPr>
              <a:t>Luiggi Sansonetti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32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5168A-580D-D065-9084-6227C2F6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Progressions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8FADA3-13CC-D8EB-07E6-49B88F32F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055" y="1825624"/>
            <a:ext cx="11160000" cy="396000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Dans le cours avec comparaison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sz="2000" dirty="0">
                <a:solidFill>
                  <a:schemeClr val="bg1"/>
                </a:solidFill>
              </a:rPr>
              <a:t>Progression personnelle</a:t>
            </a:r>
          </a:p>
          <a:p>
            <a:pPr lvl="1"/>
            <a:r>
              <a:rPr lang="fr-FR" sz="2000" dirty="0">
                <a:solidFill>
                  <a:schemeClr val="bg1"/>
                </a:solidFill>
              </a:rPr>
              <a:t>Par rapport à son Groupe</a:t>
            </a:r>
          </a:p>
          <a:p>
            <a:pPr lvl="1"/>
            <a:r>
              <a:rPr lang="fr-FR" sz="2000" dirty="0">
                <a:solidFill>
                  <a:schemeClr val="bg1"/>
                </a:solidFill>
              </a:rPr>
              <a:t>Par rapport à sa cohorte</a:t>
            </a:r>
          </a:p>
          <a:p>
            <a:pPr lvl="1"/>
            <a:r>
              <a:rPr lang="fr-FR" sz="2000" dirty="0">
                <a:solidFill>
                  <a:schemeClr val="bg1"/>
                </a:solidFill>
              </a:rPr>
              <a:t>Par rapport à tous les étudiants </a:t>
            </a:r>
          </a:p>
        </p:txBody>
      </p:sp>
      <p:pic>
        <p:nvPicPr>
          <p:cNvPr id="8" name="Image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6B52DF2-B69C-E928-88BE-05EE5743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09" y="1648047"/>
            <a:ext cx="2952381" cy="3561905"/>
          </a:xfrm>
          <a:prstGeom prst="rect">
            <a:avLst/>
          </a:prstGeom>
        </p:spPr>
      </p:pic>
      <p:pic>
        <p:nvPicPr>
          <p:cNvPr id="12" name="Image 1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4EAC3AC-7A74-8797-5D96-76BBD1EAF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150" y="2433884"/>
            <a:ext cx="2961905" cy="3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4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5168A-580D-D065-9084-6227C2F6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Progressions</a:t>
            </a:r>
          </a:p>
        </p:txBody>
      </p:sp>
      <p:pic>
        <p:nvPicPr>
          <p:cNvPr id="5" name="Image 4" descr="Une image contenant texte, Appareils électroniques, capture d’écran, affichage&#10;&#10;Description générée automatiquement">
            <a:extLst>
              <a:ext uri="{FF2B5EF4-FFF2-40B4-BE49-F238E27FC236}">
                <a16:creationId xmlns:a16="http://schemas.microsoft.com/office/drawing/2014/main" id="{B2A2315D-4FFA-66E0-0ECE-50735AC2F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1662515"/>
            <a:ext cx="5396272" cy="4519210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01A0729-B944-B3CF-82D5-C143C2E66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7449" y="2564569"/>
            <a:ext cx="4795477" cy="116923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My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progress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https://moodle.org/plugins/block_myprogress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76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4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59</Words>
  <Application>Microsoft Office PowerPoint</Application>
  <PresentationFormat>Grand écran</PresentationFormat>
  <Paragraphs>12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Inter</vt:lpstr>
      <vt:lpstr>Raleway</vt:lpstr>
      <vt:lpstr>Verdana</vt:lpstr>
      <vt:lpstr>Conception personnalisée</vt:lpstr>
      <vt:lpstr>Bloc Ma Progression  Savoir où en en est, pour soi, et par rapport aux autres</vt:lpstr>
      <vt:lpstr>Progressions</vt:lpstr>
      <vt:lpstr>Progressions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CAPANO Manuela;amelie.guardiola@univ-amu.fr</dc:creator>
  <cp:lastModifiedBy>Luiggi Sansonetti</cp:lastModifiedBy>
  <cp:revision>18</cp:revision>
  <dcterms:created xsi:type="dcterms:W3CDTF">2024-03-21T14:58:03Z</dcterms:created>
  <dcterms:modified xsi:type="dcterms:W3CDTF">2024-07-03T16:16:06Z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AA7F3ED2-C5A4-4F1C-92AC-2CD2C76E2B58</vt:lpwstr>
  </property>
  <property fmtid="{D5CDD505-2E9C-101B-9397-08002B2CF9AE}" pid="3" name="ArticulatePath">
    <vt:lpwstr>Présentation1</vt:lpwstr>
  </property>
</Properties>
</file>