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handoutMasterIdLst>
    <p:handoutMasterId r:id="rId30"/>
  </p:handoutMasterIdLst>
  <p:sldIdLst>
    <p:sldId id="258" r:id="rId5"/>
    <p:sldId id="313" r:id="rId6"/>
    <p:sldId id="272" r:id="rId7"/>
    <p:sldId id="273" r:id="rId8"/>
    <p:sldId id="312" r:id="rId9"/>
    <p:sldId id="274" r:id="rId10"/>
    <p:sldId id="306" r:id="rId11"/>
    <p:sldId id="287" r:id="rId12"/>
    <p:sldId id="279" r:id="rId13"/>
    <p:sldId id="280" r:id="rId14"/>
    <p:sldId id="285" r:id="rId15"/>
    <p:sldId id="286" r:id="rId16"/>
    <p:sldId id="304" r:id="rId17"/>
    <p:sldId id="307" r:id="rId18"/>
    <p:sldId id="290" r:id="rId19"/>
    <p:sldId id="308" r:id="rId20"/>
    <p:sldId id="291" r:id="rId21"/>
    <p:sldId id="309" r:id="rId22"/>
    <p:sldId id="311" r:id="rId23"/>
    <p:sldId id="310" r:id="rId24"/>
    <p:sldId id="297" r:id="rId25"/>
    <p:sldId id="300" r:id="rId26"/>
    <p:sldId id="302" r:id="rId27"/>
    <p:sldId id="303" r:id="rId28"/>
  </p:sldIdLst>
  <p:sldSz cx="12192000" cy="6858000"/>
  <p:notesSz cx="6858000" cy="9144000"/>
  <p:custDataLst>
    <p:tags r:id="rId31"/>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4050"/>
    <a:srgbClr val="FF7700"/>
    <a:srgbClr val="00149B"/>
    <a:srgbClr val="0000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559CFC-874A-484E-9BC8-D044A36DB9E5}" v="5271" dt="2024-07-01T10:32:55.4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347" autoAdjust="0"/>
  </p:normalViewPr>
  <p:slideViewPr>
    <p:cSldViewPr snapToGrid="0">
      <p:cViewPr varScale="1">
        <p:scale>
          <a:sx n="48" d="100"/>
          <a:sy n="48" d="100"/>
        </p:scale>
        <p:origin x="1554" y="5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67BEE847-F046-4AC4-9F62-7D1817B77E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370278-6D29-4F8F-BD3A-5F72D720EF9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051C39-09A6-4624-93B8-19009E33D67F}" type="datetimeFigureOut">
              <a:rPr lang="fr-FR" smtClean="0"/>
              <a:t>01/07/2024</a:t>
            </a:fld>
            <a:endParaRPr lang="fr-FR"/>
          </a:p>
        </p:txBody>
      </p:sp>
      <p:sp>
        <p:nvSpPr>
          <p:cNvPr id="4" name="Espace réservé du pied de page 3">
            <a:extLst>
              <a:ext uri="{FF2B5EF4-FFF2-40B4-BE49-F238E27FC236}">
                <a16:creationId xmlns:a16="http://schemas.microsoft.com/office/drawing/2014/main" id="{9EF551D0-C6E5-4F33-B9C6-D87A100E918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7574DDD1-AF4D-4F3F-A33E-7713C840D7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52E8BC-17E1-4463-90FD-68A126E1B695}" type="slidenum">
              <a:rPr lang="fr-FR" smtClean="0"/>
              <a:t>‹N°›</a:t>
            </a:fld>
            <a:endParaRPr lang="fr-FR"/>
          </a:p>
        </p:txBody>
      </p:sp>
    </p:spTree>
    <p:extLst>
      <p:ext uri="{BB962C8B-B14F-4D97-AF65-F5344CB8AC3E}">
        <p14:creationId xmlns:p14="http://schemas.microsoft.com/office/powerpoint/2010/main" val="173960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026C94-6C27-534C-BBD9-384C954A3F59}" type="datetimeFigureOut">
              <a:rPr lang="fr-FR" smtClean="0"/>
              <a:t>01/07/2024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D66BBF-16B4-4F48-9EBB-1CF9C2819DBB}" type="slidenum">
              <a:rPr lang="fr-FR" smtClean="0"/>
              <a:t>‹N°›</a:t>
            </a:fld>
            <a:endParaRPr lang="fr-FR"/>
          </a:p>
        </p:txBody>
      </p:sp>
    </p:spTree>
    <p:extLst>
      <p:ext uri="{BB962C8B-B14F-4D97-AF65-F5344CB8AC3E}">
        <p14:creationId xmlns:p14="http://schemas.microsoft.com/office/powerpoint/2010/main" val="187562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Nous allons parler de comment nous avons </a:t>
            </a:r>
            <a:r>
              <a:rPr lang="fr-FR" dirty="0" err="1"/>
              <a:t>co-créer</a:t>
            </a:r>
            <a:r>
              <a:rPr lang="fr-FR" dirty="0"/>
              <a:t> l’accompagnement des utilisateurs sur Moodle avec le design </a:t>
            </a:r>
            <a:r>
              <a:rPr lang="fr-FR" dirty="0" err="1"/>
              <a:t>thinking</a:t>
            </a:r>
            <a:r>
              <a:rPr lang="fr-FR" dirty="0"/>
              <a:t>, et plus précisément avec l’UX Design.</a:t>
            </a:r>
          </a:p>
        </p:txBody>
      </p:sp>
      <p:sp>
        <p:nvSpPr>
          <p:cNvPr id="4" name="Espace réservé du numéro de diapositive 3"/>
          <p:cNvSpPr>
            <a:spLocks noGrp="1"/>
          </p:cNvSpPr>
          <p:nvPr>
            <p:ph type="sldNum" sz="quarter" idx="5"/>
          </p:nvPr>
        </p:nvSpPr>
        <p:spPr/>
        <p:txBody>
          <a:bodyPr/>
          <a:lstStyle/>
          <a:p>
            <a:fld id="{6CD66BBF-16B4-4F48-9EBB-1CF9C2819DBB}" type="slidenum">
              <a:rPr lang="fr-FR" smtClean="0"/>
              <a:t>1</a:t>
            </a:fld>
            <a:endParaRPr lang="fr-FR"/>
          </a:p>
        </p:txBody>
      </p:sp>
    </p:spTree>
    <p:extLst>
      <p:ext uri="{BB962C8B-B14F-4D97-AF65-F5344CB8AC3E}">
        <p14:creationId xmlns:p14="http://schemas.microsoft.com/office/powerpoint/2010/main" val="3146405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Après des entretiens avec les parties prenantes et un atelier permettant d’asseoir la vision du projet, nous nous sommes demandé…</a:t>
            </a:r>
          </a:p>
        </p:txBody>
      </p:sp>
      <p:sp>
        <p:nvSpPr>
          <p:cNvPr id="4" name="Espace réservé du numéro de diapositive 3"/>
          <p:cNvSpPr>
            <a:spLocks noGrp="1"/>
          </p:cNvSpPr>
          <p:nvPr>
            <p:ph type="sldNum" sz="quarter" idx="5"/>
          </p:nvPr>
        </p:nvSpPr>
        <p:spPr/>
        <p:txBody>
          <a:bodyPr/>
          <a:lstStyle/>
          <a:p>
            <a:fld id="{6CD66BBF-16B4-4F48-9EBB-1CF9C2819DBB}" type="slidenum">
              <a:rPr lang="fr-FR" smtClean="0"/>
              <a:t>10</a:t>
            </a:fld>
            <a:endParaRPr lang="fr-FR"/>
          </a:p>
        </p:txBody>
      </p:sp>
    </p:spTree>
    <p:extLst>
      <p:ext uri="{BB962C8B-B14F-4D97-AF65-F5344CB8AC3E}">
        <p14:creationId xmlns:p14="http://schemas.microsoft.com/office/powerpoint/2010/main" val="3895324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Une fois notre projet bien cadré, nous pouvons partir en exploration, et plus précisément à la rencontre de nos utilisateurs. Cette étape est indispensable car même si nous échangeons avec nos utilisateurs au quotidien, et que nous pensons savoir ce qu’ils veulent, nous ne sommes pas nos utilisateurs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Il existe plusieurs méthodes : questionnaire quantitatif, </a:t>
            </a:r>
            <a:r>
              <a:rPr lang="fr-FR" dirty="0" err="1"/>
              <a:t>shadowing</a:t>
            </a:r>
            <a:r>
              <a:rPr lang="fr-FR" dirty="0"/>
              <a:t>, journal de bord… Nous nous sommes concentrés sur les entretiens individuels pour ce projet</a:t>
            </a:r>
          </a:p>
        </p:txBody>
      </p:sp>
      <p:sp>
        <p:nvSpPr>
          <p:cNvPr id="4" name="Espace réservé du numéro de diapositive 3"/>
          <p:cNvSpPr>
            <a:spLocks noGrp="1"/>
          </p:cNvSpPr>
          <p:nvPr>
            <p:ph type="sldNum" sz="quarter" idx="5"/>
          </p:nvPr>
        </p:nvSpPr>
        <p:spPr/>
        <p:txBody>
          <a:bodyPr/>
          <a:lstStyle/>
          <a:p>
            <a:fld id="{6CD66BBF-16B4-4F48-9EBB-1CF9C2819DBB}" type="slidenum">
              <a:rPr lang="fr-FR" smtClean="0"/>
              <a:t>11</a:t>
            </a:fld>
            <a:endParaRPr lang="fr-FR"/>
          </a:p>
        </p:txBody>
      </p:sp>
    </p:spTree>
    <p:extLst>
      <p:ext uri="{BB962C8B-B14F-4D97-AF65-F5344CB8AC3E}">
        <p14:creationId xmlns:p14="http://schemas.microsoft.com/office/powerpoint/2010/main" val="3751398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À l’issue des 9 entretiens, nous avons identifié 3 </a:t>
            </a:r>
            <a:r>
              <a:rPr lang="fr-FR" dirty="0" err="1"/>
              <a:t>personas</a:t>
            </a:r>
            <a:r>
              <a:rPr lang="fr-FR" dirty="0"/>
              <a:t>.</a:t>
            </a:r>
          </a:p>
          <a:p>
            <a:pPr marL="171450" indent="-171450">
              <a:buFont typeface="Arial" panose="020B0604020202020204" pitchFamily="34" charset="0"/>
              <a:buChar char="•"/>
            </a:pPr>
            <a:r>
              <a:rPr lang="fr-FR" dirty="0"/>
              <a:t>Utilisateur confiant : utilisation plutôt avancée de Moodle ; tendance à chercher les solutions par lui-même, sans trop s’appuyer sur ses collègues ; tendance à tester de nouvelles actions sur la plateforme ; volonté de continuer à se former – besoin d’avoir un catalogue de formation explicite qui s’adapte à son emploi du temps et ressources à disposition pour se renseigner sur les fonctionnalités existantes</a:t>
            </a:r>
          </a:p>
          <a:p>
            <a:pPr marL="171450" indent="-171450">
              <a:buFont typeface="Arial" panose="020B0604020202020204" pitchFamily="34" charset="0"/>
              <a:buChar char="•"/>
            </a:pPr>
            <a:r>
              <a:rPr lang="fr-FR" dirty="0"/>
              <a:t>Utilisateur hésitant : utilisation plutôt basique de Moodle ; tendance à se concentrer sur des actions maîtrisées ; ne ressent pas forcément le besoin de se former – besoin d’être accompagné par le Centre lors de problème ou questionnement pédagogique et de le contacter au tel</a:t>
            </a:r>
          </a:p>
          <a:p>
            <a:pPr marL="171450" indent="-171450">
              <a:buFont typeface="Arial" panose="020B0604020202020204" pitchFamily="34" charset="0"/>
              <a:buChar char="•"/>
            </a:pPr>
            <a:r>
              <a:rPr lang="fr-FR" dirty="0"/>
              <a:t>Utilisateur coopératif : utilisation plutôt basique de Moodle ; tendance à s’appuyer sur ses collègues pour trouver une solution ; tendance à se concentrer sur des actions maitrisées ; ressent le besoin de se former en fonction du sujet – besoin d’échanger avec le Centre quand il y a un problème ; besoin d’avoir des ressources à disposition pour trouver rapidement une solution</a:t>
            </a:r>
          </a:p>
        </p:txBody>
      </p:sp>
      <p:sp>
        <p:nvSpPr>
          <p:cNvPr id="4" name="Espace réservé du numéro de diapositive 3"/>
          <p:cNvSpPr>
            <a:spLocks noGrp="1"/>
          </p:cNvSpPr>
          <p:nvPr>
            <p:ph type="sldNum" sz="quarter" idx="5"/>
          </p:nvPr>
        </p:nvSpPr>
        <p:spPr/>
        <p:txBody>
          <a:bodyPr/>
          <a:lstStyle/>
          <a:p>
            <a:fld id="{6CD66BBF-16B4-4F48-9EBB-1CF9C2819DBB}" type="slidenum">
              <a:rPr lang="fr-FR" smtClean="0"/>
              <a:t>12</a:t>
            </a:fld>
            <a:endParaRPr lang="fr-FR"/>
          </a:p>
        </p:txBody>
      </p:sp>
    </p:spTree>
    <p:extLst>
      <p:ext uri="{BB962C8B-B14F-4D97-AF65-F5344CB8AC3E}">
        <p14:creationId xmlns:p14="http://schemas.microsoft.com/office/powerpoint/2010/main" val="2204977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Formation : </a:t>
            </a:r>
          </a:p>
          <a:p>
            <a:pPr marL="171450" indent="-171450">
              <a:buFont typeface="Arial" panose="020B0604020202020204" pitchFamily="34" charset="0"/>
              <a:buChar char="•"/>
            </a:pPr>
            <a:r>
              <a:rPr lang="fr-FR" dirty="0"/>
              <a:t>L’offre de formation n’est pas adaptée aux utilisateurs s’étant déjà formés aux bases et souhaitant continuer à développer leurs compétences</a:t>
            </a:r>
          </a:p>
          <a:p>
            <a:pPr marL="171450" indent="-171450">
              <a:buFont typeface="Arial" panose="020B0604020202020204" pitchFamily="34" charset="0"/>
              <a:buChar char="•"/>
            </a:pPr>
            <a:r>
              <a:rPr lang="fr-FR" dirty="0"/>
              <a:t>Les utilisateurs ont besoin d’une offre de formation qui s’adaptent à leurs besoins, préférences et contraintes calendaires</a:t>
            </a:r>
          </a:p>
          <a:p>
            <a:pPr marL="0" indent="0">
              <a:buFont typeface="Arial" panose="020B0604020202020204" pitchFamily="34" charset="0"/>
              <a:buNone/>
            </a:pPr>
            <a:r>
              <a:rPr lang="fr-FR" dirty="0"/>
              <a:t>Support : </a:t>
            </a:r>
          </a:p>
          <a:p>
            <a:pPr marL="171450" indent="-171450">
              <a:buFont typeface="Arial" panose="020B0604020202020204" pitchFamily="34" charset="0"/>
              <a:buChar char="•"/>
            </a:pPr>
            <a:r>
              <a:rPr lang="fr-FR" dirty="0"/>
              <a:t>Les échanges par mail pour résoudre des situations bloquantes, parfois urgentes, font perdre beaucoup de temps</a:t>
            </a:r>
          </a:p>
          <a:p>
            <a:pPr marL="171450" indent="-171450">
              <a:buFont typeface="Arial" panose="020B0604020202020204" pitchFamily="34" charset="0"/>
              <a:buChar char="•"/>
            </a:pPr>
            <a:r>
              <a:rPr lang="fr-FR" dirty="0"/>
              <a:t>Certains utilisateurs ont besoin de pouvoir téléphoner à l’équipe support lorsqu’ils rencontrent une situation bloquante, notamment parce qu’ils ont déjà passé du temps à chercher la solution par eux-mêmes ou avec des collègues, les échanges par mail faisant perdre du temps</a:t>
            </a:r>
          </a:p>
          <a:p>
            <a:pPr marL="0" indent="0">
              <a:buFont typeface="Arial" panose="020B0604020202020204" pitchFamily="34" charset="0"/>
              <a:buNone/>
            </a:pPr>
            <a:r>
              <a:rPr lang="fr-FR" dirty="0"/>
              <a:t>Tutoriels :</a:t>
            </a:r>
          </a:p>
          <a:p>
            <a:pPr marL="171450" indent="-171450">
              <a:buFont typeface="Arial" panose="020B0604020202020204" pitchFamily="34" charset="0"/>
              <a:buChar char="•"/>
            </a:pPr>
            <a:r>
              <a:rPr lang="fr-FR" dirty="0"/>
              <a:t>Les utilisateurs ne sont pas réceptifs aux tutoriels, surtout en format vidéo, qui ne garantissent pas de trouver une solution et ne permettent pas de le faire rapidement</a:t>
            </a:r>
          </a:p>
          <a:p>
            <a:pPr marL="171450" indent="-171450">
              <a:buFont typeface="Arial" panose="020B0604020202020204" pitchFamily="34" charset="0"/>
              <a:buChar char="•"/>
            </a:pPr>
            <a:r>
              <a:rPr lang="fr-FR" dirty="0"/>
              <a:t>Les utilisateurs ont besoin de s’appuyer sur des supports permettant de retrouver rapidement une solution ou une mise en œuvre</a:t>
            </a:r>
          </a:p>
          <a:p>
            <a:pPr marL="171450" indent="-171450">
              <a:buFont typeface="Arial" panose="020B0604020202020204" pitchFamily="34" charset="0"/>
              <a:buChar char="•"/>
            </a:pPr>
            <a:r>
              <a:rPr lang="fr-FR" dirty="0"/>
              <a:t>Le terme « tutoriel » semble être associé aux tutoriels vidéo et ne renvoie donc pas une bonne image aux utilisateurs</a:t>
            </a:r>
          </a:p>
        </p:txBody>
      </p:sp>
      <p:sp>
        <p:nvSpPr>
          <p:cNvPr id="4" name="Espace réservé du numéro de diapositive 3"/>
          <p:cNvSpPr>
            <a:spLocks noGrp="1"/>
          </p:cNvSpPr>
          <p:nvPr>
            <p:ph type="sldNum" sz="quarter" idx="5"/>
          </p:nvPr>
        </p:nvSpPr>
        <p:spPr/>
        <p:txBody>
          <a:bodyPr/>
          <a:lstStyle/>
          <a:p>
            <a:fld id="{6CD66BBF-16B4-4F48-9EBB-1CF9C2819DBB}" type="slidenum">
              <a:rPr lang="fr-FR" smtClean="0"/>
              <a:t>13</a:t>
            </a:fld>
            <a:endParaRPr lang="fr-FR"/>
          </a:p>
        </p:txBody>
      </p:sp>
    </p:spTree>
    <p:extLst>
      <p:ext uri="{BB962C8B-B14F-4D97-AF65-F5344CB8AC3E}">
        <p14:creationId xmlns:p14="http://schemas.microsoft.com/office/powerpoint/2010/main" val="3612016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L’exploration terminée, nous pouvions reprendre notre problématique de départ pour l’affiner à partir des données que nous avions récoltées</a:t>
            </a:r>
          </a:p>
        </p:txBody>
      </p:sp>
      <p:sp>
        <p:nvSpPr>
          <p:cNvPr id="4" name="Espace réservé du numéro de diapositive 3"/>
          <p:cNvSpPr>
            <a:spLocks noGrp="1"/>
          </p:cNvSpPr>
          <p:nvPr>
            <p:ph type="sldNum" sz="quarter" idx="5"/>
          </p:nvPr>
        </p:nvSpPr>
        <p:spPr/>
        <p:txBody>
          <a:bodyPr/>
          <a:lstStyle/>
          <a:p>
            <a:fld id="{6CD66BBF-16B4-4F48-9EBB-1CF9C2819DBB}" type="slidenum">
              <a:rPr lang="fr-FR" smtClean="0"/>
              <a:t>14</a:t>
            </a:fld>
            <a:endParaRPr lang="fr-FR"/>
          </a:p>
        </p:txBody>
      </p:sp>
    </p:spTree>
    <p:extLst>
      <p:ext uri="{BB962C8B-B14F-4D97-AF65-F5344CB8AC3E}">
        <p14:creationId xmlns:p14="http://schemas.microsoft.com/office/powerpoint/2010/main" val="1884739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Nous avons décomposé notre problématique initiale en 3 problématiques, une par volet de l’accompagnement proposé</a:t>
            </a:r>
          </a:p>
        </p:txBody>
      </p:sp>
      <p:sp>
        <p:nvSpPr>
          <p:cNvPr id="4" name="Espace réservé du numéro de diapositive 3"/>
          <p:cNvSpPr>
            <a:spLocks noGrp="1"/>
          </p:cNvSpPr>
          <p:nvPr>
            <p:ph type="sldNum" sz="quarter" idx="5"/>
          </p:nvPr>
        </p:nvSpPr>
        <p:spPr/>
        <p:txBody>
          <a:bodyPr/>
          <a:lstStyle/>
          <a:p>
            <a:fld id="{6CD66BBF-16B4-4F48-9EBB-1CF9C2819DBB}" type="slidenum">
              <a:rPr lang="fr-FR" smtClean="0"/>
              <a:t>15</a:t>
            </a:fld>
            <a:endParaRPr lang="fr-FR"/>
          </a:p>
        </p:txBody>
      </p:sp>
    </p:spTree>
    <p:extLst>
      <p:ext uri="{BB962C8B-B14F-4D97-AF65-F5344CB8AC3E}">
        <p14:creationId xmlns:p14="http://schemas.microsoft.com/office/powerpoint/2010/main" val="1725661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Maintenant que les besoins sont clairement identifiés, nous allons pouvoir chercher des solutions. Il existe un grand nombre de méthodes d’idéation : le brainstorming, le </a:t>
            </a:r>
            <a:r>
              <a:rPr lang="fr-FR" dirty="0" err="1"/>
              <a:t>brainwriting</a:t>
            </a:r>
            <a:r>
              <a:rPr lang="fr-FR" dirty="0"/>
              <a:t>, le </a:t>
            </a:r>
            <a:r>
              <a:rPr lang="fr-FR" dirty="0" err="1"/>
              <a:t>crazy</a:t>
            </a:r>
            <a:r>
              <a:rPr lang="fr-FR" dirty="0"/>
              <a:t> </a:t>
            </a:r>
            <a:r>
              <a:rPr lang="fr-FR" dirty="0" err="1"/>
              <a:t>eight’s</a:t>
            </a:r>
            <a:r>
              <a:rPr lang="fr-FR" dirty="0"/>
              <a:t>…</a:t>
            </a:r>
          </a:p>
        </p:txBody>
      </p:sp>
      <p:sp>
        <p:nvSpPr>
          <p:cNvPr id="4" name="Espace réservé du numéro de diapositive 3"/>
          <p:cNvSpPr>
            <a:spLocks noGrp="1"/>
          </p:cNvSpPr>
          <p:nvPr>
            <p:ph type="sldNum" sz="quarter" idx="5"/>
          </p:nvPr>
        </p:nvSpPr>
        <p:spPr/>
        <p:txBody>
          <a:bodyPr/>
          <a:lstStyle/>
          <a:p>
            <a:fld id="{6CD66BBF-16B4-4F48-9EBB-1CF9C2819DBB}" type="slidenum">
              <a:rPr lang="fr-FR" smtClean="0"/>
              <a:t>16</a:t>
            </a:fld>
            <a:endParaRPr lang="fr-FR"/>
          </a:p>
        </p:txBody>
      </p:sp>
    </p:spTree>
    <p:extLst>
      <p:ext uri="{BB962C8B-B14F-4D97-AF65-F5344CB8AC3E}">
        <p14:creationId xmlns:p14="http://schemas.microsoft.com/office/powerpoint/2010/main" val="2663018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À partir des 3 problématiques, nous avons organisé un atelier d’idéation avec des utilisateurs où ils ont pu générer des idées sur les trois problématiques.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Un atelier avec les parties prenantes a ensuite été organisé pour prioriser les idées émergées du premier atelier.</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solutions retenues étaient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Référentiel de compétences Moodle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FAQ avec moteur de recherche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Diversification des formats des supports</a:t>
            </a:r>
          </a:p>
        </p:txBody>
      </p:sp>
      <p:sp>
        <p:nvSpPr>
          <p:cNvPr id="4" name="Espace réservé du numéro de diapositive 3"/>
          <p:cNvSpPr>
            <a:spLocks noGrp="1"/>
          </p:cNvSpPr>
          <p:nvPr>
            <p:ph type="sldNum" sz="quarter" idx="5"/>
          </p:nvPr>
        </p:nvSpPr>
        <p:spPr/>
        <p:txBody>
          <a:bodyPr/>
          <a:lstStyle/>
          <a:p>
            <a:fld id="{6CD66BBF-16B4-4F48-9EBB-1CF9C2819DBB}" type="slidenum">
              <a:rPr lang="fr-FR" smtClean="0"/>
              <a:t>17</a:t>
            </a:fld>
            <a:endParaRPr lang="fr-FR"/>
          </a:p>
        </p:txBody>
      </p:sp>
    </p:spTree>
    <p:extLst>
      <p:ext uri="{BB962C8B-B14F-4D97-AF65-F5344CB8AC3E}">
        <p14:creationId xmlns:p14="http://schemas.microsoft.com/office/powerpoint/2010/main" val="2014160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C’est le moment où les idées prennent vie. </a:t>
            </a:r>
          </a:p>
        </p:txBody>
      </p:sp>
      <p:sp>
        <p:nvSpPr>
          <p:cNvPr id="4" name="Espace réservé du numéro de diapositive 3"/>
          <p:cNvSpPr>
            <a:spLocks noGrp="1"/>
          </p:cNvSpPr>
          <p:nvPr>
            <p:ph type="sldNum" sz="quarter" idx="5"/>
          </p:nvPr>
        </p:nvSpPr>
        <p:spPr/>
        <p:txBody>
          <a:bodyPr/>
          <a:lstStyle/>
          <a:p>
            <a:fld id="{6CD66BBF-16B4-4F48-9EBB-1CF9C2819DBB}" type="slidenum">
              <a:rPr lang="fr-FR" smtClean="0"/>
              <a:t>18</a:t>
            </a:fld>
            <a:endParaRPr lang="fr-FR"/>
          </a:p>
        </p:txBody>
      </p:sp>
    </p:spTree>
    <p:extLst>
      <p:ext uri="{BB962C8B-B14F-4D97-AF65-F5344CB8AC3E}">
        <p14:creationId xmlns:p14="http://schemas.microsoft.com/office/powerpoint/2010/main" val="3315318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Référentiel de compétences : Sous la forme d’un document </a:t>
            </a:r>
            <a:r>
              <a:rPr lang="fr-FR" dirty="0" err="1"/>
              <a:t>word</a:t>
            </a:r>
            <a:r>
              <a:rPr lang="fr-FR" dirty="0"/>
              <a:t>, le référentiel répertorie les usages pédagogiques de Moodle, classés par niveaux dans 4 grandes compétences de l’enseignant du supérieur</a:t>
            </a:r>
          </a:p>
          <a:p>
            <a:r>
              <a:rPr lang="fr-FR" dirty="0"/>
              <a:t>FAQ Moodle : Sous la forme d’un espace Moodle en format Tuile regroupant les supports par besoin ou problème, la FAQ a été prototypée sur </a:t>
            </a:r>
            <a:r>
              <a:rPr lang="fr-FR" dirty="0" err="1"/>
              <a:t>Figma</a:t>
            </a:r>
            <a:r>
              <a:rPr lang="fr-FR" dirty="0"/>
              <a:t> pour intégrer le moteur de recherche</a:t>
            </a:r>
          </a:p>
          <a:p>
            <a:r>
              <a:rPr lang="fr-FR" dirty="0"/>
              <a:t>Diversification des formats des supports : 2 types de support (résoudre un problème et réaliser une action), 2 formats (</a:t>
            </a:r>
            <a:r>
              <a:rPr lang="fr-FR" dirty="0" err="1"/>
              <a:t>word</a:t>
            </a:r>
            <a:r>
              <a:rPr lang="fr-FR" dirty="0"/>
              <a:t> et interactif)</a:t>
            </a:r>
          </a:p>
        </p:txBody>
      </p:sp>
      <p:sp>
        <p:nvSpPr>
          <p:cNvPr id="4" name="Espace réservé du numéro de diapositive 3"/>
          <p:cNvSpPr>
            <a:spLocks noGrp="1"/>
          </p:cNvSpPr>
          <p:nvPr>
            <p:ph type="sldNum" sz="quarter" idx="5"/>
          </p:nvPr>
        </p:nvSpPr>
        <p:spPr/>
        <p:txBody>
          <a:bodyPr/>
          <a:lstStyle/>
          <a:p>
            <a:fld id="{6CD66BBF-16B4-4F48-9EBB-1CF9C2819DBB}" type="slidenum">
              <a:rPr lang="fr-FR" smtClean="0"/>
              <a:t>19</a:t>
            </a:fld>
            <a:endParaRPr lang="fr-FR"/>
          </a:p>
        </p:txBody>
      </p:sp>
    </p:spTree>
    <p:extLst>
      <p:ext uri="{BB962C8B-B14F-4D97-AF65-F5344CB8AC3E}">
        <p14:creationId xmlns:p14="http://schemas.microsoft.com/office/powerpoint/2010/main" val="2341141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Je suis Lola Turgis-Moy, ingénieure pédagogique et UX Designer au Centre d’innovation pédagogique de l’Université Paris Sciences et Lettres</a:t>
            </a:r>
          </a:p>
        </p:txBody>
      </p:sp>
      <p:sp>
        <p:nvSpPr>
          <p:cNvPr id="4" name="Espace réservé du numéro de diapositive 3"/>
          <p:cNvSpPr>
            <a:spLocks noGrp="1"/>
          </p:cNvSpPr>
          <p:nvPr>
            <p:ph type="sldNum" sz="quarter" idx="5"/>
          </p:nvPr>
        </p:nvSpPr>
        <p:spPr/>
        <p:txBody>
          <a:bodyPr/>
          <a:lstStyle/>
          <a:p>
            <a:fld id="{6CD66BBF-16B4-4F48-9EBB-1CF9C2819DBB}" type="slidenum">
              <a:rPr lang="fr-FR" smtClean="0"/>
              <a:t>2</a:t>
            </a:fld>
            <a:endParaRPr lang="fr-FR"/>
          </a:p>
        </p:txBody>
      </p:sp>
    </p:spTree>
    <p:extLst>
      <p:ext uri="{BB962C8B-B14F-4D97-AF65-F5344CB8AC3E}">
        <p14:creationId xmlns:p14="http://schemas.microsoft.com/office/powerpoint/2010/main" val="30432275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boucler la boucle, nous avons soumis les prototypes aux utilisateurs pour qu’ils nous fassent un retour.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prototypes reposant sur des parcours, il convient de tester les prototypes en proposant aux utilisateurs de réaliser ces parcours.</a:t>
            </a:r>
          </a:p>
          <a:p>
            <a:endParaRPr lang="fr-FR" dirty="0"/>
          </a:p>
        </p:txBody>
      </p:sp>
      <p:sp>
        <p:nvSpPr>
          <p:cNvPr id="4" name="Espace réservé du numéro de diapositive 3"/>
          <p:cNvSpPr>
            <a:spLocks noGrp="1"/>
          </p:cNvSpPr>
          <p:nvPr>
            <p:ph type="sldNum" sz="quarter" idx="5"/>
          </p:nvPr>
        </p:nvSpPr>
        <p:spPr/>
        <p:txBody>
          <a:bodyPr/>
          <a:lstStyle/>
          <a:p>
            <a:fld id="{6CD66BBF-16B4-4F48-9EBB-1CF9C2819DBB}" type="slidenum">
              <a:rPr lang="fr-FR" smtClean="0"/>
              <a:t>20</a:t>
            </a:fld>
            <a:endParaRPr lang="fr-FR"/>
          </a:p>
        </p:txBody>
      </p:sp>
    </p:spTree>
    <p:extLst>
      <p:ext uri="{BB962C8B-B14F-4D97-AF65-F5344CB8AC3E}">
        <p14:creationId xmlns:p14="http://schemas.microsoft.com/office/powerpoint/2010/main" val="2058070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prototypes reposant sur des parcours, il convient de tester les prototypes en proposant aux utilisateurs de réaliser ces parcours.</a:t>
            </a:r>
          </a:p>
          <a:p>
            <a:r>
              <a:rPr lang="fr-FR" dirty="0"/>
              <a:t>Dans le cas du référentiel de compétences, nous avions besoin de savoir si le document était clair et s’il permettait de s’attribuer facilement un niveau.</a:t>
            </a:r>
          </a:p>
          <a:p>
            <a:r>
              <a:rPr lang="fr-FR" dirty="0"/>
              <a:t>Dans le cas de la FAQ et de la diversification des supports, nous avions besoin de savoir si les utilisateurs arrivaient rapidement à trouver la solution à leur problème et s’ils arrivaient à trouver comment réaliser une action</a:t>
            </a:r>
          </a:p>
        </p:txBody>
      </p:sp>
      <p:sp>
        <p:nvSpPr>
          <p:cNvPr id="4" name="Espace réservé du numéro de diapositive 3"/>
          <p:cNvSpPr>
            <a:spLocks noGrp="1"/>
          </p:cNvSpPr>
          <p:nvPr>
            <p:ph type="sldNum" sz="quarter" idx="5"/>
          </p:nvPr>
        </p:nvSpPr>
        <p:spPr/>
        <p:txBody>
          <a:bodyPr/>
          <a:lstStyle/>
          <a:p>
            <a:fld id="{6CD66BBF-16B4-4F48-9EBB-1CF9C2819DBB}" type="slidenum">
              <a:rPr lang="fr-FR" smtClean="0"/>
              <a:t>21</a:t>
            </a:fld>
            <a:endParaRPr lang="fr-FR"/>
          </a:p>
        </p:txBody>
      </p:sp>
    </p:spTree>
    <p:extLst>
      <p:ext uri="{BB962C8B-B14F-4D97-AF65-F5344CB8AC3E}">
        <p14:creationId xmlns:p14="http://schemas.microsoft.com/office/powerpoint/2010/main" val="26472425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Référentiel de compétences : les utilisateurs l’ont trouvé intéressant mais ont été confus quant à son objectif</a:t>
            </a:r>
          </a:p>
          <a:p>
            <a:r>
              <a:rPr lang="fr-FR" dirty="0"/>
              <a:t>FAQ Moodle : les utilisateurs ont apprécié l’organisation de l’espace et la formulation des problématiques, mais nous n’avons pas pu identifier si le moteur de recherche était une plus-value</a:t>
            </a:r>
          </a:p>
          <a:p>
            <a:r>
              <a:rPr lang="fr-FR" dirty="0"/>
              <a:t>Supports : la distinction entre les 2 types (gestion de problème et apprentissage d’une action) a bien été comprise, mais le format interactif n’a pas rencontré son public</a:t>
            </a:r>
          </a:p>
          <a:p>
            <a:r>
              <a:rPr lang="fr-FR" dirty="0"/>
              <a:t>En plus de cela, nous avons identifié que le vocabulaire Moodle n’est pas forcément maîtrisé par les utilisateurs, ce qui peut les refroidir (H5P)</a:t>
            </a:r>
          </a:p>
        </p:txBody>
      </p:sp>
      <p:sp>
        <p:nvSpPr>
          <p:cNvPr id="4" name="Espace réservé du numéro de diapositive 3"/>
          <p:cNvSpPr>
            <a:spLocks noGrp="1"/>
          </p:cNvSpPr>
          <p:nvPr>
            <p:ph type="sldNum" sz="quarter" idx="5"/>
          </p:nvPr>
        </p:nvSpPr>
        <p:spPr/>
        <p:txBody>
          <a:bodyPr/>
          <a:lstStyle/>
          <a:p>
            <a:fld id="{6CD66BBF-16B4-4F48-9EBB-1CF9C2819DBB}" type="slidenum">
              <a:rPr lang="fr-FR" smtClean="0"/>
              <a:t>22</a:t>
            </a:fld>
            <a:endParaRPr lang="fr-FR"/>
          </a:p>
        </p:txBody>
      </p:sp>
    </p:spTree>
    <p:extLst>
      <p:ext uri="{BB962C8B-B14F-4D97-AF65-F5344CB8AC3E}">
        <p14:creationId xmlns:p14="http://schemas.microsoft.com/office/powerpoint/2010/main" val="22027826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Design </a:t>
            </a:r>
            <a:r>
              <a:rPr lang="fr-FR" dirty="0" err="1"/>
              <a:t>thinking</a:t>
            </a:r>
            <a:r>
              <a:rPr lang="fr-FR" dirty="0"/>
              <a:t>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correspond à un état d’esprit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méthode adaptable à tous les contextes de projet = peut être mis en place sur des petits projets plus précis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Et si tout cela vous paraît être une montagne à mettre en place, essayez tout de même d’aller discuter avec vos utilisateurs car c’est toujours intéressant et enrichissant. De notre côté, au tout début, lorsqu’on a lancé le questionnaire en mars/avril, on s’attendait à se faire incendier – parce que sur le support on est toujours contacté par les utilisateurs qui ne sont pas contents ou qui ont un problème – et l’on a été agréablement surpris que globalement les utilisateurs notaient leur expérience sur Moodle au-dessus de la moyenne.</a:t>
            </a:r>
          </a:p>
        </p:txBody>
      </p:sp>
      <p:sp>
        <p:nvSpPr>
          <p:cNvPr id="4" name="Espace réservé du numéro de diapositive 3"/>
          <p:cNvSpPr>
            <a:spLocks noGrp="1"/>
          </p:cNvSpPr>
          <p:nvPr>
            <p:ph type="sldNum" sz="quarter" idx="5"/>
          </p:nvPr>
        </p:nvSpPr>
        <p:spPr/>
        <p:txBody>
          <a:bodyPr/>
          <a:lstStyle/>
          <a:p>
            <a:fld id="{6CD66BBF-16B4-4F48-9EBB-1CF9C2819DBB}" type="slidenum">
              <a:rPr lang="fr-FR" smtClean="0"/>
              <a:t>23</a:t>
            </a:fld>
            <a:endParaRPr lang="fr-FR"/>
          </a:p>
        </p:txBody>
      </p:sp>
    </p:spTree>
    <p:extLst>
      <p:ext uri="{BB962C8B-B14F-4D97-AF65-F5344CB8AC3E}">
        <p14:creationId xmlns:p14="http://schemas.microsoft.com/office/powerpoint/2010/main" val="8035416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Merci pour votre attention</a:t>
            </a:r>
          </a:p>
        </p:txBody>
      </p:sp>
      <p:sp>
        <p:nvSpPr>
          <p:cNvPr id="4" name="Espace réservé du numéro de diapositive 3"/>
          <p:cNvSpPr>
            <a:spLocks noGrp="1"/>
          </p:cNvSpPr>
          <p:nvPr>
            <p:ph type="sldNum" sz="quarter" idx="5"/>
          </p:nvPr>
        </p:nvSpPr>
        <p:spPr/>
        <p:txBody>
          <a:bodyPr/>
          <a:lstStyle/>
          <a:p>
            <a:fld id="{6CD66BBF-16B4-4F48-9EBB-1CF9C2819DBB}" type="slidenum">
              <a:rPr lang="fr-FR" smtClean="0"/>
              <a:t>24</a:t>
            </a:fld>
            <a:endParaRPr lang="fr-FR"/>
          </a:p>
        </p:txBody>
      </p:sp>
    </p:spTree>
    <p:extLst>
      <p:ext uri="{BB962C8B-B14F-4D97-AF65-F5344CB8AC3E}">
        <p14:creationId xmlns:p14="http://schemas.microsoft.com/office/powerpoint/2010/main" val="12989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commencer, parlons design </a:t>
            </a:r>
            <a:r>
              <a:rPr lang="fr-FR" dirty="0" err="1"/>
              <a:t>thinking</a:t>
            </a:r>
            <a:endParaRPr lang="fr-FR" dirty="0"/>
          </a:p>
        </p:txBody>
      </p:sp>
      <p:sp>
        <p:nvSpPr>
          <p:cNvPr id="4" name="Espace réservé du numéro de diapositive 3"/>
          <p:cNvSpPr>
            <a:spLocks noGrp="1"/>
          </p:cNvSpPr>
          <p:nvPr>
            <p:ph type="sldNum" sz="quarter" idx="5"/>
          </p:nvPr>
        </p:nvSpPr>
        <p:spPr/>
        <p:txBody>
          <a:bodyPr/>
          <a:lstStyle/>
          <a:p>
            <a:fld id="{6CD66BBF-16B4-4F48-9EBB-1CF9C2819DBB}" type="slidenum">
              <a:rPr lang="fr-FR" smtClean="0"/>
              <a:t>3</a:t>
            </a:fld>
            <a:endParaRPr lang="fr-FR"/>
          </a:p>
        </p:txBody>
      </p:sp>
    </p:spTree>
    <p:extLst>
      <p:ext uri="{BB962C8B-B14F-4D97-AF65-F5344CB8AC3E}">
        <p14:creationId xmlns:p14="http://schemas.microsoft.com/office/powerpoint/2010/main" val="2937535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Design </a:t>
            </a:r>
            <a:r>
              <a:rPr lang="fr-FR" dirty="0" err="1"/>
              <a:t>thinking</a:t>
            </a:r>
            <a:r>
              <a:rPr lang="fr-FR" dirty="0"/>
              <a:t> = méthode de conception globale, centrée sur l’humain, pour résoudre des problèmes, en créant des services ou produits innovants</a:t>
            </a:r>
          </a:p>
          <a:p>
            <a:r>
              <a:rPr lang="fr-FR" dirty="0"/>
              <a:t>Le design </a:t>
            </a:r>
            <a:r>
              <a:rPr lang="fr-FR" dirty="0" err="1"/>
              <a:t>thinking</a:t>
            </a:r>
            <a:r>
              <a:rPr lang="fr-FR" dirty="0"/>
              <a:t> repose sur des étapes bien définies : </a:t>
            </a:r>
          </a:p>
          <a:p>
            <a:pPr marL="228600" indent="-228600">
              <a:buAutoNum type="arabicPeriod"/>
            </a:pPr>
            <a:r>
              <a:rPr lang="fr-FR" dirty="0"/>
              <a:t>Cadrage : identifier le problème que l’on souhaite résoudre, les parties prenantes impliquées, les utilisateurs concernés</a:t>
            </a:r>
          </a:p>
          <a:p>
            <a:pPr marL="228600" indent="-228600">
              <a:buAutoNum type="arabicPeriod"/>
            </a:pPr>
            <a:r>
              <a:rPr lang="fr-FR" dirty="0"/>
              <a:t>Exploration : aller à la rencontre des utilisateurs pour échanger, observer… afin de recueillir leurs besoins</a:t>
            </a:r>
          </a:p>
          <a:p>
            <a:pPr marL="228600" indent="-228600">
              <a:buAutoNum type="arabicPeriod"/>
            </a:pPr>
            <a:r>
              <a:rPr lang="fr-FR" dirty="0"/>
              <a:t>Définition : retravailler la problématique à partir de l’étape précédente</a:t>
            </a:r>
          </a:p>
          <a:p>
            <a:pPr marL="228600" indent="-228600">
              <a:buAutoNum type="arabicPeriod"/>
            </a:pPr>
            <a:r>
              <a:rPr lang="fr-FR" dirty="0"/>
              <a:t>Idéation : transformer les problèmes en solution, en générant des idées collectivement, identifier les idées qui partiront en prototypage</a:t>
            </a:r>
          </a:p>
          <a:p>
            <a:pPr marL="228600" indent="-228600">
              <a:buAutoNum type="arabicPeriod"/>
            </a:pPr>
            <a:r>
              <a:rPr lang="fr-FR" dirty="0"/>
              <a:t>Prototypage : donner vie aux solutions choisies, les rendre manipulables par les utilisateurs</a:t>
            </a:r>
          </a:p>
          <a:p>
            <a:pPr marL="228600" indent="-228600">
              <a:buAutoNum type="arabicPeriod"/>
            </a:pPr>
            <a:r>
              <a:rPr lang="fr-FR" dirty="0"/>
              <a:t>Test : confronter le prototype aux utilisateurs pour identifier les points forts et faibles</a:t>
            </a:r>
          </a:p>
          <a:p>
            <a:pPr marL="0" indent="0">
              <a:buNone/>
            </a:pPr>
            <a:r>
              <a:rPr lang="fr-FR" dirty="0"/>
              <a:t>Si besoin, on redémarre ensuite la boucle, on fait des allers-retours entre les phases.</a:t>
            </a:r>
          </a:p>
          <a:p>
            <a:pPr marL="0" indent="0">
              <a:buNone/>
            </a:pPr>
            <a:r>
              <a:rPr lang="fr-FR" dirty="0"/>
              <a:t>Méthode transposable à différents contextes et types de projets</a:t>
            </a:r>
          </a:p>
        </p:txBody>
      </p:sp>
      <p:sp>
        <p:nvSpPr>
          <p:cNvPr id="4" name="Espace réservé du numéro de diapositive 3"/>
          <p:cNvSpPr>
            <a:spLocks noGrp="1"/>
          </p:cNvSpPr>
          <p:nvPr>
            <p:ph type="sldNum" sz="quarter" idx="5"/>
          </p:nvPr>
        </p:nvSpPr>
        <p:spPr/>
        <p:txBody>
          <a:bodyPr/>
          <a:lstStyle/>
          <a:p>
            <a:fld id="{6CD66BBF-16B4-4F48-9EBB-1CF9C2819DBB}" type="slidenum">
              <a:rPr lang="fr-FR" smtClean="0"/>
              <a:t>4</a:t>
            </a:fld>
            <a:endParaRPr lang="fr-FR"/>
          </a:p>
        </p:txBody>
      </p:sp>
    </p:spTree>
    <p:extLst>
      <p:ext uri="{BB962C8B-B14F-4D97-AF65-F5344CB8AC3E}">
        <p14:creationId xmlns:p14="http://schemas.microsoft.com/office/powerpoint/2010/main" val="631866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UX Design = processus itératif, à l’image du design </a:t>
            </a:r>
            <a:r>
              <a:rPr lang="fr-FR" dirty="0" err="1"/>
              <a:t>thinking</a:t>
            </a:r>
            <a:r>
              <a:rPr lang="fr-FR" dirty="0"/>
              <a:t>, demandant une connaissance explicite des utilisateurs. Travail sur la qualité de l’expérience vécue lors de l’usage d’une application, d’un site, d’un service… Et cette expérience doit être pensée en amont du produit/service.</a:t>
            </a:r>
          </a:p>
          <a:p>
            <a:r>
              <a:rPr lang="fr-FR" dirty="0"/>
              <a:t>Fondamental donc d’intégrer les utilisateurs le plus tôt possible et le plus souvent possible dans le processus de conception – pour que la solution finale réponde à leur besoin</a:t>
            </a:r>
          </a:p>
          <a:p>
            <a:r>
              <a:rPr lang="fr-FR" dirty="0"/>
              <a:t>Comme c’est une confusion commune, je vous propose un petit point vocabulaire :</a:t>
            </a:r>
          </a:p>
          <a:p>
            <a:pPr marL="171450" indent="-171450">
              <a:buFont typeface="Arial" panose="020B0604020202020204" pitchFamily="34" charset="0"/>
              <a:buChar char="•"/>
            </a:pPr>
            <a:r>
              <a:rPr lang="fr-FR" dirty="0"/>
              <a:t>L’UX design n’est pas la même chose que l’UI design – prenez un iceberg : l’UI est la partie visible – les couleurs, la place des boutons, l’organisation de l’espace, l’UX est la partie immergée – l’expérience vécue</a:t>
            </a:r>
          </a:p>
          <a:p>
            <a:pPr marL="171450" indent="-171450">
              <a:buFont typeface="Arial" panose="020B0604020202020204" pitchFamily="34" charset="0"/>
              <a:buChar char="•"/>
            </a:pPr>
            <a:r>
              <a:rPr lang="fr-FR" dirty="0"/>
              <a:t>L’UX design n’est pas la même chose que l’ergonomie – l’ergonomie se concentre sur le fonctionnement du produit/service, l’UX design se concentre sur les émotions</a:t>
            </a:r>
          </a:p>
        </p:txBody>
      </p:sp>
      <p:sp>
        <p:nvSpPr>
          <p:cNvPr id="4" name="Espace réservé du numéro de diapositive 3"/>
          <p:cNvSpPr>
            <a:spLocks noGrp="1"/>
          </p:cNvSpPr>
          <p:nvPr>
            <p:ph type="sldNum" sz="quarter" idx="5"/>
          </p:nvPr>
        </p:nvSpPr>
        <p:spPr/>
        <p:txBody>
          <a:bodyPr/>
          <a:lstStyle/>
          <a:p>
            <a:fld id="{6CD66BBF-16B4-4F48-9EBB-1CF9C2819DBB}" type="slidenum">
              <a:rPr lang="fr-FR" smtClean="0"/>
              <a:t>5</a:t>
            </a:fld>
            <a:endParaRPr lang="fr-FR"/>
          </a:p>
        </p:txBody>
      </p:sp>
    </p:spTree>
    <p:extLst>
      <p:ext uri="{BB962C8B-B14F-4D97-AF65-F5344CB8AC3E}">
        <p14:creationId xmlns:p14="http://schemas.microsoft.com/office/powerpoint/2010/main" val="1066351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Nous allons aborder le projet sur lequel nous avons appliqué le design d’expérience utilisateur.</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Attention : impossible d’appliquer la même approche pour chaque projet, l’adaptation est l’essence du design </a:t>
            </a:r>
            <a:r>
              <a:rPr lang="fr-FR" dirty="0" err="1"/>
              <a:t>thinking</a:t>
            </a:r>
            <a:r>
              <a:rPr lang="fr-FR" dirty="0"/>
              <a:t>. Ce que je vous présente aujourd’hui ne pourra pas être calqué à 100% sur un autre projet. Même si les étapes sont les mêmes, elles ne se dérouleront pas forcément de la même façon. Si nous avons le temps, je vous raconterai un autre projet suivant cette même méthode qui ne s’est pas du tout passé de la même façon…</a:t>
            </a:r>
          </a:p>
          <a:p>
            <a:endParaRPr lang="fr-FR" dirty="0"/>
          </a:p>
        </p:txBody>
      </p:sp>
      <p:sp>
        <p:nvSpPr>
          <p:cNvPr id="4" name="Espace réservé du numéro de diapositive 3"/>
          <p:cNvSpPr>
            <a:spLocks noGrp="1"/>
          </p:cNvSpPr>
          <p:nvPr>
            <p:ph type="sldNum" sz="quarter" idx="5"/>
          </p:nvPr>
        </p:nvSpPr>
        <p:spPr/>
        <p:txBody>
          <a:bodyPr/>
          <a:lstStyle/>
          <a:p>
            <a:fld id="{6CD66BBF-16B4-4F48-9EBB-1CF9C2819DBB}" type="slidenum">
              <a:rPr lang="fr-FR" smtClean="0"/>
              <a:t>6</a:t>
            </a:fld>
            <a:endParaRPr lang="fr-FR"/>
          </a:p>
        </p:txBody>
      </p:sp>
    </p:spTree>
    <p:extLst>
      <p:ext uri="{BB962C8B-B14F-4D97-AF65-F5344CB8AC3E}">
        <p14:creationId xmlns:p14="http://schemas.microsoft.com/office/powerpoint/2010/main" val="4023333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première phase est le cadrage. Laissez-moi vous présenter le contexte de notre projet</a:t>
            </a:r>
          </a:p>
        </p:txBody>
      </p:sp>
      <p:sp>
        <p:nvSpPr>
          <p:cNvPr id="4" name="Espace réservé du numéro de diapositive 3"/>
          <p:cNvSpPr>
            <a:spLocks noGrp="1"/>
          </p:cNvSpPr>
          <p:nvPr>
            <p:ph type="sldNum" sz="quarter" idx="5"/>
          </p:nvPr>
        </p:nvSpPr>
        <p:spPr/>
        <p:txBody>
          <a:bodyPr/>
          <a:lstStyle/>
          <a:p>
            <a:fld id="{6CD66BBF-16B4-4F48-9EBB-1CF9C2819DBB}" type="slidenum">
              <a:rPr lang="fr-FR" smtClean="0"/>
              <a:t>7</a:t>
            </a:fld>
            <a:endParaRPr lang="fr-FR"/>
          </a:p>
        </p:txBody>
      </p:sp>
    </p:spTree>
    <p:extLst>
      <p:ext uri="{BB962C8B-B14F-4D97-AF65-F5344CB8AC3E}">
        <p14:creationId xmlns:p14="http://schemas.microsoft.com/office/powerpoint/2010/main" val="2355273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Université Paris Sciences et Lettres : Dauphine, Mines, ENS… Pour n’en citer que quelques-uns</a:t>
            </a:r>
          </a:p>
          <a:p>
            <a:r>
              <a:rPr lang="fr-FR" dirty="0"/>
              <a:t>Centre : qui accompagne les enseignants de PSL dans leurs réflexions sur leurs pratiques pédagogiques a convergé les plateformes des 9 établissements-composantes de PSL sur un seul Moodle et propose un accompagnement pour la prise en main et la maîtrise de Moodle</a:t>
            </a:r>
          </a:p>
          <a:p>
            <a:r>
              <a:rPr lang="fr-FR" dirty="0"/>
              <a:t>En amont du projet dont je vous parle, échange avec les utilisateurs : </a:t>
            </a:r>
          </a:p>
          <a:p>
            <a:pPr marL="171450" indent="-171450">
              <a:buFont typeface="Arial" panose="020B0604020202020204" pitchFamily="34" charset="0"/>
              <a:buChar char="•"/>
            </a:pPr>
            <a:r>
              <a:rPr lang="fr-FR" dirty="0"/>
              <a:t>diffusion d’un questionnaire pour lequel il y a eu 473 réponses des enseignants, du personnel administratif et étudiants</a:t>
            </a:r>
          </a:p>
          <a:p>
            <a:pPr marL="171450" indent="-171450">
              <a:buFont typeface="Arial" panose="020B0604020202020204" pitchFamily="34" charset="0"/>
              <a:buChar char="•"/>
            </a:pPr>
            <a:r>
              <a:rPr lang="fr-FR" dirty="0"/>
              <a:t>Réalisation de 7 entretiens individuels</a:t>
            </a:r>
          </a:p>
          <a:p>
            <a:pPr marL="0" indent="0">
              <a:buFont typeface="Arial" panose="020B0604020202020204" pitchFamily="34" charset="0"/>
              <a:buNone/>
            </a:pPr>
            <a:r>
              <a:rPr lang="fr-FR" dirty="0"/>
              <a:t>De ces échanges sont ressortis notamment une méconnaissance de la plateforme par les utilisateurs et une demande de formation des enseignants par les étudiants</a:t>
            </a:r>
          </a:p>
        </p:txBody>
      </p:sp>
      <p:sp>
        <p:nvSpPr>
          <p:cNvPr id="4" name="Espace réservé du numéro de diapositive 3"/>
          <p:cNvSpPr>
            <a:spLocks noGrp="1"/>
          </p:cNvSpPr>
          <p:nvPr>
            <p:ph type="sldNum" sz="quarter" idx="5"/>
          </p:nvPr>
        </p:nvSpPr>
        <p:spPr/>
        <p:txBody>
          <a:bodyPr/>
          <a:lstStyle/>
          <a:p>
            <a:fld id="{6CD66BBF-16B4-4F48-9EBB-1CF9C2819DBB}" type="slidenum">
              <a:rPr lang="fr-FR" smtClean="0"/>
              <a:t>8</a:t>
            </a:fld>
            <a:endParaRPr lang="fr-FR"/>
          </a:p>
        </p:txBody>
      </p:sp>
    </p:spTree>
    <p:extLst>
      <p:ext uri="{BB962C8B-B14F-4D97-AF65-F5344CB8AC3E}">
        <p14:creationId xmlns:p14="http://schemas.microsoft.com/office/powerpoint/2010/main" val="791045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Comme je vous le disais, le Centre propose un accompagnement en trois volets :</a:t>
            </a:r>
          </a:p>
          <a:p>
            <a:pPr marL="171450" indent="-171450">
              <a:buFont typeface="Arial" panose="020B0604020202020204" pitchFamily="34" charset="0"/>
              <a:buChar char="•"/>
            </a:pPr>
            <a:r>
              <a:rPr lang="fr-FR" dirty="0"/>
              <a:t>Les formations qui vont des bases à des sujets plus poussés comme les </a:t>
            </a:r>
            <a:r>
              <a:rPr lang="fr-FR" dirty="0" err="1"/>
              <a:t>learning</a:t>
            </a:r>
            <a:r>
              <a:rPr lang="fr-FR" dirty="0"/>
              <a:t> </a:t>
            </a:r>
            <a:r>
              <a:rPr lang="fr-FR" dirty="0" err="1"/>
              <a:t>analytics</a:t>
            </a:r>
            <a:r>
              <a:rPr lang="fr-FR" dirty="0"/>
              <a:t> ou H5P</a:t>
            </a:r>
          </a:p>
          <a:p>
            <a:pPr marL="171450" indent="-171450">
              <a:buFont typeface="Arial" panose="020B0604020202020204" pitchFamily="34" charset="0"/>
              <a:buChar char="•"/>
            </a:pPr>
            <a:r>
              <a:rPr lang="fr-FR" dirty="0"/>
              <a:t>Le support </a:t>
            </a:r>
            <a:r>
              <a:rPr lang="fr-FR" dirty="0" err="1"/>
              <a:t>moodle</a:t>
            </a:r>
            <a:r>
              <a:rPr lang="fr-FR" dirty="0"/>
              <a:t> qui répond à toutes les demandes fonctionnelles et certaines demandes techniques</a:t>
            </a:r>
          </a:p>
          <a:p>
            <a:pPr marL="171450" indent="-171450">
              <a:buFont typeface="Arial" panose="020B0604020202020204" pitchFamily="34" charset="0"/>
              <a:buChar char="•"/>
            </a:pPr>
            <a:r>
              <a:rPr lang="fr-FR" dirty="0"/>
              <a:t>Les tutoriels qui sont regroupés sur un espace Moodle sur lequel les utilisateurs sont renvoyés lorsqu’ils contactent le support pour un sujet qui y est traité</a:t>
            </a:r>
          </a:p>
        </p:txBody>
      </p:sp>
      <p:sp>
        <p:nvSpPr>
          <p:cNvPr id="4" name="Espace réservé du numéro de diapositive 3"/>
          <p:cNvSpPr>
            <a:spLocks noGrp="1"/>
          </p:cNvSpPr>
          <p:nvPr>
            <p:ph type="sldNum" sz="quarter" idx="5"/>
          </p:nvPr>
        </p:nvSpPr>
        <p:spPr/>
        <p:txBody>
          <a:bodyPr/>
          <a:lstStyle/>
          <a:p>
            <a:fld id="{6CD66BBF-16B4-4F48-9EBB-1CF9C2819DBB}" type="slidenum">
              <a:rPr lang="fr-FR" smtClean="0"/>
              <a:t>9</a:t>
            </a:fld>
            <a:endParaRPr lang="fr-FR"/>
          </a:p>
        </p:txBody>
      </p:sp>
    </p:spTree>
    <p:extLst>
      <p:ext uri="{BB962C8B-B14F-4D97-AF65-F5344CB8AC3E}">
        <p14:creationId xmlns:p14="http://schemas.microsoft.com/office/powerpoint/2010/main" val="38797668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467ABE98-144F-407D-84DA-0C14FDBF63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Espace réservé du titre 1">
            <a:extLst>
              <a:ext uri="{FF2B5EF4-FFF2-40B4-BE49-F238E27FC236}">
                <a16:creationId xmlns:a16="http://schemas.microsoft.com/office/drawing/2014/main" id="{E4DF0D0B-124D-438B-8550-3C3D55515E44}"/>
              </a:ext>
            </a:extLst>
          </p:cNvPr>
          <p:cNvSpPr>
            <a:spLocks noGrp="1"/>
          </p:cNvSpPr>
          <p:nvPr>
            <p:ph type="title"/>
          </p:nvPr>
        </p:nvSpPr>
        <p:spPr>
          <a:xfrm>
            <a:off x="1900549" y="2186707"/>
            <a:ext cx="8390901" cy="1325563"/>
          </a:xfrm>
          <a:prstGeom prst="rect">
            <a:avLst/>
          </a:prstGeom>
        </p:spPr>
        <p:txBody>
          <a:bodyPr vert="horz" lIns="91440" tIns="45720" rIns="91440" bIns="45720" rtlCol="0" anchor="ctr">
            <a:normAutofit/>
          </a:bodyPr>
          <a:lstStyle>
            <a:lvl1pPr algn="ctr">
              <a:defRPr baseline="0">
                <a:solidFill>
                  <a:schemeClr val="bg1"/>
                </a:solidFill>
                <a:latin typeface="Raleway" panose="020B0003030101060003" pitchFamily="34" charset="0"/>
                <a:cs typeface="Arial" panose="020B0604020202020204" pitchFamily="34" charset="0"/>
              </a:defRPr>
            </a:lvl1pPr>
          </a:lstStyle>
          <a:p>
            <a:r>
              <a:rPr lang="fr-FR"/>
              <a:t>Titre de la contribution</a:t>
            </a:r>
          </a:p>
        </p:txBody>
      </p:sp>
      <p:sp>
        <p:nvSpPr>
          <p:cNvPr id="11" name="Espace réservé du texte 2">
            <a:extLst>
              <a:ext uri="{FF2B5EF4-FFF2-40B4-BE49-F238E27FC236}">
                <a16:creationId xmlns:a16="http://schemas.microsoft.com/office/drawing/2014/main" id="{C7954960-0FC5-401D-8EA3-5E3331959C45}"/>
              </a:ext>
            </a:extLst>
          </p:cNvPr>
          <p:cNvSpPr>
            <a:spLocks noGrp="1"/>
          </p:cNvSpPr>
          <p:nvPr>
            <p:ph type="body" idx="1"/>
          </p:nvPr>
        </p:nvSpPr>
        <p:spPr>
          <a:xfrm>
            <a:off x="1900549" y="3659737"/>
            <a:ext cx="8390901" cy="1325563"/>
          </a:xfrm>
          <a:prstGeom prst="rect">
            <a:avLst/>
          </a:prstGeom>
        </p:spPr>
        <p:txBody>
          <a:bodyPr vert="horz" lIns="91440" tIns="45720" rIns="91440" bIns="45720" rtlCol="0" anchor="ctr">
            <a:normAutofit/>
          </a:bodyPr>
          <a:lstStyle>
            <a:lvl1pPr marL="0" indent="0" algn="ctr">
              <a:buNone/>
              <a:defRPr baseline="0">
                <a:solidFill>
                  <a:schemeClr val="bg1"/>
                </a:solidFill>
                <a:latin typeface="Raleway" panose="020B0003030101060003" pitchFamily="34" charset="0"/>
                <a:cs typeface="Arial" panose="020B0604020202020204" pitchFamily="34" charset="0"/>
              </a:defRPr>
            </a:lvl1pPr>
          </a:lstStyle>
          <a:p>
            <a:pPr lvl="0"/>
            <a:r>
              <a:rPr lang="fr-FR"/>
              <a:t>Auteurs</a:t>
            </a:r>
          </a:p>
        </p:txBody>
      </p:sp>
      <p:pic>
        <p:nvPicPr>
          <p:cNvPr id="12" name="Image 11">
            <a:extLst>
              <a:ext uri="{FF2B5EF4-FFF2-40B4-BE49-F238E27FC236}">
                <a16:creationId xmlns:a16="http://schemas.microsoft.com/office/drawing/2014/main" id="{AF607C6F-5840-47DF-AA8A-78F6EE207990}"/>
              </a:ext>
            </a:extLst>
          </p:cNvPr>
          <p:cNvPicPr>
            <a:picLocks noChangeAspect="1"/>
          </p:cNvPicPr>
          <p:nvPr userDrawn="1"/>
        </p:nvPicPr>
        <p:blipFill>
          <a:blip r:embed="rId3"/>
          <a:stretch/>
        </p:blipFill>
        <p:spPr bwMode="auto">
          <a:xfrm>
            <a:off x="188008" y="172380"/>
            <a:ext cx="1828798" cy="1825380"/>
          </a:xfrm>
          <a:prstGeom prst="rect">
            <a:avLst/>
          </a:prstGeom>
        </p:spPr>
      </p:pic>
      <p:pic>
        <p:nvPicPr>
          <p:cNvPr id="13" name="Image 12">
            <a:extLst>
              <a:ext uri="{FF2B5EF4-FFF2-40B4-BE49-F238E27FC236}">
                <a16:creationId xmlns:a16="http://schemas.microsoft.com/office/drawing/2014/main" id="{C9069E5F-0E26-45F6-AFC5-58F476669B3E}"/>
              </a:ext>
            </a:extLst>
          </p:cNvPr>
          <p:cNvPicPr>
            <a:picLocks noChangeAspect="1"/>
          </p:cNvPicPr>
          <p:nvPr userDrawn="1"/>
        </p:nvPicPr>
        <p:blipFill>
          <a:blip r:embed="rId4"/>
          <a:stretch/>
        </p:blipFill>
        <p:spPr bwMode="auto">
          <a:xfrm>
            <a:off x="9466516" y="-42306"/>
            <a:ext cx="2537476" cy="1829343"/>
          </a:xfrm>
          <a:prstGeom prst="rect">
            <a:avLst/>
          </a:prstGeom>
        </p:spPr>
      </p:pic>
      <p:sp>
        <p:nvSpPr>
          <p:cNvPr id="7" name="Espace réservé du texte 10">
            <a:extLst>
              <a:ext uri="{FF2B5EF4-FFF2-40B4-BE49-F238E27FC236}">
                <a16:creationId xmlns:a16="http://schemas.microsoft.com/office/drawing/2014/main" id="{C4909177-9E8B-4869-83FB-7AE2EB5330BD}"/>
              </a:ext>
            </a:extLst>
          </p:cNvPr>
          <p:cNvSpPr>
            <a:spLocks noGrp="1"/>
          </p:cNvSpPr>
          <p:nvPr>
            <p:ph type="body" sz="quarter" idx="10" hasCustomPrompt="1"/>
          </p:nvPr>
        </p:nvSpPr>
        <p:spPr>
          <a:xfrm>
            <a:off x="1900548" y="5652569"/>
            <a:ext cx="8390901" cy="498850"/>
          </a:xfrm>
        </p:spPr>
        <p:txBody>
          <a:bodyPr/>
          <a:lstStyle>
            <a:lvl1pPr marL="0" indent="0">
              <a:buNone/>
              <a:defRPr lang="fr-FR" sz="2800" dirty="0">
                <a:solidFill>
                  <a:schemeClr val="bg1"/>
                </a:solidFill>
                <a:latin typeface="Raleway" pitchFamily="2" charset="77"/>
                <a:cs typeface="Arial" panose="020B0604020202020204" pitchFamily="34" charset="0"/>
              </a:defRPr>
            </a:lvl1pPr>
          </a:lstStyle>
          <a:p>
            <a:pPr algn="ctr"/>
            <a:r>
              <a:rPr lang="fr-FR" sz="2800">
                <a:solidFill>
                  <a:schemeClr val="bg1"/>
                </a:solidFill>
                <a:latin typeface="Raleway"/>
                <a:ea typeface="+mj-ea"/>
                <a:cs typeface="Arial" panose="020B0604020202020204" pitchFamily="34" charset="0"/>
              </a:rPr>
              <a:t>Établissement </a:t>
            </a:r>
            <a:r>
              <a:rPr lang="fr-FR" sz="2800">
                <a:solidFill>
                  <a:schemeClr val="bg1"/>
                </a:solidFill>
                <a:latin typeface="Raleway" pitchFamily="2" charset="77"/>
                <a:ea typeface="+mj-ea"/>
                <a:cs typeface="Arial" panose="020B0604020202020204" pitchFamily="34" charset="0"/>
              </a:rPr>
              <a:t>: </a:t>
            </a:r>
            <a:r>
              <a:rPr lang="fr-FR" sz="2800">
                <a:solidFill>
                  <a:schemeClr val="bg1"/>
                </a:solidFill>
                <a:latin typeface="Raleway" pitchFamily="2" charset="77"/>
              </a:rPr>
              <a:t>Université </a:t>
            </a:r>
            <a:r>
              <a:rPr lang="fr-FR" sz="2800" err="1">
                <a:solidFill>
                  <a:schemeClr val="bg1"/>
                </a:solidFill>
                <a:latin typeface="Raleway" pitchFamily="2" charset="77"/>
              </a:rPr>
              <a:t>Luminares</a:t>
            </a:r>
            <a:endParaRPr lang="fr-FR" sz="2800">
              <a:solidFill>
                <a:schemeClr val="bg1"/>
              </a:solidFill>
              <a:latin typeface="Raleway" pitchFamily="2" charset="77"/>
              <a:ea typeface="+mj-ea"/>
              <a:cs typeface="Arial" panose="020B0604020202020204" pitchFamily="34" charset="0"/>
            </a:endParaRPr>
          </a:p>
        </p:txBody>
      </p:sp>
    </p:spTree>
    <p:extLst>
      <p:ext uri="{BB962C8B-B14F-4D97-AF65-F5344CB8AC3E}">
        <p14:creationId xmlns:p14="http://schemas.microsoft.com/office/powerpoint/2010/main" val="1406052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erge fond bleu">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606D6D7-71E2-4F97-BD32-8F3E0FB963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Image 9">
            <a:extLst>
              <a:ext uri="{FF2B5EF4-FFF2-40B4-BE49-F238E27FC236}">
                <a16:creationId xmlns:a16="http://schemas.microsoft.com/office/drawing/2014/main" id="{8F9216C4-22AB-4158-AE65-EB0053BE9DDC}"/>
              </a:ext>
            </a:extLst>
          </p:cNvPr>
          <p:cNvPicPr>
            <a:picLocks noChangeAspect="1"/>
          </p:cNvPicPr>
          <p:nvPr userDrawn="1"/>
        </p:nvPicPr>
        <p:blipFill>
          <a:blip r:embed="rId3"/>
          <a:stretch/>
        </p:blipFill>
        <p:spPr bwMode="auto">
          <a:xfrm>
            <a:off x="188008" y="172380"/>
            <a:ext cx="1266323" cy="1263956"/>
          </a:xfrm>
          <a:prstGeom prst="rect">
            <a:avLst/>
          </a:prstGeom>
        </p:spPr>
      </p:pic>
      <p:pic>
        <p:nvPicPr>
          <p:cNvPr id="2" name="Image 1">
            <a:extLst>
              <a:ext uri="{FF2B5EF4-FFF2-40B4-BE49-F238E27FC236}">
                <a16:creationId xmlns:a16="http://schemas.microsoft.com/office/drawing/2014/main" id="{EE63691A-F3D8-295F-5AB5-A21DB716636E}"/>
              </a:ext>
            </a:extLst>
          </p:cNvPr>
          <p:cNvPicPr>
            <a:picLocks noChangeAspect="1"/>
          </p:cNvPicPr>
          <p:nvPr userDrawn="1"/>
        </p:nvPicPr>
        <p:blipFill>
          <a:blip r:embed="rId4"/>
          <a:stretch/>
        </p:blipFill>
        <p:spPr bwMode="auto">
          <a:xfrm>
            <a:off x="9466516" y="-42306"/>
            <a:ext cx="2537476" cy="1829343"/>
          </a:xfrm>
          <a:prstGeom prst="rect">
            <a:avLst/>
          </a:prstGeom>
        </p:spPr>
      </p:pic>
    </p:spTree>
    <p:extLst>
      <p:ext uri="{BB962C8B-B14F-4D97-AF65-F5344CB8AC3E}">
        <p14:creationId xmlns:p14="http://schemas.microsoft.com/office/powerpoint/2010/main" val="188399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erge fond blanc">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D139AE-54E3-4FE2-86CA-5A7BA553C71A}"/>
              </a:ext>
            </a:extLst>
          </p:cNvPr>
          <p:cNvSpPr/>
          <p:nvPr userDrawn="1"/>
        </p:nvSpPr>
        <p:spPr>
          <a:xfrm>
            <a:off x="0" y="0"/>
            <a:ext cx="12191998" cy="731520"/>
          </a:xfrm>
          <a:prstGeom prst="rect">
            <a:avLst/>
          </a:prstGeom>
          <a:solidFill>
            <a:srgbClr val="0D4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48BE3F74-10A3-447A-9F8F-FA44F0A2ADEF}"/>
              </a:ext>
            </a:extLst>
          </p:cNvPr>
          <p:cNvPicPr>
            <a:picLocks noChangeAspect="1"/>
          </p:cNvPicPr>
          <p:nvPr userDrawn="1"/>
        </p:nvPicPr>
        <p:blipFill>
          <a:blip r:embed="rId2"/>
          <a:stretch/>
        </p:blipFill>
        <p:spPr bwMode="auto">
          <a:xfrm>
            <a:off x="11094720" y="-59541"/>
            <a:ext cx="1097278" cy="791061"/>
          </a:xfrm>
          <a:prstGeom prst="rect">
            <a:avLst/>
          </a:prstGeom>
        </p:spPr>
      </p:pic>
      <p:pic>
        <p:nvPicPr>
          <p:cNvPr id="3" name="Image 2">
            <a:extLst>
              <a:ext uri="{FF2B5EF4-FFF2-40B4-BE49-F238E27FC236}">
                <a16:creationId xmlns:a16="http://schemas.microsoft.com/office/drawing/2014/main" id="{9419EC34-146F-47CE-B914-EC201A5061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12192000" cy="914400"/>
          </a:xfrm>
          <a:prstGeom prst="rect">
            <a:avLst/>
          </a:prstGeom>
        </p:spPr>
      </p:pic>
    </p:spTree>
    <p:extLst>
      <p:ext uri="{BB962C8B-B14F-4D97-AF65-F5344CB8AC3E}">
        <p14:creationId xmlns:p14="http://schemas.microsoft.com/office/powerpoint/2010/main" val="2800320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047780E-B825-4DC7-855F-969588687DE5}"/>
              </a:ext>
            </a:extLst>
          </p:cNvPr>
          <p:cNvSpPr/>
          <p:nvPr userDrawn="1"/>
        </p:nvSpPr>
        <p:spPr>
          <a:xfrm>
            <a:off x="0" y="0"/>
            <a:ext cx="12191998" cy="731520"/>
          </a:xfrm>
          <a:prstGeom prst="rect">
            <a:avLst/>
          </a:prstGeom>
          <a:solidFill>
            <a:srgbClr val="0D4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5980C84A-77DD-4020-9029-FCBC40726438}"/>
              </a:ext>
            </a:extLst>
          </p:cNvPr>
          <p:cNvPicPr>
            <a:picLocks noChangeAspect="1"/>
          </p:cNvPicPr>
          <p:nvPr userDrawn="1"/>
        </p:nvPicPr>
        <p:blipFill>
          <a:blip r:embed="rId2"/>
          <a:stretch/>
        </p:blipFill>
        <p:spPr bwMode="auto">
          <a:xfrm>
            <a:off x="11094720" y="-59541"/>
            <a:ext cx="1097278" cy="791061"/>
          </a:xfrm>
          <a:prstGeom prst="rect">
            <a:avLst/>
          </a:prstGeom>
        </p:spPr>
      </p:pic>
      <p:pic>
        <p:nvPicPr>
          <p:cNvPr id="8" name="Image 7">
            <a:extLst>
              <a:ext uri="{FF2B5EF4-FFF2-40B4-BE49-F238E27FC236}">
                <a16:creationId xmlns:a16="http://schemas.microsoft.com/office/drawing/2014/main" id="{031D4795-2E5D-47CD-9962-99ECB1274C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12192000" cy="914400"/>
          </a:xfrm>
          <a:prstGeom prst="rect">
            <a:avLst/>
          </a:prstGeom>
        </p:spPr>
      </p:pic>
      <p:sp>
        <p:nvSpPr>
          <p:cNvPr id="10" name="Espace réservé du texte 9">
            <a:extLst>
              <a:ext uri="{FF2B5EF4-FFF2-40B4-BE49-F238E27FC236}">
                <a16:creationId xmlns:a16="http://schemas.microsoft.com/office/drawing/2014/main" id="{031BE1B1-B507-4E16-99F3-964F5909AB28}"/>
              </a:ext>
            </a:extLst>
          </p:cNvPr>
          <p:cNvSpPr>
            <a:spLocks noGrp="1"/>
          </p:cNvSpPr>
          <p:nvPr>
            <p:ph type="body" sz="quarter" idx="10" hasCustomPrompt="1"/>
          </p:nvPr>
        </p:nvSpPr>
        <p:spPr>
          <a:xfrm>
            <a:off x="1260000" y="1980000"/>
            <a:ext cx="9134157" cy="2357438"/>
          </a:xfrm>
        </p:spPr>
        <p:txBody>
          <a:bodyPr/>
          <a:lstStyle>
            <a:lvl1pPr marL="0" indent="0">
              <a:buNone/>
              <a:defRPr lang="fr-FR" sz="1800" kern="1200" dirty="0" smtClean="0">
                <a:solidFill>
                  <a:schemeClr val="tx1">
                    <a:lumMod val="85000"/>
                    <a:lumOff val="15000"/>
                  </a:schemeClr>
                </a:solidFill>
                <a:latin typeface="Verdana" panose="020B0604030504040204" pitchFamily="34" charset="0"/>
                <a:ea typeface="Verdana" panose="020B0604030504040204" pitchFamily="34" charset="0"/>
                <a:cs typeface="+mn-cs"/>
              </a:defRPr>
            </a:lvl1pPr>
          </a:lstStyle>
          <a:p>
            <a:r>
              <a:rPr lang="fr-FR">
                <a:solidFill>
                  <a:schemeClr val="tx1">
                    <a:lumMod val="85000"/>
                    <a:lumOff val="15000"/>
                  </a:schemeClr>
                </a:solidFill>
                <a:latin typeface="Inter"/>
              </a:rPr>
              <a:t>Lorem ipsum </a:t>
            </a:r>
            <a:r>
              <a:rPr lang="fr-FR" err="1">
                <a:solidFill>
                  <a:schemeClr val="tx1">
                    <a:lumMod val="85000"/>
                    <a:lumOff val="15000"/>
                  </a:schemeClr>
                </a:solidFill>
                <a:latin typeface="Inter"/>
              </a:rPr>
              <a:t>dolor</a:t>
            </a:r>
            <a:r>
              <a:rPr lang="fr-FR">
                <a:solidFill>
                  <a:schemeClr val="tx1">
                    <a:lumMod val="85000"/>
                    <a:lumOff val="15000"/>
                  </a:schemeClr>
                </a:solidFill>
                <a:latin typeface="Inter"/>
              </a:rPr>
              <a:t> </a:t>
            </a:r>
            <a:r>
              <a:rPr lang="fr-FR" err="1">
                <a:solidFill>
                  <a:schemeClr val="tx1">
                    <a:lumMod val="85000"/>
                    <a:lumOff val="15000"/>
                  </a:schemeClr>
                </a:solidFill>
                <a:latin typeface="Inter"/>
              </a:rPr>
              <a:t>sit</a:t>
            </a:r>
            <a:r>
              <a:rPr lang="fr-FR">
                <a:solidFill>
                  <a:schemeClr val="tx1">
                    <a:lumMod val="85000"/>
                    <a:lumOff val="15000"/>
                  </a:schemeClr>
                </a:solidFill>
                <a:latin typeface="Inter"/>
              </a:rPr>
              <a:t> </a:t>
            </a:r>
            <a:r>
              <a:rPr lang="fr-FR" err="1">
                <a:solidFill>
                  <a:schemeClr val="tx1">
                    <a:lumMod val="85000"/>
                    <a:lumOff val="15000"/>
                  </a:schemeClr>
                </a:solidFill>
                <a:latin typeface="Inter"/>
              </a:rPr>
              <a:t>amet</a:t>
            </a:r>
            <a:r>
              <a:rPr lang="fr-FR">
                <a:solidFill>
                  <a:schemeClr val="tx1">
                    <a:lumMod val="85000"/>
                    <a:lumOff val="15000"/>
                  </a:schemeClr>
                </a:solidFill>
                <a:latin typeface="Inter"/>
              </a:rPr>
              <a:t>, </a:t>
            </a:r>
            <a:r>
              <a:rPr lang="fr-FR" err="1">
                <a:solidFill>
                  <a:schemeClr val="tx1">
                    <a:lumMod val="85000"/>
                    <a:lumOff val="15000"/>
                  </a:schemeClr>
                </a:solidFill>
                <a:latin typeface="Inter"/>
              </a:rPr>
              <a:t>consectetur</a:t>
            </a:r>
            <a:r>
              <a:rPr lang="fr-FR">
                <a:solidFill>
                  <a:schemeClr val="tx1">
                    <a:lumMod val="85000"/>
                    <a:lumOff val="15000"/>
                  </a:schemeClr>
                </a:solidFill>
                <a:latin typeface="Inter"/>
              </a:rPr>
              <a:t> </a:t>
            </a:r>
            <a:r>
              <a:rPr lang="fr-FR" err="1">
                <a:solidFill>
                  <a:schemeClr val="tx1">
                    <a:lumMod val="85000"/>
                    <a:lumOff val="15000"/>
                  </a:schemeClr>
                </a:solidFill>
                <a:latin typeface="Inter"/>
              </a:rPr>
              <a:t>adipiscing</a:t>
            </a:r>
            <a:r>
              <a:rPr lang="fr-FR">
                <a:solidFill>
                  <a:schemeClr val="tx1">
                    <a:lumMod val="85000"/>
                    <a:lumOff val="15000"/>
                  </a:schemeClr>
                </a:solidFill>
                <a:latin typeface="Inter"/>
              </a:rPr>
              <a:t> </a:t>
            </a:r>
            <a:r>
              <a:rPr lang="fr-FR" err="1">
                <a:solidFill>
                  <a:schemeClr val="tx1">
                    <a:lumMod val="85000"/>
                    <a:lumOff val="15000"/>
                  </a:schemeClr>
                </a:solidFill>
                <a:latin typeface="Inter"/>
              </a:rPr>
              <a:t>elit</a:t>
            </a:r>
            <a:r>
              <a:rPr lang="fr-FR">
                <a:solidFill>
                  <a:schemeClr val="tx1">
                    <a:lumMod val="85000"/>
                    <a:lumOff val="15000"/>
                  </a:schemeClr>
                </a:solidFill>
                <a:latin typeface="Inter"/>
              </a:rPr>
              <a:t>, </a:t>
            </a:r>
            <a:r>
              <a:rPr lang="fr-FR" err="1">
                <a:solidFill>
                  <a:schemeClr val="tx1">
                    <a:lumMod val="85000"/>
                    <a:lumOff val="15000"/>
                  </a:schemeClr>
                </a:solidFill>
                <a:latin typeface="Inter"/>
              </a:rPr>
              <a:t>sed</a:t>
            </a:r>
            <a:r>
              <a:rPr lang="fr-FR">
                <a:solidFill>
                  <a:schemeClr val="tx1">
                    <a:lumMod val="85000"/>
                    <a:lumOff val="15000"/>
                  </a:schemeClr>
                </a:solidFill>
                <a:latin typeface="Inter"/>
              </a:rPr>
              <a:t> do </a:t>
            </a:r>
            <a:r>
              <a:rPr lang="fr-FR" err="1">
                <a:solidFill>
                  <a:schemeClr val="tx1">
                    <a:lumMod val="85000"/>
                    <a:lumOff val="15000"/>
                  </a:schemeClr>
                </a:solidFill>
                <a:latin typeface="Inter"/>
              </a:rPr>
              <a:t>eiusmod</a:t>
            </a:r>
            <a:r>
              <a:rPr lang="fr-FR">
                <a:solidFill>
                  <a:schemeClr val="tx1">
                    <a:lumMod val="85000"/>
                    <a:lumOff val="15000"/>
                  </a:schemeClr>
                </a:solidFill>
                <a:latin typeface="Inter"/>
              </a:rPr>
              <a:t> </a:t>
            </a:r>
            <a:r>
              <a:rPr lang="fr-FR" err="1">
                <a:solidFill>
                  <a:schemeClr val="tx1">
                    <a:lumMod val="85000"/>
                    <a:lumOff val="15000"/>
                  </a:schemeClr>
                </a:solidFill>
                <a:latin typeface="Inter"/>
              </a:rPr>
              <a:t>tempor</a:t>
            </a:r>
            <a:r>
              <a:rPr lang="fr-FR">
                <a:solidFill>
                  <a:schemeClr val="tx1">
                    <a:lumMod val="85000"/>
                    <a:lumOff val="15000"/>
                  </a:schemeClr>
                </a:solidFill>
                <a:latin typeface="Inter"/>
              </a:rPr>
              <a:t> </a:t>
            </a:r>
            <a:r>
              <a:rPr lang="fr-FR" err="1">
                <a:solidFill>
                  <a:schemeClr val="tx1">
                    <a:lumMod val="85000"/>
                    <a:lumOff val="15000"/>
                  </a:schemeClr>
                </a:solidFill>
                <a:latin typeface="Inter"/>
              </a:rPr>
              <a:t>incididunt</a:t>
            </a:r>
            <a:r>
              <a:rPr lang="fr-FR">
                <a:solidFill>
                  <a:schemeClr val="tx1">
                    <a:lumMod val="85000"/>
                    <a:lumOff val="15000"/>
                  </a:schemeClr>
                </a:solidFill>
                <a:latin typeface="Inter"/>
              </a:rPr>
              <a:t> ut </a:t>
            </a:r>
            <a:r>
              <a:rPr lang="fr-FR" err="1">
                <a:solidFill>
                  <a:schemeClr val="tx1">
                    <a:lumMod val="85000"/>
                    <a:lumOff val="15000"/>
                  </a:schemeClr>
                </a:solidFill>
                <a:latin typeface="Inter"/>
              </a:rPr>
              <a:t>labore</a:t>
            </a:r>
            <a:r>
              <a:rPr lang="fr-FR">
                <a:solidFill>
                  <a:schemeClr val="tx1">
                    <a:lumMod val="85000"/>
                    <a:lumOff val="15000"/>
                  </a:schemeClr>
                </a:solidFill>
                <a:latin typeface="Inter"/>
              </a:rPr>
              <a:t> et </a:t>
            </a:r>
            <a:r>
              <a:rPr lang="fr-FR" err="1">
                <a:solidFill>
                  <a:schemeClr val="tx1">
                    <a:lumMod val="85000"/>
                    <a:lumOff val="15000"/>
                  </a:schemeClr>
                </a:solidFill>
                <a:latin typeface="Inter"/>
              </a:rPr>
              <a:t>dolore</a:t>
            </a:r>
            <a:r>
              <a:rPr lang="fr-FR">
                <a:solidFill>
                  <a:schemeClr val="tx1">
                    <a:lumMod val="85000"/>
                    <a:lumOff val="15000"/>
                  </a:schemeClr>
                </a:solidFill>
                <a:latin typeface="Inter"/>
              </a:rPr>
              <a:t> magna </a:t>
            </a:r>
            <a:r>
              <a:rPr lang="fr-FR" err="1">
                <a:solidFill>
                  <a:schemeClr val="tx1">
                    <a:lumMod val="85000"/>
                    <a:lumOff val="15000"/>
                  </a:schemeClr>
                </a:solidFill>
                <a:latin typeface="Inter"/>
              </a:rPr>
              <a:t>aliqua</a:t>
            </a:r>
            <a:r>
              <a:rPr lang="fr-FR">
                <a:solidFill>
                  <a:schemeClr val="tx1">
                    <a:lumMod val="85000"/>
                    <a:lumOff val="15000"/>
                  </a:schemeClr>
                </a:solidFill>
                <a:latin typeface="Inter"/>
              </a:rPr>
              <a:t>. </a:t>
            </a:r>
            <a:r>
              <a:rPr lang="fr-FR" err="1">
                <a:solidFill>
                  <a:schemeClr val="tx1">
                    <a:lumMod val="85000"/>
                    <a:lumOff val="15000"/>
                  </a:schemeClr>
                </a:solidFill>
                <a:latin typeface="Inter"/>
              </a:rPr>
              <a:t>Tortor</a:t>
            </a:r>
            <a:r>
              <a:rPr lang="fr-FR">
                <a:solidFill>
                  <a:schemeClr val="tx1">
                    <a:lumMod val="85000"/>
                    <a:lumOff val="15000"/>
                  </a:schemeClr>
                </a:solidFill>
                <a:latin typeface="Inter"/>
              </a:rPr>
              <a:t> id </a:t>
            </a:r>
            <a:r>
              <a:rPr lang="fr-FR" err="1">
                <a:solidFill>
                  <a:schemeClr val="tx1">
                    <a:lumMod val="85000"/>
                    <a:lumOff val="15000"/>
                  </a:schemeClr>
                </a:solidFill>
                <a:latin typeface="Inter"/>
              </a:rPr>
              <a:t>aliquet</a:t>
            </a:r>
            <a:r>
              <a:rPr lang="fr-FR">
                <a:solidFill>
                  <a:schemeClr val="tx1">
                    <a:lumMod val="85000"/>
                    <a:lumOff val="15000"/>
                  </a:schemeClr>
                </a:solidFill>
                <a:latin typeface="Inter"/>
              </a:rPr>
              <a:t> </a:t>
            </a:r>
            <a:r>
              <a:rPr lang="fr-FR" err="1">
                <a:solidFill>
                  <a:schemeClr val="tx1">
                    <a:lumMod val="85000"/>
                    <a:lumOff val="15000"/>
                  </a:schemeClr>
                </a:solidFill>
                <a:latin typeface="Inter"/>
              </a:rPr>
              <a:t>lectus</a:t>
            </a:r>
            <a:r>
              <a:rPr lang="fr-FR">
                <a:solidFill>
                  <a:schemeClr val="tx1">
                    <a:lumMod val="85000"/>
                    <a:lumOff val="15000"/>
                  </a:schemeClr>
                </a:solidFill>
                <a:latin typeface="Inter"/>
              </a:rPr>
              <a:t> </a:t>
            </a:r>
            <a:r>
              <a:rPr lang="fr-FR" err="1">
                <a:solidFill>
                  <a:schemeClr val="tx1">
                    <a:lumMod val="85000"/>
                    <a:lumOff val="15000"/>
                  </a:schemeClr>
                </a:solidFill>
                <a:latin typeface="Inter"/>
              </a:rPr>
              <a:t>proin</a:t>
            </a:r>
            <a:r>
              <a:rPr lang="fr-FR">
                <a:solidFill>
                  <a:schemeClr val="tx1">
                    <a:lumMod val="85000"/>
                    <a:lumOff val="15000"/>
                  </a:schemeClr>
                </a:solidFill>
                <a:latin typeface="Inter"/>
              </a:rPr>
              <a:t> </a:t>
            </a:r>
            <a:r>
              <a:rPr lang="fr-FR" err="1">
                <a:solidFill>
                  <a:schemeClr val="tx1">
                    <a:lumMod val="85000"/>
                    <a:lumOff val="15000"/>
                  </a:schemeClr>
                </a:solidFill>
                <a:latin typeface="Inter"/>
              </a:rPr>
              <a:t>nibh</a:t>
            </a:r>
            <a:r>
              <a:rPr lang="fr-FR">
                <a:solidFill>
                  <a:schemeClr val="tx1">
                    <a:lumMod val="85000"/>
                    <a:lumOff val="15000"/>
                  </a:schemeClr>
                </a:solidFill>
                <a:latin typeface="Inter"/>
              </a:rPr>
              <a:t> </a:t>
            </a:r>
            <a:r>
              <a:rPr lang="fr-FR" err="1">
                <a:solidFill>
                  <a:schemeClr val="tx1">
                    <a:lumMod val="85000"/>
                    <a:lumOff val="15000"/>
                  </a:schemeClr>
                </a:solidFill>
                <a:latin typeface="Inter"/>
              </a:rPr>
              <a:t>nisl</a:t>
            </a:r>
            <a:r>
              <a:rPr lang="fr-FR">
                <a:solidFill>
                  <a:schemeClr val="tx1">
                    <a:lumMod val="85000"/>
                    <a:lumOff val="15000"/>
                  </a:schemeClr>
                </a:solidFill>
                <a:latin typeface="Inter"/>
              </a:rPr>
              <a:t> </a:t>
            </a:r>
            <a:r>
              <a:rPr lang="fr-FR" err="1">
                <a:solidFill>
                  <a:schemeClr val="tx1">
                    <a:lumMod val="85000"/>
                    <a:lumOff val="15000"/>
                  </a:schemeClr>
                </a:solidFill>
                <a:latin typeface="Inter"/>
              </a:rPr>
              <a:t>condimentum</a:t>
            </a:r>
            <a:r>
              <a:rPr lang="fr-FR">
                <a:solidFill>
                  <a:schemeClr val="tx1">
                    <a:lumMod val="85000"/>
                    <a:lumOff val="15000"/>
                  </a:schemeClr>
                </a:solidFill>
                <a:latin typeface="Inter"/>
              </a:rPr>
              <a:t>. </a:t>
            </a:r>
            <a:r>
              <a:rPr lang="fr-FR" err="1">
                <a:solidFill>
                  <a:schemeClr val="tx1">
                    <a:lumMod val="85000"/>
                    <a:lumOff val="15000"/>
                  </a:schemeClr>
                </a:solidFill>
                <a:latin typeface="Inter"/>
              </a:rPr>
              <a:t>Eget</a:t>
            </a:r>
            <a:r>
              <a:rPr lang="fr-FR">
                <a:solidFill>
                  <a:schemeClr val="tx1">
                    <a:lumMod val="85000"/>
                    <a:lumOff val="15000"/>
                  </a:schemeClr>
                </a:solidFill>
                <a:latin typeface="Inter"/>
              </a:rPr>
              <a:t> duis at </a:t>
            </a:r>
            <a:r>
              <a:rPr lang="fr-FR" err="1">
                <a:solidFill>
                  <a:schemeClr val="tx1">
                    <a:lumMod val="85000"/>
                    <a:lumOff val="15000"/>
                  </a:schemeClr>
                </a:solidFill>
                <a:latin typeface="Inter"/>
              </a:rPr>
              <a:t>tellus</a:t>
            </a:r>
            <a:r>
              <a:rPr lang="fr-FR">
                <a:solidFill>
                  <a:schemeClr val="tx1">
                    <a:lumMod val="85000"/>
                    <a:lumOff val="15000"/>
                  </a:schemeClr>
                </a:solidFill>
                <a:latin typeface="Inter"/>
              </a:rPr>
              <a:t> at </a:t>
            </a:r>
            <a:r>
              <a:rPr lang="fr-FR" err="1">
                <a:solidFill>
                  <a:schemeClr val="tx1">
                    <a:lumMod val="85000"/>
                    <a:lumOff val="15000"/>
                  </a:schemeClr>
                </a:solidFill>
                <a:latin typeface="Inter"/>
              </a:rPr>
              <a:t>urna</a:t>
            </a:r>
            <a:r>
              <a:rPr lang="fr-FR">
                <a:solidFill>
                  <a:schemeClr val="tx1">
                    <a:lumMod val="85000"/>
                    <a:lumOff val="15000"/>
                  </a:schemeClr>
                </a:solidFill>
                <a:latin typeface="Inter"/>
              </a:rPr>
              <a:t> </a:t>
            </a:r>
            <a:r>
              <a:rPr lang="fr-FR" err="1">
                <a:solidFill>
                  <a:schemeClr val="tx1">
                    <a:lumMod val="85000"/>
                    <a:lumOff val="15000"/>
                  </a:schemeClr>
                </a:solidFill>
                <a:latin typeface="Inter"/>
              </a:rPr>
              <a:t>condimentum</a:t>
            </a:r>
            <a:r>
              <a:rPr lang="fr-FR">
                <a:solidFill>
                  <a:schemeClr val="tx1">
                    <a:lumMod val="85000"/>
                    <a:lumOff val="15000"/>
                  </a:schemeClr>
                </a:solidFill>
                <a:latin typeface="Inter"/>
              </a:rPr>
              <a:t> </a:t>
            </a:r>
            <a:r>
              <a:rPr lang="fr-FR" err="1">
                <a:solidFill>
                  <a:schemeClr val="tx1">
                    <a:lumMod val="85000"/>
                    <a:lumOff val="15000"/>
                  </a:schemeClr>
                </a:solidFill>
                <a:latin typeface="Inter"/>
              </a:rPr>
              <a:t>mattis</a:t>
            </a:r>
            <a:r>
              <a:rPr lang="fr-FR">
                <a:solidFill>
                  <a:schemeClr val="tx1">
                    <a:lumMod val="85000"/>
                    <a:lumOff val="15000"/>
                  </a:schemeClr>
                </a:solidFill>
                <a:latin typeface="Inter"/>
              </a:rPr>
              <a:t>. Massa </a:t>
            </a:r>
            <a:r>
              <a:rPr lang="fr-FR" err="1">
                <a:solidFill>
                  <a:schemeClr val="tx1">
                    <a:lumMod val="85000"/>
                    <a:lumOff val="15000"/>
                  </a:schemeClr>
                </a:solidFill>
                <a:latin typeface="Inter"/>
              </a:rPr>
              <a:t>enim</a:t>
            </a:r>
            <a:r>
              <a:rPr lang="fr-FR">
                <a:solidFill>
                  <a:schemeClr val="tx1">
                    <a:lumMod val="85000"/>
                    <a:lumOff val="15000"/>
                  </a:schemeClr>
                </a:solidFill>
                <a:latin typeface="Inter"/>
              </a:rPr>
              <a:t> nec </a:t>
            </a:r>
            <a:r>
              <a:rPr lang="fr-FR" err="1">
                <a:solidFill>
                  <a:schemeClr val="tx1">
                    <a:lumMod val="85000"/>
                    <a:lumOff val="15000"/>
                  </a:schemeClr>
                </a:solidFill>
                <a:latin typeface="Inter"/>
              </a:rPr>
              <a:t>dui</a:t>
            </a:r>
            <a:r>
              <a:rPr lang="fr-FR">
                <a:solidFill>
                  <a:schemeClr val="tx1">
                    <a:lumMod val="85000"/>
                    <a:lumOff val="15000"/>
                  </a:schemeClr>
                </a:solidFill>
                <a:latin typeface="Inter"/>
              </a:rPr>
              <a:t> nunc </a:t>
            </a:r>
            <a:r>
              <a:rPr lang="fr-FR" err="1">
                <a:solidFill>
                  <a:schemeClr val="tx1">
                    <a:lumMod val="85000"/>
                    <a:lumOff val="15000"/>
                  </a:schemeClr>
                </a:solidFill>
                <a:latin typeface="Inter"/>
              </a:rPr>
              <a:t>mattis</a:t>
            </a:r>
            <a:r>
              <a:rPr lang="fr-FR">
                <a:solidFill>
                  <a:schemeClr val="tx1">
                    <a:lumMod val="85000"/>
                    <a:lumOff val="15000"/>
                  </a:schemeClr>
                </a:solidFill>
                <a:latin typeface="Inter"/>
              </a:rPr>
              <a:t> </a:t>
            </a:r>
            <a:r>
              <a:rPr lang="fr-FR" err="1">
                <a:solidFill>
                  <a:schemeClr val="tx1">
                    <a:lumMod val="85000"/>
                    <a:lumOff val="15000"/>
                  </a:schemeClr>
                </a:solidFill>
                <a:latin typeface="Inter"/>
              </a:rPr>
              <a:t>enim</a:t>
            </a:r>
            <a:r>
              <a:rPr lang="fr-FR">
                <a:solidFill>
                  <a:schemeClr val="tx1">
                    <a:lumMod val="85000"/>
                    <a:lumOff val="15000"/>
                  </a:schemeClr>
                </a:solidFill>
                <a:latin typeface="Inter"/>
              </a:rPr>
              <a:t>. </a:t>
            </a:r>
            <a:r>
              <a:rPr lang="fr-FR" err="1">
                <a:solidFill>
                  <a:schemeClr val="tx1">
                    <a:lumMod val="85000"/>
                    <a:lumOff val="15000"/>
                  </a:schemeClr>
                </a:solidFill>
                <a:latin typeface="Inter"/>
              </a:rPr>
              <a:t>Rutrum</a:t>
            </a:r>
            <a:r>
              <a:rPr lang="fr-FR">
                <a:solidFill>
                  <a:schemeClr val="tx1">
                    <a:lumMod val="85000"/>
                    <a:lumOff val="15000"/>
                  </a:schemeClr>
                </a:solidFill>
                <a:latin typeface="Inter"/>
              </a:rPr>
              <a:t> </a:t>
            </a:r>
            <a:r>
              <a:rPr lang="fr-FR" err="1">
                <a:solidFill>
                  <a:schemeClr val="tx1">
                    <a:lumMod val="85000"/>
                    <a:lumOff val="15000"/>
                  </a:schemeClr>
                </a:solidFill>
                <a:latin typeface="Inter"/>
              </a:rPr>
              <a:t>quisque</a:t>
            </a:r>
            <a:r>
              <a:rPr lang="fr-FR">
                <a:solidFill>
                  <a:schemeClr val="tx1">
                    <a:lumMod val="85000"/>
                    <a:lumOff val="15000"/>
                  </a:schemeClr>
                </a:solidFill>
                <a:latin typeface="Inter"/>
              </a:rPr>
              <a:t> non </a:t>
            </a:r>
            <a:r>
              <a:rPr lang="fr-FR" err="1">
                <a:solidFill>
                  <a:schemeClr val="tx1">
                    <a:lumMod val="85000"/>
                    <a:lumOff val="15000"/>
                  </a:schemeClr>
                </a:solidFill>
                <a:latin typeface="Inter"/>
              </a:rPr>
              <a:t>tellus</a:t>
            </a:r>
            <a:r>
              <a:rPr lang="fr-FR">
                <a:solidFill>
                  <a:schemeClr val="tx1">
                    <a:lumMod val="85000"/>
                    <a:lumOff val="15000"/>
                  </a:schemeClr>
                </a:solidFill>
                <a:latin typeface="Inter"/>
              </a:rPr>
              <a:t> </a:t>
            </a:r>
            <a:r>
              <a:rPr lang="fr-FR" err="1">
                <a:solidFill>
                  <a:schemeClr val="tx1">
                    <a:lumMod val="85000"/>
                    <a:lumOff val="15000"/>
                  </a:schemeClr>
                </a:solidFill>
                <a:latin typeface="Inter"/>
              </a:rPr>
              <a:t>orci</a:t>
            </a:r>
            <a:r>
              <a:rPr lang="fr-FR">
                <a:solidFill>
                  <a:schemeClr val="tx1">
                    <a:lumMod val="85000"/>
                    <a:lumOff val="15000"/>
                  </a:schemeClr>
                </a:solidFill>
                <a:latin typeface="Inter"/>
              </a:rPr>
              <a:t>. Tristique </a:t>
            </a:r>
            <a:r>
              <a:rPr lang="fr-FR" err="1">
                <a:solidFill>
                  <a:schemeClr val="tx1">
                    <a:lumMod val="85000"/>
                    <a:lumOff val="15000"/>
                  </a:schemeClr>
                </a:solidFill>
                <a:latin typeface="Inter"/>
              </a:rPr>
              <a:t>senectus</a:t>
            </a:r>
            <a:r>
              <a:rPr lang="fr-FR">
                <a:solidFill>
                  <a:schemeClr val="tx1">
                    <a:lumMod val="85000"/>
                    <a:lumOff val="15000"/>
                  </a:schemeClr>
                </a:solidFill>
                <a:latin typeface="Inter"/>
              </a:rPr>
              <a:t> et </a:t>
            </a:r>
            <a:r>
              <a:rPr lang="fr-FR" err="1">
                <a:solidFill>
                  <a:schemeClr val="tx1">
                    <a:lumMod val="85000"/>
                    <a:lumOff val="15000"/>
                  </a:schemeClr>
                </a:solidFill>
                <a:latin typeface="Inter"/>
              </a:rPr>
              <a:t>netus</a:t>
            </a:r>
            <a:r>
              <a:rPr lang="fr-FR">
                <a:solidFill>
                  <a:schemeClr val="tx1">
                    <a:lumMod val="85000"/>
                    <a:lumOff val="15000"/>
                  </a:schemeClr>
                </a:solidFill>
                <a:latin typeface="Inter"/>
              </a:rPr>
              <a:t> et </a:t>
            </a:r>
            <a:r>
              <a:rPr lang="fr-FR" err="1">
                <a:solidFill>
                  <a:schemeClr val="tx1">
                    <a:lumMod val="85000"/>
                    <a:lumOff val="15000"/>
                  </a:schemeClr>
                </a:solidFill>
                <a:latin typeface="Inter"/>
              </a:rPr>
              <a:t>malesuada</a:t>
            </a:r>
            <a:r>
              <a:rPr lang="fr-FR">
                <a:solidFill>
                  <a:schemeClr val="tx1">
                    <a:lumMod val="85000"/>
                    <a:lumOff val="15000"/>
                  </a:schemeClr>
                </a:solidFill>
                <a:latin typeface="Inter"/>
              </a:rPr>
              <a:t> </a:t>
            </a:r>
            <a:r>
              <a:rPr lang="fr-FR" err="1">
                <a:solidFill>
                  <a:schemeClr val="tx1">
                    <a:lumMod val="85000"/>
                    <a:lumOff val="15000"/>
                  </a:schemeClr>
                </a:solidFill>
                <a:latin typeface="Inter"/>
              </a:rPr>
              <a:t>fames</a:t>
            </a:r>
            <a:r>
              <a:rPr lang="fr-FR">
                <a:solidFill>
                  <a:schemeClr val="tx1">
                    <a:lumMod val="85000"/>
                    <a:lumOff val="15000"/>
                  </a:schemeClr>
                </a:solidFill>
                <a:latin typeface="Inter"/>
              </a:rPr>
              <a:t> </a:t>
            </a:r>
            <a:r>
              <a:rPr lang="fr-FR" err="1">
                <a:solidFill>
                  <a:schemeClr val="tx1">
                    <a:lumMod val="85000"/>
                    <a:lumOff val="15000"/>
                  </a:schemeClr>
                </a:solidFill>
                <a:latin typeface="Inter"/>
              </a:rPr>
              <a:t>ac</a:t>
            </a:r>
            <a:r>
              <a:rPr lang="fr-FR">
                <a:solidFill>
                  <a:schemeClr val="tx1">
                    <a:lumMod val="85000"/>
                    <a:lumOff val="15000"/>
                  </a:schemeClr>
                </a:solidFill>
                <a:latin typeface="Inter"/>
              </a:rPr>
              <a:t> </a:t>
            </a:r>
            <a:r>
              <a:rPr lang="fr-FR" err="1">
                <a:solidFill>
                  <a:schemeClr val="tx1">
                    <a:lumMod val="85000"/>
                    <a:lumOff val="15000"/>
                  </a:schemeClr>
                </a:solidFill>
                <a:latin typeface="Inter"/>
              </a:rPr>
              <a:t>turpis</a:t>
            </a:r>
            <a:r>
              <a:rPr lang="fr-FR">
                <a:solidFill>
                  <a:schemeClr val="tx1">
                    <a:lumMod val="85000"/>
                    <a:lumOff val="15000"/>
                  </a:schemeClr>
                </a:solidFill>
                <a:latin typeface="Inter"/>
              </a:rPr>
              <a:t> </a:t>
            </a:r>
            <a:r>
              <a:rPr lang="fr-FR" err="1">
                <a:solidFill>
                  <a:schemeClr val="tx1">
                    <a:lumMod val="85000"/>
                    <a:lumOff val="15000"/>
                  </a:schemeClr>
                </a:solidFill>
                <a:latin typeface="Inter"/>
              </a:rPr>
              <a:t>egestas</a:t>
            </a:r>
            <a:r>
              <a:rPr lang="fr-FR">
                <a:solidFill>
                  <a:schemeClr val="tx1">
                    <a:lumMod val="85000"/>
                    <a:lumOff val="15000"/>
                  </a:schemeClr>
                </a:solidFill>
                <a:latin typeface="Inter"/>
              </a:rPr>
              <a:t>. Ut </a:t>
            </a:r>
            <a:r>
              <a:rPr lang="fr-FR" err="1">
                <a:solidFill>
                  <a:schemeClr val="tx1">
                    <a:lumMod val="85000"/>
                    <a:lumOff val="15000"/>
                  </a:schemeClr>
                </a:solidFill>
                <a:latin typeface="Inter"/>
              </a:rPr>
              <a:t>etiam</a:t>
            </a:r>
            <a:r>
              <a:rPr lang="fr-FR">
                <a:solidFill>
                  <a:schemeClr val="tx1">
                    <a:lumMod val="85000"/>
                    <a:lumOff val="15000"/>
                  </a:schemeClr>
                </a:solidFill>
                <a:latin typeface="Inter"/>
              </a:rPr>
              <a:t> </a:t>
            </a:r>
            <a:r>
              <a:rPr lang="fr-FR" err="1">
                <a:solidFill>
                  <a:schemeClr val="tx1">
                    <a:lumMod val="85000"/>
                    <a:lumOff val="15000"/>
                  </a:schemeClr>
                </a:solidFill>
                <a:latin typeface="Inter"/>
              </a:rPr>
              <a:t>sit</a:t>
            </a:r>
            <a:r>
              <a:rPr lang="fr-FR">
                <a:solidFill>
                  <a:schemeClr val="tx1">
                    <a:lumMod val="85000"/>
                    <a:lumOff val="15000"/>
                  </a:schemeClr>
                </a:solidFill>
                <a:latin typeface="Inter"/>
              </a:rPr>
              <a:t> </a:t>
            </a:r>
            <a:r>
              <a:rPr lang="fr-FR" err="1">
                <a:solidFill>
                  <a:schemeClr val="tx1">
                    <a:lumMod val="85000"/>
                    <a:lumOff val="15000"/>
                  </a:schemeClr>
                </a:solidFill>
                <a:latin typeface="Inter"/>
              </a:rPr>
              <a:t>amet</a:t>
            </a:r>
            <a:r>
              <a:rPr lang="fr-FR">
                <a:solidFill>
                  <a:schemeClr val="tx1">
                    <a:lumMod val="85000"/>
                    <a:lumOff val="15000"/>
                  </a:schemeClr>
                </a:solidFill>
                <a:latin typeface="Inter"/>
              </a:rPr>
              <a:t> </a:t>
            </a:r>
            <a:r>
              <a:rPr lang="fr-FR" err="1">
                <a:solidFill>
                  <a:schemeClr val="tx1">
                    <a:lumMod val="85000"/>
                    <a:lumOff val="15000"/>
                  </a:schemeClr>
                </a:solidFill>
                <a:latin typeface="Inter"/>
              </a:rPr>
              <a:t>nisl</a:t>
            </a:r>
            <a:r>
              <a:rPr lang="fr-FR">
                <a:solidFill>
                  <a:schemeClr val="tx1">
                    <a:lumMod val="85000"/>
                    <a:lumOff val="15000"/>
                  </a:schemeClr>
                </a:solidFill>
                <a:latin typeface="Inter"/>
              </a:rPr>
              <a:t>. </a:t>
            </a:r>
            <a:r>
              <a:rPr lang="fr-FR" err="1">
                <a:solidFill>
                  <a:schemeClr val="tx1">
                    <a:lumMod val="85000"/>
                    <a:lumOff val="15000"/>
                  </a:schemeClr>
                </a:solidFill>
                <a:latin typeface="Inter"/>
              </a:rPr>
              <a:t>Quis</a:t>
            </a:r>
            <a:r>
              <a:rPr lang="fr-FR">
                <a:solidFill>
                  <a:schemeClr val="tx1">
                    <a:lumMod val="85000"/>
                    <a:lumOff val="15000"/>
                  </a:schemeClr>
                </a:solidFill>
                <a:latin typeface="Inter"/>
              </a:rPr>
              <a:t> </a:t>
            </a:r>
            <a:r>
              <a:rPr lang="fr-FR" err="1">
                <a:solidFill>
                  <a:schemeClr val="tx1">
                    <a:lumMod val="85000"/>
                    <a:lumOff val="15000"/>
                  </a:schemeClr>
                </a:solidFill>
                <a:latin typeface="Inter"/>
              </a:rPr>
              <a:t>hendrerit</a:t>
            </a:r>
            <a:r>
              <a:rPr lang="fr-FR">
                <a:solidFill>
                  <a:schemeClr val="tx1">
                    <a:lumMod val="85000"/>
                    <a:lumOff val="15000"/>
                  </a:schemeClr>
                </a:solidFill>
                <a:latin typeface="Inter"/>
              </a:rPr>
              <a:t> </a:t>
            </a:r>
            <a:r>
              <a:rPr lang="fr-FR" err="1">
                <a:solidFill>
                  <a:schemeClr val="tx1">
                    <a:lumMod val="85000"/>
                    <a:lumOff val="15000"/>
                  </a:schemeClr>
                </a:solidFill>
                <a:latin typeface="Inter"/>
              </a:rPr>
              <a:t>dolor</a:t>
            </a:r>
            <a:r>
              <a:rPr lang="fr-FR">
                <a:solidFill>
                  <a:schemeClr val="tx1">
                    <a:lumMod val="85000"/>
                    <a:lumOff val="15000"/>
                  </a:schemeClr>
                </a:solidFill>
                <a:latin typeface="Inter"/>
              </a:rPr>
              <a:t> magna </a:t>
            </a:r>
            <a:r>
              <a:rPr lang="fr-FR" err="1">
                <a:solidFill>
                  <a:schemeClr val="tx1">
                    <a:lumMod val="85000"/>
                    <a:lumOff val="15000"/>
                  </a:schemeClr>
                </a:solidFill>
                <a:latin typeface="Inter"/>
              </a:rPr>
              <a:t>eget</a:t>
            </a:r>
            <a:r>
              <a:rPr lang="fr-FR">
                <a:solidFill>
                  <a:schemeClr val="tx1">
                    <a:lumMod val="85000"/>
                    <a:lumOff val="15000"/>
                  </a:schemeClr>
                </a:solidFill>
                <a:latin typeface="Inter"/>
              </a:rPr>
              <a:t> est </a:t>
            </a:r>
            <a:r>
              <a:rPr lang="fr-FR" err="1">
                <a:solidFill>
                  <a:schemeClr val="tx1">
                    <a:lumMod val="85000"/>
                    <a:lumOff val="15000"/>
                  </a:schemeClr>
                </a:solidFill>
                <a:latin typeface="Inter"/>
              </a:rPr>
              <a:t>lorem</a:t>
            </a:r>
            <a:r>
              <a:rPr lang="fr-FR">
                <a:solidFill>
                  <a:schemeClr val="tx1">
                    <a:lumMod val="85000"/>
                    <a:lumOff val="15000"/>
                  </a:schemeClr>
                </a:solidFill>
                <a:latin typeface="Inter"/>
              </a:rPr>
              <a:t> ipsum. Nunc id cursus </a:t>
            </a:r>
            <a:r>
              <a:rPr lang="fr-FR" err="1">
                <a:solidFill>
                  <a:schemeClr val="tx1">
                    <a:lumMod val="85000"/>
                    <a:lumOff val="15000"/>
                  </a:schemeClr>
                </a:solidFill>
                <a:latin typeface="Inter"/>
              </a:rPr>
              <a:t>metus</a:t>
            </a:r>
            <a:r>
              <a:rPr lang="fr-FR">
                <a:solidFill>
                  <a:schemeClr val="tx1">
                    <a:lumMod val="85000"/>
                    <a:lumOff val="15000"/>
                  </a:schemeClr>
                </a:solidFill>
                <a:latin typeface="Inter"/>
              </a:rPr>
              <a:t> </a:t>
            </a:r>
            <a:r>
              <a:rPr lang="fr-FR" err="1">
                <a:solidFill>
                  <a:schemeClr val="tx1">
                    <a:lumMod val="85000"/>
                    <a:lumOff val="15000"/>
                  </a:schemeClr>
                </a:solidFill>
                <a:latin typeface="Inter"/>
              </a:rPr>
              <a:t>aliquam</a:t>
            </a:r>
            <a:r>
              <a:rPr lang="fr-FR">
                <a:solidFill>
                  <a:schemeClr val="tx1">
                    <a:lumMod val="85000"/>
                    <a:lumOff val="15000"/>
                  </a:schemeClr>
                </a:solidFill>
                <a:latin typeface="Inter"/>
              </a:rPr>
              <a:t> </a:t>
            </a:r>
            <a:r>
              <a:rPr lang="fr-FR" err="1">
                <a:solidFill>
                  <a:schemeClr val="tx1">
                    <a:lumMod val="85000"/>
                    <a:lumOff val="15000"/>
                  </a:schemeClr>
                </a:solidFill>
                <a:latin typeface="Inter"/>
              </a:rPr>
              <a:t>eleifend</a:t>
            </a:r>
            <a:r>
              <a:rPr lang="fr-FR">
                <a:solidFill>
                  <a:schemeClr val="tx1">
                    <a:lumMod val="85000"/>
                    <a:lumOff val="15000"/>
                  </a:schemeClr>
                </a:solidFill>
                <a:latin typeface="Inter"/>
              </a:rPr>
              <a:t> mi in. </a:t>
            </a:r>
            <a:r>
              <a:rPr lang="fr-FR" err="1">
                <a:solidFill>
                  <a:schemeClr val="tx1">
                    <a:lumMod val="85000"/>
                    <a:lumOff val="15000"/>
                  </a:schemeClr>
                </a:solidFill>
                <a:latin typeface="Inter"/>
              </a:rPr>
              <a:t>Porttitor</a:t>
            </a:r>
            <a:r>
              <a:rPr lang="fr-FR">
                <a:solidFill>
                  <a:schemeClr val="tx1">
                    <a:lumMod val="85000"/>
                    <a:lumOff val="15000"/>
                  </a:schemeClr>
                </a:solidFill>
                <a:latin typeface="Inter"/>
              </a:rPr>
              <a:t> massa id </a:t>
            </a:r>
            <a:r>
              <a:rPr lang="fr-FR" err="1">
                <a:solidFill>
                  <a:schemeClr val="tx1">
                    <a:lumMod val="85000"/>
                    <a:lumOff val="15000"/>
                  </a:schemeClr>
                </a:solidFill>
                <a:latin typeface="Inter"/>
              </a:rPr>
              <a:t>neque</a:t>
            </a:r>
            <a:r>
              <a:rPr lang="fr-FR">
                <a:solidFill>
                  <a:schemeClr val="tx1">
                    <a:lumMod val="85000"/>
                    <a:lumOff val="15000"/>
                  </a:schemeClr>
                </a:solidFill>
                <a:latin typeface="Inter"/>
              </a:rPr>
              <a:t> </a:t>
            </a:r>
            <a:r>
              <a:rPr lang="fr-FR" err="1">
                <a:solidFill>
                  <a:schemeClr val="tx1">
                    <a:lumMod val="85000"/>
                    <a:lumOff val="15000"/>
                  </a:schemeClr>
                </a:solidFill>
                <a:latin typeface="Inter"/>
              </a:rPr>
              <a:t>aliquam</a:t>
            </a:r>
            <a:r>
              <a:rPr lang="fr-FR">
                <a:solidFill>
                  <a:schemeClr val="tx1">
                    <a:lumMod val="85000"/>
                    <a:lumOff val="15000"/>
                  </a:schemeClr>
                </a:solidFill>
                <a:latin typeface="Inter"/>
              </a:rPr>
              <a:t> </a:t>
            </a:r>
            <a:r>
              <a:rPr lang="fr-FR" err="1">
                <a:solidFill>
                  <a:schemeClr val="tx1">
                    <a:lumMod val="85000"/>
                    <a:lumOff val="15000"/>
                  </a:schemeClr>
                </a:solidFill>
                <a:latin typeface="Inter"/>
              </a:rPr>
              <a:t>vestibulum</a:t>
            </a:r>
            <a:r>
              <a:rPr lang="fr-FR">
                <a:solidFill>
                  <a:schemeClr val="tx1">
                    <a:lumMod val="85000"/>
                    <a:lumOff val="15000"/>
                  </a:schemeClr>
                </a:solidFill>
                <a:latin typeface="Inter"/>
              </a:rPr>
              <a:t> morbi </a:t>
            </a:r>
            <a:r>
              <a:rPr lang="fr-FR" err="1">
                <a:solidFill>
                  <a:schemeClr val="tx1">
                    <a:lumMod val="85000"/>
                    <a:lumOff val="15000"/>
                  </a:schemeClr>
                </a:solidFill>
                <a:latin typeface="Inter"/>
              </a:rPr>
              <a:t>blandit</a:t>
            </a:r>
            <a:r>
              <a:rPr lang="fr-FR">
                <a:solidFill>
                  <a:schemeClr val="tx1">
                    <a:lumMod val="85000"/>
                    <a:lumOff val="15000"/>
                  </a:schemeClr>
                </a:solidFill>
                <a:latin typeface="Inter"/>
              </a:rPr>
              <a:t>. </a:t>
            </a:r>
            <a:r>
              <a:rPr lang="fr-FR" err="1">
                <a:solidFill>
                  <a:schemeClr val="tx1">
                    <a:lumMod val="85000"/>
                    <a:lumOff val="15000"/>
                  </a:schemeClr>
                </a:solidFill>
                <a:latin typeface="Inter"/>
              </a:rPr>
              <a:t>Ullamcorper</a:t>
            </a:r>
            <a:r>
              <a:rPr lang="fr-FR">
                <a:solidFill>
                  <a:schemeClr val="tx1">
                    <a:lumMod val="85000"/>
                    <a:lumOff val="15000"/>
                  </a:schemeClr>
                </a:solidFill>
                <a:latin typeface="Inter"/>
              </a:rPr>
              <a:t> </a:t>
            </a:r>
            <a:r>
              <a:rPr lang="fr-FR" err="1">
                <a:solidFill>
                  <a:schemeClr val="tx1">
                    <a:lumMod val="85000"/>
                    <a:lumOff val="15000"/>
                  </a:schemeClr>
                </a:solidFill>
                <a:latin typeface="Inter"/>
              </a:rPr>
              <a:t>dignissim</a:t>
            </a:r>
            <a:r>
              <a:rPr lang="fr-FR">
                <a:solidFill>
                  <a:schemeClr val="tx1">
                    <a:lumMod val="85000"/>
                    <a:lumOff val="15000"/>
                  </a:schemeClr>
                </a:solidFill>
                <a:latin typeface="Inter"/>
              </a:rPr>
              <a:t> </a:t>
            </a:r>
            <a:r>
              <a:rPr lang="fr-FR" err="1">
                <a:solidFill>
                  <a:schemeClr val="tx1">
                    <a:lumMod val="85000"/>
                    <a:lumOff val="15000"/>
                  </a:schemeClr>
                </a:solidFill>
                <a:latin typeface="Inter"/>
              </a:rPr>
              <a:t>cras</a:t>
            </a:r>
            <a:r>
              <a:rPr lang="fr-FR">
                <a:solidFill>
                  <a:schemeClr val="tx1">
                    <a:lumMod val="85000"/>
                    <a:lumOff val="15000"/>
                  </a:schemeClr>
                </a:solidFill>
                <a:latin typeface="Inter"/>
              </a:rPr>
              <a:t> </a:t>
            </a:r>
            <a:r>
              <a:rPr lang="fr-FR" err="1">
                <a:solidFill>
                  <a:schemeClr val="tx1">
                    <a:lumMod val="85000"/>
                    <a:lumOff val="15000"/>
                  </a:schemeClr>
                </a:solidFill>
                <a:latin typeface="Inter"/>
              </a:rPr>
              <a:t>tincidunt</a:t>
            </a:r>
            <a:r>
              <a:rPr lang="fr-FR">
                <a:solidFill>
                  <a:schemeClr val="tx1">
                    <a:lumMod val="85000"/>
                    <a:lumOff val="15000"/>
                  </a:schemeClr>
                </a:solidFill>
                <a:latin typeface="Inter"/>
              </a:rPr>
              <a:t> </a:t>
            </a:r>
            <a:r>
              <a:rPr lang="fr-FR" err="1">
                <a:solidFill>
                  <a:schemeClr val="tx1">
                    <a:lumMod val="85000"/>
                    <a:lumOff val="15000"/>
                  </a:schemeClr>
                </a:solidFill>
                <a:latin typeface="Inter"/>
              </a:rPr>
              <a:t>lobortis</a:t>
            </a:r>
            <a:r>
              <a:rPr lang="fr-FR">
                <a:solidFill>
                  <a:schemeClr val="tx1">
                    <a:lumMod val="85000"/>
                    <a:lumOff val="15000"/>
                  </a:schemeClr>
                </a:solidFill>
                <a:latin typeface="Inter"/>
              </a:rPr>
              <a:t> </a:t>
            </a:r>
            <a:r>
              <a:rPr lang="fr-FR" err="1">
                <a:solidFill>
                  <a:schemeClr val="tx1">
                    <a:lumMod val="85000"/>
                    <a:lumOff val="15000"/>
                  </a:schemeClr>
                </a:solidFill>
                <a:latin typeface="Inter"/>
              </a:rPr>
              <a:t>feugiat</a:t>
            </a:r>
            <a:r>
              <a:rPr lang="fr-FR">
                <a:solidFill>
                  <a:schemeClr val="tx1">
                    <a:lumMod val="85000"/>
                    <a:lumOff val="15000"/>
                  </a:schemeClr>
                </a:solidFill>
                <a:latin typeface="Inter"/>
              </a:rPr>
              <a:t> </a:t>
            </a:r>
            <a:r>
              <a:rPr lang="fr-FR" err="1">
                <a:solidFill>
                  <a:schemeClr val="tx1">
                    <a:lumMod val="85000"/>
                    <a:lumOff val="15000"/>
                  </a:schemeClr>
                </a:solidFill>
                <a:latin typeface="Inter"/>
              </a:rPr>
              <a:t>vivamus</a:t>
            </a:r>
            <a:r>
              <a:rPr lang="fr-FR">
                <a:solidFill>
                  <a:schemeClr val="tx1">
                    <a:lumMod val="85000"/>
                    <a:lumOff val="15000"/>
                  </a:schemeClr>
                </a:solidFill>
                <a:latin typeface="Inter"/>
              </a:rPr>
              <a:t> at. </a:t>
            </a:r>
            <a:r>
              <a:rPr lang="fr-FR" err="1">
                <a:solidFill>
                  <a:schemeClr val="tx1">
                    <a:lumMod val="85000"/>
                    <a:lumOff val="15000"/>
                  </a:schemeClr>
                </a:solidFill>
                <a:latin typeface="Inter"/>
              </a:rPr>
              <a:t>Phasellus</a:t>
            </a:r>
            <a:r>
              <a:rPr lang="fr-FR">
                <a:solidFill>
                  <a:schemeClr val="tx1">
                    <a:lumMod val="85000"/>
                    <a:lumOff val="15000"/>
                  </a:schemeClr>
                </a:solidFill>
                <a:latin typeface="Inter"/>
              </a:rPr>
              <a:t> </a:t>
            </a:r>
            <a:r>
              <a:rPr lang="fr-FR" err="1">
                <a:solidFill>
                  <a:schemeClr val="tx1">
                    <a:lumMod val="85000"/>
                    <a:lumOff val="15000"/>
                  </a:schemeClr>
                </a:solidFill>
                <a:latin typeface="Inter"/>
              </a:rPr>
              <a:t>egestas</a:t>
            </a:r>
            <a:r>
              <a:rPr lang="fr-FR">
                <a:solidFill>
                  <a:schemeClr val="tx1">
                    <a:lumMod val="85000"/>
                    <a:lumOff val="15000"/>
                  </a:schemeClr>
                </a:solidFill>
                <a:latin typeface="Inter"/>
              </a:rPr>
              <a:t> </a:t>
            </a:r>
            <a:r>
              <a:rPr lang="fr-FR" err="1">
                <a:solidFill>
                  <a:schemeClr val="tx1">
                    <a:lumMod val="85000"/>
                    <a:lumOff val="15000"/>
                  </a:schemeClr>
                </a:solidFill>
                <a:latin typeface="Inter"/>
              </a:rPr>
              <a:t>tellus</a:t>
            </a:r>
            <a:r>
              <a:rPr lang="fr-FR">
                <a:solidFill>
                  <a:schemeClr val="tx1">
                    <a:lumMod val="85000"/>
                    <a:lumOff val="15000"/>
                  </a:schemeClr>
                </a:solidFill>
                <a:latin typeface="Inter"/>
              </a:rPr>
              <a:t> </a:t>
            </a:r>
            <a:r>
              <a:rPr lang="fr-FR" err="1">
                <a:solidFill>
                  <a:schemeClr val="tx1">
                    <a:lumMod val="85000"/>
                    <a:lumOff val="15000"/>
                  </a:schemeClr>
                </a:solidFill>
                <a:latin typeface="Inter"/>
              </a:rPr>
              <a:t>rutrum</a:t>
            </a:r>
            <a:r>
              <a:rPr lang="fr-FR">
                <a:solidFill>
                  <a:schemeClr val="tx1">
                    <a:lumMod val="85000"/>
                    <a:lumOff val="15000"/>
                  </a:schemeClr>
                </a:solidFill>
                <a:latin typeface="Inter"/>
              </a:rPr>
              <a:t> </a:t>
            </a:r>
            <a:r>
              <a:rPr lang="fr-FR" err="1">
                <a:solidFill>
                  <a:schemeClr val="tx1">
                    <a:lumMod val="85000"/>
                    <a:lumOff val="15000"/>
                  </a:schemeClr>
                </a:solidFill>
                <a:latin typeface="Inter"/>
              </a:rPr>
              <a:t>tellus</a:t>
            </a:r>
            <a:r>
              <a:rPr lang="fr-FR">
                <a:solidFill>
                  <a:schemeClr val="tx1">
                    <a:lumMod val="85000"/>
                    <a:lumOff val="15000"/>
                  </a:schemeClr>
                </a:solidFill>
                <a:latin typeface="Inter"/>
              </a:rPr>
              <a:t> </a:t>
            </a:r>
            <a:r>
              <a:rPr lang="fr-FR" err="1">
                <a:solidFill>
                  <a:schemeClr val="tx1">
                    <a:lumMod val="85000"/>
                    <a:lumOff val="15000"/>
                  </a:schemeClr>
                </a:solidFill>
                <a:latin typeface="Inter"/>
              </a:rPr>
              <a:t>pellentesque</a:t>
            </a:r>
            <a:r>
              <a:rPr lang="fr-FR">
                <a:solidFill>
                  <a:schemeClr val="tx1">
                    <a:lumMod val="85000"/>
                    <a:lumOff val="15000"/>
                  </a:schemeClr>
                </a:solidFill>
                <a:latin typeface="Inter"/>
              </a:rPr>
              <a:t> eu </a:t>
            </a:r>
            <a:r>
              <a:rPr lang="fr-FR" err="1">
                <a:solidFill>
                  <a:schemeClr val="tx1">
                    <a:lumMod val="85000"/>
                    <a:lumOff val="15000"/>
                  </a:schemeClr>
                </a:solidFill>
                <a:latin typeface="Inter"/>
              </a:rPr>
              <a:t>tincidunt</a:t>
            </a:r>
            <a:r>
              <a:rPr lang="fr-FR">
                <a:solidFill>
                  <a:schemeClr val="tx1">
                    <a:lumMod val="85000"/>
                    <a:lumOff val="15000"/>
                  </a:schemeClr>
                </a:solidFill>
                <a:latin typeface="Inter"/>
              </a:rPr>
              <a:t> </a:t>
            </a:r>
            <a:r>
              <a:rPr lang="fr-FR" err="1">
                <a:solidFill>
                  <a:schemeClr val="tx1">
                    <a:lumMod val="85000"/>
                    <a:lumOff val="15000"/>
                  </a:schemeClr>
                </a:solidFill>
                <a:latin typeface="Inter"/>
              </a:rPr>
              <a:t>tortor</a:t>
            </a:r>
            <a:r>
              <a:rPr lang="fr-FR">
                <a:solidFill>
                  <a:schemeClr val="tx1">
                    <a:lumMod val="85000"/>
                    <a:lumOff val="15000"/>
                  </a:schemeClr>
                </a:solidFill>
                <a:latin typeface="Inter"/>
              </a:rPr>
              <a:t> </a:t>
            </a:r>
            <a:r>
              <a:rPr lang="fr-FR" err="1">
                <a:solidFill>
                  <a:schemeClr val="tx1">
                    <a:lumMod val="85000"/>
                    <a:lumOff val="15000"/>
                  </a:schemeClr>
                </a:solidFill>
                <a:latin typeface="Inter"/>
              </a:rPr>
              <a:t>aliquam</a:t>
            </a:r>
            <a:r>
              <a:rPr lang="fr-FR">
                <a:solidFill>
                  <a:schemeClr val="tx1">
                    <a:lumMod val="85000"/>
                    <a:lumOff val="15000"/>
                  </a:schemeClr>
                </a:solidFill>
                <a:latin typeface="Inter"/>
              </a:rPr>
              <a:t>. Diam </a:t>
            </a:r>
            <a:r>
              <a:rPr lang="fr-FR" err="1">
                <a:solidFill>
                  <a:schemeClr val="tx1">
                    <a:lumMod val="85000"/>
                    <a:lumOff val="15000"/>
                  </a:schemeClr>
                </a:solidFill>
                <a:latin typeface="Inter"/>
              </a:rPr>
              <a:t>quam</a:t>
            </a:r>
            <a:r>
              <a:rPr lang="fr-FR">
                <a:solidFill>
                  <a:schemeClr val="tx1">
                    <a:lumMod val="85000"/>
                    <a:lumOff val="15000"/>
                  </a:schemeClr>
                </a:solidFill>
                <a:latin typeface="Inter"/>
              </a:rPr>
              <a:t> </a:t>
            </a:r>
            <a:r>
              <a:rPr lang="fr-FR" err="1">
                <a:solidFill>
                  <a:schemeClr val="tx1">
                    <a:lumMod val="85000"/>
                    <a:lumOff val="15000"/>
                  </a:schemeClr>
                </a:solidFill>
                <a:latin typeface="Inter"/>
              </a:rPr>
              <a:t>nulla</a:t>
            </a:r>
            <a:r>
              <a:rPr lang="fr-FR">
                <a:solidFill>
                  <a:schemeClr val="tx1">
                    <a:lumMod val="85000"/>
                    <a:lumOff val="15000"/>
                  </a:schemeClr>
                </a:solidFill>
                <a:latin typeface="Inter"/>
              </a:rPr>
              <a:t> </a:t>
            </a:r>
            <a:r>
              <a:rPr lang="fr-FR" err="1">
                <a:solidFill>
                  <a:schemeClr val="tx1">
                    <a:lumMod val="85000"/>
                    <a:lumOff val="15000"/>
                  </a:schemeClr>
                </a:solidFill>
                <a:latin typeface="Inter"/>
              </a:rPr>
              <a:t>porttitor</a:t>
            </a:r>
            <a:r>
              <a:rPr lang="fr-FR">
                <a:solidFill>
                  <a:schemeClr val="tx1">
                    <a:lumMod val="85000"/>
                    <a:lumOff val="15000"/>
                  </a:schemeClr>
                </a:solidFill>
                <a:latin typeface="Inter"/>
              </a:rPr>
              <a:t> massa. </a:t>
            </a:r>
            <a:r>
              <a:rPr lang="fr-FR" err="1">
                <a:solidFill>
                  <a:schemeClr val="tx1">
                    <a:lumMod val="85000"/>
                    <a:lumOff val="15000"/>
                  </a:schemeClr>
                </a:solidFill>
                <a:latin typeface="Inter"/>
              </a:rPr>
              <a:t>Mattis</a:t>
            </a:r>
            <a:r>
              <a:rPr lang="fr-FR">
                <a:solidFill>
                  <a:schemeClr val="tx1">
                    <a:lumMod val="85000"/>
                    <a:lumOff val="15000"/>
                  </a:schemeClr>
                </a:solidFill>
                <a:latin typeface="Inter"/>
              </a:rPr>
              <a:t> </a:t>
            </a:r>
            <a:r>
              <a:rPr lang="fr-FR" err="1">
                <a:solidFill>
                  <a:schemeClr val="tx1">
                    <a:lumMod val="85000"/>
                    <a:lumOff val="15000"/>
                  </a:schemeClr>
                </a:solidFill>
                <a:latin typeface="Inter"/>
              </a:rPr>
              <a:t>pellentesque</a:t>
            </a:r>
            <a:r>
              <a:rPr lang="fr-FR">
                <a:solidFill>
                  <a:schemeClr val="tx1">
                    <a:lumMod val="85000"/>
                    <a:lumOff val="15000"/>
                  </a:schemeClr>
                </a:solidFill>
                <a:latin typeface="Inter"/>
              </a:rPr>
              <a:t> id </a:t>
            </a:r>
            <a:r>
              <a:rPr lang="fr-FR" err="1">
                <a:solidFill>
                  <a:schemeClr val="tx1">
                    <a:lumMod val="85000"/>
                    <a:lumOff val="15000"/>
                  </a:schemeClr>
                </a:solidFill>
                <a:latin typeface="Inter"/>
              </a:rPr>
              <a:t>nibh</a:t>
            </a:r>
            <a:r>
              <a:rPr lang="fr-FR">
                <a:solidFill>
                  <a:schemeClr val="tx1">
                    <a:lumMod val="85000"/>
                    <a:lumOff val="15000"/>
                  </a:schemeClr>
                </a:solidFill>
                <a:latin typeface="Inter"/>
              </a:rPr>
              <a:t> </a:t>
            </a:r>
            <a:r>
              <a:rPr lang="fr-FR" err="1">
                <a:solidFill>
                  <a:schemeClr val="tx1">
                    <a:lumMod val="85000"/>
                    <a:lumOff val="15000"/>
                  </a:schemeClr>
                </a:solidFill>
                <a:latin typeface="Inter"/>
              </a:rPr>
              <a:t>tortor</a:t>
            </a:r>
            <a:r>
              <a:rPr lang="fr-FR">
                <a:solidFill>
                  <a:schemeClr val="tx1">
                    <a:lumMod val="85000"/>
                    <a:lumOff val="15000"/>
                  </a:schemeClr>
                </a:solidFill>
                <a:latin typeface="Inter"/>
              </a:rPr>
              <a:t>.</a:t>
            </a:r>
          </a:p>
        </p:txBody>
      </p:sp>
      <p:sp>
        <p:nvSpPr>
          <p:cNvPr id="11" name="Espace réservé du texte 3">
            <a:extLst>
              <a:ext uri="{FF2B5EF4-FFF2-40B4-BE49-F238E27FC236}">
                <a16:creationId xmlns:a16="http://schemas.microsoft.com/office/drawing/2014/main" id="{B99DD4F9-B42A-4820-AE04-040789237F3D}"/>
              </a:ext>
            </a:extLst>
          </p:cNvPr>
          <p:cNvSpPr>
            <a:spLocks noGrp="1"/>
          </p:cNvSpPr>
          <p:nvPr>
            <p:ph type="body" sz="quarter" idx="12" hasCustomPrompt="1"/>
          </p:nvPr>
        </p:nvSpPr>
        <p:spPr>
          <a:xfrm>
            <a:off x="1260475" y="1047428"/>
            <a:ext cx="3754438" cy="759011"/>
          </a:xfrm>
        </p:spPr>
        <p:txBody>
          <a:bodyPr>
            <a:noAutofit/>
          </a:bodyPr>
          <a:lstStyle>
            <a:lvl1pPr marL="0" indent="0">
              <a:buNone/>
              <a:defRPr lang="fr-FR" sz="4400" kern="1200" dirty="0" smtClean="0">
                <a:solidFill>
                  <a:srgbClr val="0D4050"/>
                </a:solidFill>
                <a:latin typeface="Raleway"/>
                <a:ea typeface="+mn-ea"/>
                <a:cs typeface="+mn-cs"/>
              </a:defRPr>
            </a:lvl1pPr>
          </a:lstStyle>
          <a:p>
            <a:pPr lvl="0"/>
            <a:r>
              <a:rPr lang="fr-FR"/>
              <a:t>Introduction</a:t>
            </a:r>
          </a:p>
        </p:txBody>
      </p:sp>
    </p:spTree>
    <p:extLst>
      <p:ext uri="{BB962C8B-B14F-4D97-AF65-F5344CB8AC3E}">
        <p14:creationId xmlns:p14="http://schemas.microsoft.com/office/powerpoint/2010/main" val="1032200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u textue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047780E-B825-4DC7-855F-969588687DE5}"/>
              </a:ext>
            </a:extLst>
          </p:cNvPr>
          <p:cNvSpPr/>
          <p:nvPr userDrawn="1"/>
        </p:nvSpPr>
        <p:spPr>
          <a:xfrm>
            <a:off x="0" y="0"/>
            <a:ext cx="12191998" cy="731520"/>
          </a:xfrm>
          <a:prstGeom prst="rect">
            <a:avLst/>
          </a:prstGeom>
          <a:solidFill>
            <a:srgbClr val="0D4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5980C84A-77DD-4020-9029-FCBC40726438}"/>
              </a:ext>
            </a:extLst>
          </p:cNvPr>
          <p:cNvPicPr>
            <a:picLocks noChangeAspect="1"/>
          </p:cNvPicPr>
          <p:nvPr userDrawn="1"/>
        </p:nvPicPr>
        <p:blipFill>
          <a:blip r:embed="rId2"/>
          <a:stretch/>
        </p:blipFill>
        <p:spPr bwMode="auto">
          <a:xfrm>
            <a:off x="11094720" y="-59541"/>
            <a:ext cx="1097278" cy="791061"/>
          </a:xfrm>
          <a:prstGeom prst="rect">
            <a:avLst/>
          </a:prstGeom>
        </p:spPr>
      </p:pic>
      <p:pic>
        <p:nvPicPr>
          <p:cNvPr id="8" name="Image 7">
            <a:extLst>
              <a:ext uri="{FF2B5EF4-FFF2-40B4-BE49-F238E27FC236}">
                <a16:creationId xmlns:a16="http://schemas.microsoft.com/office/drawing/2014/main" id="{031D4795-2E5D-47CD-9962-99ECB1274C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12192000" cy="914400"/>
          </a:xfrm>
          <a:prstGeom prst="rect">
            <a:avLst/>
          </a:prstGeom>
        </p:spPr>
      </p:pic>
      <p:sp>
        <p:nvSpPr>
          <p:cNvPr id="10" name="Espace réservé du texte 9">
            <a:extLst>
              <a:ext uri="{FF2B5EF4-FFF2-40B4-BE49-F238E27FC236}">
                <a16:creationId xmlns:a16="http://schemas.microsoft.com/office/drawing/2014/main" id="{031BE1B1-B507-4E16-99F3-964F5909AB28}"/>
              </a:ext>
            </a:extLst>
          </p:cNvPr>
          <p:cNvSpPr>
            <a:spLocks noGrp="1"/>
          </p:cNvSpPr>
          <p:nvPr>
            <p:ph type="body" sz="quarter" idx="10" hasCustomPrompt="1"/>
          </p:nvPr>
        </p:nvSpPr>
        <p:spPr>
          <a:xfrm>
            <a:off x="1260000" y="2880000"/>
            <a:ext cx="9134157" cy="2357438"/>
          </a:xfrm>
        </p:spPr>
        <p:txBody>
          <a:bodyPr/>
          <a:lstStyle>
            <a:lvl1pPr marL="0" indent="0">
              <a:buNone/>
              <a:defRPr lang="fr-FR" sz="1800" kern="1200" dirty="0" smtClean="0">
                <a:solidFill>
                  <a:schemeClr val="tx1">
                    <a:lumMod val="85000"/>
                    <a:lumOff val="15000"/>
                  </a:schemeClr>
                </a:solidFill>
                <a:latin typeface="Inter"/>
                <a:ea typeface="+mn-ea"/>
                <a:cs typeface="+mn-cs"/>
              </a:defRPr>
            </a:lvl1pPr>
          </a:lstStyle>
          <a:p>
            <a:r>
              <a:rPr lang="fr-FR">
                <a:solidFill>
                  <a:schemeClr val="tx1">
                    <a:lumMod val="85000"/>
                    <a:lumOff val="15000"/>
                  </a:schemeClr>
                </a:solidFill>
                <a:latin typeface="Inter"/>
              </a:rPr>
              <a:t>Lorem ipsum </a:t>
            </a:r>
            <a:r>
              <a:rPr lang="fr-FR" err="1">
                <a:solidFill>
                  <a:schemeClr val="tx1">
                    <a:lumMod val="85000"/>
                    <a:lumOff val="15000"/>
                  </a:schemeClr>
                </a:solidFill>
                <a:latin typeface="Inter"/>
              </a:rPr>
              <a:t>dolor</a:t>
            </a:r>
            <a:r>
              <a:rPr lang="fr-FR">
                <a:solidFill>
                  <a:schemeClr val="tx1">
                    <a:lumMod val="85000"/>
                    <a:lumOff val="15000"/>
                  </a:schemeClr>
                </a:solidFill>
                <a:latin typeface="Inter"/>
              </a:rPr>
              <a:t> </a:t>
            </a:r>
            <a:r>
              <a:rPr lang="fr-FR" err="1">
                <a:solidFill>
                  <a:schemeClr val="tx1">
                    <a:lumMod val="85000"/>
                    <a:lumOff val="15000"/>
                  </a:schemeClr>
                </a:solidFill>
                <a:latin typeface="Inter"/>
              </a:rPr>
              <a:t>sit</a:t>
            </a:r>
            <a:r>
              <a:rPr lang="fr-FR">
                <a:solidFill>
                  <a:schemeClr val="tx1">
                    <a:lumMod val="85000"/>
                    <a:lumOff val="15000"/>
                  </a:schemeClr>
                </a:solidFill>
                <a:latin typeface="Inter"/>
              </a:rPr>
              <a:t> </a:t>
            </a:r>
            <a:r>
              <a:rPr lang="fr-FR" err="1">
                <a:solidFill>
                  <a:schemeClr val="tx1">
                    <a:lumMod val="85000"/>
                    <a:lumOff val="15000"/>
                  </a:schemeClr>
                </a:solidFill>
                <a:latin typeface="Inter"/>
              </a:rPr>
              <a:t>amet</a:t>
            </a:r>
            <a:r>
              <a:rPr lang="fr-FR">
                <a:solidFill>
                  <a:schemeClr val="tx1">
                    <a:lumMod val="85000"/>
                    <a:lumOff val="15000"/>
                  </a:schemeClr>
                </a:solidFill>
                <a:latin typeface="Inter"/>
              </a:rPr>
              <a:t>, </a:t>
            </a:r>
            <a:r>
              <a:rPr lang="fr-FR" err="1">
                <a:solidFill>
                  <a:schemeClr val="tx1">
                    <a:lumMod val="85000"/>
                    <a:lumOff val="15000"/>
                  </a:schemeClr>
                </a:solidFill>
                <a:latin typeface="Inter"/>
              </a:rPr>
              <a:t>consectetur</a:t>
            </a:r>
            <a:r>
              <a:rPr lang="fr-FR">
                <a:solidFill>
                  <a:schemeClr val="tx1">
                    <a:lumMod val="85000"/>
                    <a:lumOff val="15000"/>
                  </a:schemeClr>
                </a:solidFill>
                <a:latin typeface="Inter"/>
              </a:rPr>
              <a:t> </a:t>
            </a:r>
            <a:r>
              <a:rPr lang="fr-FR" err="1">
                <a:solidFill>
                  <a:schemeClr val="tx1">
                    <a:lumMod val="85000"/>
                    <a:lumOff val="15000"/>
                  </a:schemeClr>
                </a:solidFill>
                <a:latin typeface="Inter"/>
              </a:rPr>
              <a:t>adipiscing</a:t>
            </a:r>
            <a:r>
              <a:rPr lang="fr-FR">
                <a:solidFill>
                  <a:schemeClr val="tx1">
                    <a:lumMod val="85000"/>
                    <a:lumOff val="15000"/>
                  </a:schemeClr>
                </a:solidFill>
                <a:latin typeface="Inter"/>
              </a:rPr>
              <a:t> </a:t>
            </a:r>
            <a:r>
              <a:rPr lang="fr-FR" err="1">
                <a:solidFill>
                  <a:schemeClr val="tx1">
                    <a:lumMod val="85000"/>
                    <a:lumOff val="15000"/>
                  </a:schemeClr>
                </a:solidFill>
                <a:latin typeface="Inter"/>
              </a:rPr>
              <a:t>elit</a:t>
            </a:r>
            <a:r>
              <a:rPr lang="fr-FR">
                <a:solidFill>
                  <a:schemeClr val="tx1">
                    <a:lumMod val="85000"/>
                    <a:lumOff val="15000"/>
                  </a:schemeClr>
                </a:solidFill>
                <a:latin typeface="Inter"/>
              </a:rPr>
              <a:t>, </a:t>
            </a:r>
            <a:r>
              <a:rPr lang="fr-FR" err="1">
                <a:solidFill>
                  <a:schemeClr val="tx1">
                    <a:lumMod val="85000"/>
                    <a:lumOff val="15000"/>
                  </a:schemeClr>
                </a:solidFill>
                <a:latin typeface="Inter"/>
              </a:rPr>
              <a:t>sed</a:t>
            </a:r>
            <a:r>
              <a:rPr lang="fr-FR">
                <a:solidFill>
                  <a:schemeClr val="tx1">
                    <a:lumMod val="85000"/>
                    <a:lumOff val="15000"/>
                  </a:schemeClr>
                </a:solidFill>
                <a:latin typeface="Inter"/>
              </a:rPr>
              <a:t> do </a:t>
            </a:r>
            <a:r>
              <a:rPr lang="fr-FR" err="1">
                <a:solidFill>
                  <a:schemeClr val="tx1">
                    <a:lumMod val="85000"/>
                    <a:lumOff val="15000"/>
                  </a:schemeClr>
                </a:solidFill>
                <a:latin typeface="Inter"/>
              </a:rPr>
              <a:t>eiusmod</a:t>
            </a:r>
            <a:r>
              <a:rPr lang="fr-FR">
                <a:solidFill>
                  <a:schemeClr val="tx1">
                    <a:lumMod val="85000"/>
                    <a:lumOff val="15000"/>
                  </a:schemeClr>
                </a:solidFill>
                <a:latin typeface="Inter"/>
              </a:rPr>
              <a:t> </a:t>
            </a:r>
            <a:r>
              <a:rPr lang="fr-FR" err="1">
                <a:solidFill>
                  <a:schemeClr val="tx1">
                    <a:lumMod val="85000"/>
                    <a:lumOff val="15000"/>
                  </a:schemeClr>
                </a:solidFill>
                <a:latin typeface="Inter"/>
              </a:rPr>
              <a:t>tempor</a:t>
            </a:r>
            <a:r>
              <a:rPr lang="fr-FR">
                <a:solidFill>
                  <a:schemeClr val="tx1">
                    <a:lumMod val="85000"/>
                    <a:lumOff val="15000"/>
                  </a:schemeClr>
                </a:solidFill>
                <a:latin typeface="Inter"/>
              </a:rPr>
              <a:t> </a:t>
            </a:r>
            <a:r>
              <a:rPr lang="fr-FR" err="1">
                <a:solidFill>
                  <a:schemeClr val="tx1">
                    <a:lumMod val="85000"/>
                    <a:lumOff val="15000"/>
                  </a:schemeClr>
                </a:solidFill>
                <a:latin typeface="Inter"/>
              </a:rPr>
              <a:t>incididunt</a:t>
            </a:r>
            <a:r>
              <a:rPr lang="fr-FR">
                <a:solidFill>
                  <a:schemeClr val="tx1">
                    <a:lumMod val="85000"/>
                    <a:lumOff val="15000"/>
                  </a:schemeClr>
                </a:solidFill>
                <a:latin typeface="Inter"/>
              </a:rPr>
              <a:t> ut </a:t>
            </a:r>
            <a:r>
              <a:rPr lang="fr-FR" err="1">
                <a:solidFill>
                  <a:schemeClr val="tx1">
                    <a:lumMod val="85000"/>
                    <a:lumOff val="15000"/>
                  </a:schemeClr>
                </a:solidFill>
                <a:latin typeface="Inter"/>
              </a:rPr>
              <a:t>labore</a:t>
            </a:r>
            <a:r>
              <a:rPr lang="fr-FR">
                <a:solidFill>
                  <a:schemeClr val="tx1">
                    <a:lumMod val="85000"/>
                    <a:lumOff val="15000"/>
                  </a:schemeClr>
                </a:solidFill>
                <a:latin typeface="Inter"/>
              </a:rPr>
              <a:t> et </a:t>
            </a:r>
            <a:r>
              <a:rPr lang="fr-FR" err="1">
                <a:solidFill>
                  <a:schemeClr val="tx1">
                    <a:lumMod val="85000"/>
                    <a:lumOff val="15000"/>
                  </a:schemeClr>
                </a:solidFill>
                <a:latin typeface="Inter"/>
              </a:rPr>
              <a:t>dolore</a:t>
            </a:r>
            <a:r>
              <a:rPr lang="fr-FR">
                <a:solidFill>
                  <a:schemeClr val="tx1">
                    <a:lumMod val="85000"/>
                    <a:lumOff val="15000"/>
                  </a:schemeClr>
                </a:solidFill>
                <a:latin typeface="Inter"/>
              </a:rPr>
              <a:t> magna </a:t>
            </a:r>
            <a:r>
              <a:rPr lang="fr-FR" err="1">
                <a:solidFill>
                  <a:schemeClr val="tx1">
                    <a:lumMod val="85000"/>
                    <a:lumOff val="15000"/>
                  </a:schemeClr>
                </a:solidFill>
                <a:latin typeface="Inter"/>
              </a:rPr>
              <a:t>aliqua</a:t>
            </a:r>
            <a:r>
              <a:rPr lang="fr-FR">
                <a:solidFill>
                  <a:schemeClr val="tx1">
                    <a:lumMod val="85000"/>
                    <a:lumOff val="15000"/>
                  </a:schemeClr>
                </a:solidFill>
                <a:latin typeface="Inter"/>
              </a:rPr>
              <a:t>. </a:t>
            </a:r>
            <a:r>
              <a:rPr lang="fr-FR" err="1">
                <a:solidFill>
                  <a:schemeClr val="tx1">
                    <a:lumMod val="85000"/>
                    <a:lumOff val="15000"/>
                  </a:schemeClr>
                </a:solidFill>
                <a:latin typeface="Inter"/>
              </a:rPr>
              <a:t>Tortor</a:t>
            </a:r>
            <a:r>
              <a:rPr lang="fr-FR">
                <a:solidFill>
                  <a:schemeClr val="tx1">
                    <a:lumMod val="85000"/>
                    <a:lumOff val="15000"/>
                  </a:schemeClr>
                </a:solidFill>
                <a:latin typeface="Inter"/>
              </a:rPr>
              <a:t> id </a:t>
            </a:r>
            <a:r>
              <a:rPr lang="fr-FR" err="1">
                <a:solidFill>
                  <a:schemeClr val="tx1">
                    <a:lumMod val="85000"/>
                    <a:lumOff val="15000"/>
                  </a:schemeClr>
                </a:solidFill>
                <a:latin typeface="Inter"/>
              </a:rPr>
              <a:t>aliquet</a:t>
            </a:r>
            <a:r>
              <a:rPr lang="fr-FR">
                <a:solidFill>
                  <a:schemeClr val="tx1">
                    <a:lumMod val="85000"/>
                    <a:lumOff val="15000"/>
                  </a:schemeClr>
                </a:solidFill>
                <a:latin typeface="Inter"/>
              </a:rPr>
              <a:t> </a:t>
            </a:r>
            <a:r>
              <a:rPr lang="fr-FR" err="1">
                <a:solidFill>
                  <a:schemeClr val="tx1">
                    <a:lumMod val="85000"/>
                    <a:lumOff val="15000"/>
                  </a:schemeClr>
                </a:solidFill>
                <a:latin typeface="Inter"/>
              </a:rPr>
              <a:t>lectus</a:t>
            </a:r>
            <a:r>
              <a:rPr lang="fr-FR">
                <a:solidFill>
                  <a:schemeClr val="tx1">
                    <a:lumMod val="85000"/>
                    <a:lumOff val="15000"/>
                  </a:schemeClr>
                </a:solidFill>
                <a:latin typeface="Inter"/>
              </a:rPr>
              <a:t> </a:t>
            </a:r>
            <a:r>
              <a:rPr lang="fr-FR" err="1">
                <a:solidFill>
                  <a:schemeClr val="tx1">
                    <a:lumMod val="85000"/>
                    <a:lumOff val="15000"/>
                  </a:schemeClr>
                </a:solidFill>
                <a:latin typeface="Inter"/>
              </a:rPr>
              <a:t>proin</a:t>
            </a:r>
            <a:r>
              <a:rPr lang="fr-FR">
                <a:solidFill>
                  <a:schemeClr val="tx1">
                    <a:lumMod val="85000"/>
                    <a:lumOff val="15000"/>
                  </a:schemeClr>
                </a:solidFill>
                <a:latin typeface="Inter"/>
              </a:rPr>
              <a:t> </a:t>
            </a:r>
            <a:r>
              <a:rPr lang="fr-FR" err="1">
                <a:solidFill>
                  <a:schemeClr val="tx1">
                    <a:lumMod val="85000"/>
                    <a:lumOff val="15000"/>
                  </a:schemeClr>
                </a:solidFill>
                <a:latin typeface="Inter"/>
              </a:rPr>
              <a:t>nibh</a:t>
            </a:r>
            <a:r>
              <a:rPr lang="fr-FR">
                <a:solidFill>
                  <a:schemeClr val="tx1">
                    <a:lumMod val="85000"/>
                    <a:lumOff val="15000"/>
                  </a:schemeClr>
                </a:solidFill>
                <a:latin typeface="Inter"/>
              </a:rPr>
              <a:t> </a:t>
            </a:r>
            <a:r>
              <a:rPr lang="fr-FR" err="1">
                <a:solidFill>
                  <a:schemeClr val="tx1">
                    <a:lumMod val="85000"/>
                    <a:lumOff val="15000"/>
                  </a:schemeClr>
                </a:solidFill>
                <a:latin typeface="Inter"/>
              </a:rPr>
              <a:t>nisl</a:t>
            </a:r>
            <a:r>
              <a:rPr lang="fr-FR">
                <a:solidFill>
                  <a:schemeClr val="tx1">
                    <a:lumMod val="85000"/>
                    <a:lumOff val="15000"/>
                  </a:schemeClr>
                </a:solidFill>
                <a:latin typeface="Inter"/>
              </a:rPr>
              <a:t> </a:t>
            </a:r>
            <a:r>
              <a:rPr lang="fr-FR" err="1">
                <a:solidFill>
                  <a:schemeClr val="tx1">
                    <a:lumMod val="85000"/>
                    <a:lumOff val="15000"/>
                  </a:schemeClr>
                </a:solidFill>
                <a:latin typeface="Inter"/>
              </a:rPr>
              <a:t>condimentum</a:t>
            </a:r>
            <a:r>
              <a:rPr lang="fr-FR">
                <a:solidFill>
                  <a:schemeClr val="tx1">
                    <a:lumMod val="85000"/>
                    <a:lumOff val="15000"/>
                  </a:schemeClr>
                </a:solidFill>
                <a:latin typeface="Inter"/>
              </a:rPr>
              <a:t>. </a:t>
            </a:r>
            <a:r>
              <a:rPr lang="fr-FR" err="1">
                <a:solidFill>
                  <a:schemeClr val="tx1">
                    <a:lumMod val="85000"/>
                    <a:lumOff val="15000"/>
                  </a:schemeClr>
                </a:solidFill>
                <a:latin typeface="Inter"/>
              </a:rPr>
              <a:t>Eget</a:t>
            </a:r>
            <a:r>
              <a:rPr lang="fr-FR">
                <a:solidFill>
                  <a:schemeClr val="tx1">
                    <a:lumMod val="85000"/>
                    <a:lumOff val="15000"/>
                  </a:schemeClr>
                </a:solidFill>
                <a:latin typeface="Inter"/>
              </a:rPr>
              <a:t> duis at </a:t>
            </a:r>
            <a:r>
              <a:rPr lang="fr-FR" err="1">
                <a:solidFill>
                  <a:schemeClr val="tx1">
                    <a:lumMod val="85000"/>
                    <a:lumOff val="15000"/>
                  </a:schemeClr>
                </a:solidFill>
                <a:latin typeface="Inter"/>
              </a:rPr>
              <a:t>tellus</a:t>
            </a:r>
            <a:r>
              <a:rPr lang="fr-FR">
                <a:solidFill>
                  <a:schemeClr val="tx1">
                    <a:lumMod val="85000"/>
                    <a:lumOff val="15000"/>
                  </a:schemeClr>
                </a:solidFill>
                <a:latin typeface="Inter"/>
              </a:rPr>
              <a:t> at </a:t>
            </a:r>
            <a:r>
              <a:rPr lang="fr-FR" err="1">
                <a:solidFill>
                  <a:schemeClr val="tx1">
                    <a:lumMod val="85000"/>
                    <a:lumOff val="15000"/>
                  </a:schemeClr>
                </a:solidFill>
                <a:latin typeface="Inter"/>
              </a:rPr>
              <a:t>urna</a:t>
            </a:r>
            <a:r>
              <a:rPr lang="fr-FR">
                <a:solidFill>
                  <a:schemeClr val="tx1">
                    <a:lumMod val="85000"/>
                    <a:lumOff val="15000"/>
                  </a:schemeClr>
                </a:solidFill>
                <a:latin typeface="Inter"/>
              </a:rPr>
              <a:t> </a:t>
            </a:r>
            <a:r>
              <a:rPr lang="fr-FR" err="1">
                <a:solidFill>
                  <a:schemeClr val="tx1">
                    <a:lumMod val="85000"/>
                    <a:lumOff val="15000"/>
                  </a:schemeClr>
                </a:solidFill>
                <a:latin typeface="Inter"/>
              </a:rPr>
              <a:t>condimentum</a:t>
            </a:r>
            <a:r>
              <a:rPr lang="fr-FR">
                <a:solidFill>
                  <a:schemeClr val="tx1">
                    <a:lumMod val="85000"/>
                    <a:lumOff val="15000"/>
                  </a:schemeClr>
                </a:solidFill>
                <a:latin typeface="Inter"/>
              </a:rPr>
              <a:t> </a:t>
            </a:r>
            <a:r>
              <a:rPr lang="fr-FR" err="1">
                <a:solidFill>
                  <a:schemeClr val="tx1">
                    <a:lumMod val="85000"/>
                    <a:lumOff val="15000"/>
                  </a:schemeClr>
                </a:solidFill>
                <a:latin typeface="Inter"/>
              </a:rPr>
              <a:t>mattis</a:t>
            </a:r>
            <a:r>
              <a:rPr lang="fr-FR">
                <a:solidFill>
                  <a:schemeClr val="tx1">
                    <a:lumMod val="85000"/>
                    <a:lumOff val="15000"/>
                  </a:schemeClr>
                </a:solidFill>
                <a:latin typeface="Inter"/>
              </a:rPr>
              <a:t>. Massa </a:t>
            </a:r>
            <a:r>
              <a:rPr lang="fr-FR" err="1">
                <a:solidFill>
                  <a:schemeClr val="tx1">
                    <a:lumMod val="85000"/>
                    <a:lumOff val="15000"/>
                  </a:schemeClr>
                </a:solidFill>
                <a:latin typeface="Inter"/>
              </a:rPr>
              <a:t>enim</a:t>
            </a:r>
            <a:r>
              <a:rPr lang="fr-FR">
                <a:solidFill>
                  <a:schemeClr val="tx1">
                    <a:lumMod val="85000"/>
                    <a:lumOff val="15000"/>
                  </a:schemeClr>
                </a:solidFill>
                <a:latin typeface="Inter"/>
              </a:rPr>
              <a:t> nec </a:t>
            </a:r>
            <a:r>
              <a:rPr lang="fr-FR" err="1">
                <a:solidFill>
                  <a:schemeClr val="tx1">
                    <a:lumMod val="85000"/>
                    <a:lumOff val="15000"/>
                  </a:schemeClr>
                </a:solidFill>
                <a:latin typeface="Inter"/>
              </a:rPr>
              <a:t>dui</a:t>
            </a:r>
            <a:r>
              <a:rPr lang="fr-FR">
                <a:solidFill>
                  <a:schemeClr val="tx1">
                    <a:lumMod val="85000"/>
                    <a:lumOff val="15000"/>
                  </a:schemeClr>
                </a:solidFill>
                <a:latin typeface="Inter"/>
              </a:rPr>
              <a:t> nunc </a:t>
            </a:r>
            <a:r>
              <a:rPr lang="fr-FR" err="1">
                <a:solidFill>
                  <a:schemeClr val="tx1">
                    <a:lumMod val="85000"/>
                    <a:lumOff val="15000"/>
                  </a:schemeClr>
                </a:solidFill>
                <a:latin typeface="Inter"/>
              </a:rPr>
              <a:t>mattis</a:t>
            </a:r>
            <a:r>
              <a:rPr lang="fr-FR">
                <a:solidFill>
                  <a:schemeClr val="tx1">
                    <a:lumMod val="85000"/>
                    <a:lumOff val="15000"/>
                  </a:schemeClr>
                </a:solidFill>
                <a:latin typeface="Inter"/>
              </a:rPr>
              <a:t> </a:t>
            </a:r>
            <a:r>
              <a:rPr lang="fr-FR" err="1">
                <a:solidFill>
                  <a:schemeClr val="tx1">
                    <a:lumMod val="85000"/>
                    <a:lumOff val="15000"/>
                  </a:schemeClr>
                </a:solidFill>
                <a:latin typeface="Inter"/>
              </a:rPr>
              <a:t>enim</a:t>
            </a:r>
            <a:r>
              <a:rPr lang="fr-FR">
                <a:solidFill>
                  <a:schemeClr val="tx1">
                    <a:lumMod val="85000"/>
                    <a:lumOff val="15000"/>
                  </a:schemeClr>
                </a:solidFill>
                <a:latin typeface="Inter"/>
              </a:rPr>
              <a:t>. </a:t>
            </a:r>
            <a:r>
              <a:rPr lang="fr-FR" err="1">
                <a:solidFill>
                  <a:schemeClr val="tx1">
                    <a:lumMod val="85000"/>
                    <a:lumOff val="15000"/>
                  </a:schemeClr>
                </a:solidFill>
                <a:latin typeface="Inter"/>
              </a:rPr>
              <a:t>Rutrum</a:t>
            </a:r>
            <a:r>
              <a:rPr lang="fr-FR">
                <a:solidFill>
                  <a:schemeClr val="tx1">
                    <a:lumMod val="85000"/>
                    <a:lumOff val="15000"/>
                  </a:schemeClr>
                </a:solidFill>
                <a:latin typeface="Inter"/>
              </a:rPr>
              <a:t> </a:t>
            </a:r>
            <a:r>
              <a:rPr lang="fr-FR" err="1">
                <a:solidFill>
                  <a:schemeClr val="tx1">
                    <a:lumMod val="85000"/>
                    <a:lumOff val="15000"/>
                  </a:schemeClr>
                </a:solidFill>
                <a:latin typeface="Inter"/>
              </a:rPr>
              <a:t>quisque</a:t>
            </a:r>
            <a:r>
              <a:rPr lang="fr-FR">
                <a:solidFill>
                  <a:schemeClr val="tx1">
                    <a:lumMod val="85000"/>
                    <a:lumOff val="15000"/>
                  </a:schemeClr>
                </a:solidFill>
                <a:latin typeface="Inter"/>
              </a:rPr>
              <a:t> non </a:t>
            </a:r>
            <a:r>
              <a:rPr lang="fr-FR" err="1">
                <a:solidFill>
                  <a:schemeClr val="tx1">
                    <a:lumMod val="85000"/>
                    <a:lumOff val="15000"/>
                  </a:schemeClr>
                </a:solidFill>
                <a:latin typeface="Inter"/>
              </a:rPr>
              <a:t>tellus</a:t>
            </a:r>
            <a:r>
              <a:rPr lang="fr-FR">
                <a:solidFill>
                  <a:schemeClr val="tx1">
                    <a:lumMod val="85000"/>
                    <a:lumOff val="15000"/>
                  </a:schemeClr>
                </a:solidFill>
                <a:latin typeface="Inter"/>
              </a:rPr>
              <a:t> </a:t>
            </a:r>
            <a:r>
              <a:rPr lang="fr-FR" err="1">
                <a:solidFill>
                  <a:schemeClr val="tx1">
                    <a:lumMod val="85000"/>
                    <a:lumOff val="15000"/>
                  </a:schemeClr>
                </a:solidFill>
                <a:latin typeface="Inter"/>
              </a:rPr>
              <a:t>orci</a:t>
            </a:r>
            <a:r>
              <a:rPr lang="fr-FR">
                <a:solidFill>
                  <a:schemeClr val="tx1">
                    <a:lumMod val="85000"/>
                    <a:lumOff val="15000"/>
                  </a:schemeClr>
                </a:solidFill>
                <a:latin typeface="Inter"/>
              </a:rPr>
              <a:t>. Tristique </a:t>
            </a:r>
            <a:r>
              <a:rPr lang="fr-FR" err="1">
                <a:solidFill>
                  <a:schemeClr val="tx1">
                    <a:lumMod val="85000"/>
                    <a:lumOff val="15000"/>
                  </a:schemeClr>
                </a:solidFill>
                <a:latin typeface="Inter"/>
              </a:rPr>
              <a:t>senectus</a:t>
            </a:r>
            <a:r>
              <a:rPr lang="fr-FR">
                <a:solidFill>
                  <a:schemeClr val="tx1">
                    <a:lumMod val="85000"/>
                    <a:lumOff val="15000"/>
                  </a:schemeClr>
                </a:solidFill>
                <a:latin typeface="Inter"/>
              </a:rPr>
              <a:t> et </a:t>
            </a:r>
            <a:r>
              <a:rPr lang="fr-FR" err="1">
                <a:solidFill>
                  <a:schemeClr val="tx1">
                    <a:lumMod val="85000"/>
                    <a:lumOff val="15000"/>
                  </a:schemeClr>
                </a:solidFill>
                <a:latin typeface="Inter"/>
              </a:rPr>
              <a:t>netus</a:t>
            </a:r>
            <a:r>
              <a:rPr lang="fr-FR">
                <a:solidFill>
                  <a:schemeClr val="tx1">
                    <a:lumMod val="85000"/>
                    <a:lumOff val="15000"/>
                  </a:schemeClr>
                </a:solidFill>
                <a:latin typeface="Inter"/>
              </a:rPr>
              <a:t> et </a:t>
            </a:r>
            <a:r>
              <a:rPr lang="fr-FR" err="1">
                <a:solidFill>
                  <a:schemeClr val="tx1">
                    <a:lumMod val="85000"/>
                    <a:lumOff val="15000"/>
                  </a:schemeClr>
                </a:solidFill>
                <a:latin typeface="Inter"/>
              </a:rPr>
              <a:t>malesuada</a:t>
            </a:r>
            <a:r>
              <a:rPr lang="fr-FR">
                <a:solidFill>
                  <a:schemeClr val="tx1">
                    <a:lumMod val="85000"/>
                    <a:lumOff val="15000"/>
                  </a:schemeClr>
                </a:solidFill>
                <a:latin typeface="Inter"/>
              </a:rPr>
              <a:t> </a:t>
            </a:r>
            <a:r>
              <a:rPr lang="fr-FR" err="1">
                <a:solidFill>
                  <a:schemeClr val="tx1">
                    <a:lumMod val="85000"/>
                    <a:lumOff val="15000"/>
                  </a:schemeClr>
                </a:solidFill>
                <a:latin typeface="Inter"/>
              </a:rPr>
              <a:t>fames</a:t>
            </a:r>
            <a:r>
              <a:rPr lang="fr-FR">
                <a:solidFill>
                  <a:schemeClr val="tx1">
                    <a:lumMod val="85000"/>
                    <a:lumOff val="15000"/>
                  </a:schemeClr>
                </a:solidFill>
                <a:latin typeface="Inter"/>
              </a:rPr>
              <a:t> </a:t>
            </a:r>
            <a:r>
              <a:rPr lang="fr-FR" err="1">
                <a:solidFill>
                  <a:schemeClr val="tx1">
                    <a:lumMod val="85000"/>
                    <a:lumOff val="15000"/>
                  </a:schemeClr>
                </a:solidFill>
                <a:latin typeface="Inter"/>
              </a:rPr>
              <a:t>ac</a:t>
            </a:r>
            <a:r>
              <a:rPr lang="fr-FR">
                <a:solidFill>
                  <a:schemeClr val="tx1">
                    <a:lumMod val="85000"/>
                    <a:lumOff val="15000"/>
                  </a:schemeClr>
                </a:solidFill>
                <a:latin typeface="Inter"/>
              </a:rPr>
              <a:t> </a:t>
            </a:r>
            <a:r>
              <a:rPr lang="fr-FR" err="1">
                <a:solidFill>
                  <a:schemeClr val="tx1">
                    <a:lumMod val="85000"/>
                    <a:lumOff val="15000"/>
                  </a:schemeClr>
                </a:solidFill>
                <a:latin typeface="Inter"/>
              </a:rPr>
              <a:t>turpis</a:t>
            </a:r>
            <a:r>
              <a:rPr lang="fr-FR">
                <a:solidFill>
                  <a:schemeClr val="tx1">
                    <a:lumMod val="85000"/>
                    <a:lumOff val="15000"/>
                  </a:schemeClr>
                </a:solidFill>
                <a:latin typeface="Inter"/>
              </a:rPr>
              <a:t> </a:t>
            </a:r>
            <a:r>
              <a:rPr lang="fr-FR" err="1">
                <a:solidFill>
                  <a:schemeClr val="tx1">
                    <a:lumMod val="85000"/>
                    <a:lumOff val="15000"/>
                  </a:schemeClr>
                </a:solidFill>
                <a:latin typeface="Inter"/>
              </a:rPr>
              <a:t>egestas</a:t>
            </a:r>
            <a:r>
              <a:rPr lang="fr-FR">
                <a:solidFill>
                  <a:schemeClr val="tx1">
                    <a:lumMod val="85000"/>
                    <a:lumOff val="15000"/>
                  </a:schemeClr>
                </a:solidFill>
                <a:latin typeface="Inter"/>
              </a:rPr>
              <a:t>. Ut </a:t>
            </a:r>
            <a:r>
              <a:rPr lang="fr-FR" err="1">
                <a:solidFill>
                  <a:schemeClr val="tx1">
                    <a:lumMod val="85000"/>
                    <a:lumOff val="15000"/>
                  </a:schemeClr>
                </a:solidFill>
                <a:latin typeface="Inter"/>
              </a:rPr>
              <a:t>etiam</a:t>
            </a:r>
            <a:r>
              <a:rPr lang="fr-FR">
                <a:solidFill>
                  <a:schemeClr val="tx1">
                    <a:lumMod val="85000"/>
                    <a:lumOff val="15000"/>
                  </a:schemeClr>
                </a:solidFill>
                <a:latin typeface="Inter"/>
              </a:rPr>
              <a:t> </a:t>
            </a:r>
            <a:r>
              <a:rPr lang="fr-FR" err="1">
                <a:solidFill>
                  <a:schemeClr val="tx1">
                    <a:lumMod val="85000"/>
                    <a:lumOff val="15000"/>
                  </a:schemeClr>
                </a:solidFill>
                <a:latin typeface="Inter"/>
              </a:rPr>
              <a:t>sit</a:t>
            </a:r>
            <a:r>
              <a:rPr lang="fr-FR">
                <a:solidFill>
                  <a:schemeClr val="tx1">
                    <a:lumMod val="85000"/>
                    <a:lumOff val="15000"/>
                  </a:schemeClr>
                </a:solidFill>
                <a:latin typeface="Inter"/>
              </a:rPr>
              <a:t> </a:t>
            </a:r>
            <a:r>
              <a:rPr lang="fr-FR" err="1">
                <a:solidFill>
                  <a:schemeClr val="tx1">
                    <a:lumMod val="85000"/>
                    <a:lumOff val="15000"/>
                  </a:schemeClr>
                </a:solidFill>
                <a:latin typeface="Inter"/>
              </a:rPr>
              <a:t>amet</a:t>
            </a:r>
            <a:r>
              <a:rPr lang="fr-FR">
                <a:solidFill>
                  <a:schemeClr val="tx1">
                    <a:lumMod val="85000"/>
                    <a:lumOff val="15000"/>
                  </a:schemeClr>
                </a:solidFill>
                <a:latin typeface="Inter"/>
              </a:rPr>
              <a:t> </a:t>
            </a:r>
            <a:r>
              <a:rPr lang="fr-FR" err="1">
                <a:solidFill>
                  <a:schemeClr val="tx1">
                    <a:lumMod val="85000"/>
                    <a:lumOff val="15000"/>
                  </a:schemeClr>
                </a:solidFill>
                <a:latin typeface="Inter"/>
              </a:rPr>
              <a:t>nisl</a:t>
            </a:r>
            <a:r>
              <a:rPr lang="fr-FR">
                <a:solidFill>
                  <a:schemeClr val="tx1">
                    <a:lumMod val="85000"/>
                    <a:lumOff val="15000"/>
                  </a:schemeClr>
                </a:solidFill>
                <a:latin typeface="Inter"/>
              </a:rPr>
              <a:t>. </a:t>
            </a:r>
            <a:r>
              <a:rPr lang="fr-FR" err="1">
                <a:solidFill>
                  <a:schemeClr val="tx1">
                    <a:lumMod val="85000"/>
                    <a:lumOff val="15000"/>
                  </a:schemeClr>
                </a:solidFill>
                <a:latin typeface="Inter"/>
              </a:rPr>
              <a:t>Quis</a:t>
            </a:r>
            <a:r>
              <a:rPr lang="fr-FR">
                <a:solidFill>
                  <a:schemeClr val="tx1">
                    <a:lumMod val="85000"/>
                    <a:lumOff val="15000"/>
                  </a:schemeClr>
                </a:solidFill>
                <a:latin typeface="Inter"/>
              </a:rPr>
              <a:t> </a:t>
            </a:r>
            <a:r>
              <a:rPr lang="fr-FR" err="1">
                <a:solidFill>
                  <a:schemeClr val="tx1">
                    <a:lumMod val="85000"/>
                    <a:lumOff val="15000"/>
                  </a:schemeClr>
                </a:solidFill>
                <a:latin typeface="Inter"/>
              </a:rPr>
              <a:t>hendrerit</a:t>
            </a:r>
            <a:r>
              <a:rPr lang="fr-FR">
                <a:solidFill>
                  <a:schemeClr val="tx1">
                    <a:lumMod val="85000"/>
                    <a:lumOff val="15000"/>
                  </a:schemeClr>
                </a:solidFill>
                <a:latin typeface="Inter"/>
              </a:rPr>
              <a:t> </a:t>
            </a:r>
            <a:r>
              <a:rPr lang="fr-FR" err="1">
                <a:solidFill>
                  <a:schemeClr val="tx1">
                    <a:lumMod val="85000"/>
                    <a:lumOff val="15000"/>
                  </a:schemeClr>
                </a:solidFill>
                <a:latin typeface="Inter"/>
              </a:rPr>
              <a:t>dolor</a:t>
            </a:r>
            <a:r>
              <a:rPr lang="fr-FR">
                <a:solidFill>
                  <a:schemeClr val="tx1">
                    <a:lumMod val="85000"/>
                    <a:lumOff val="15000"/>
                  </a:schemeClr>
                </a:solidFill>
                <a:latin typeface="Inter"/>
              </a:rPr>
              <a:t> magna </a:t>
            </a:r>
            <a:r>
              <a:rPr lang="fr-FR" err="1">
                <a:solidFill>
                  <a:schemeClr val="tx1">
                    <a:lumMod val="85000"/>
                    <a:lumOff val="15000"/>
                  </a:schemeClr>
                </a:solidFill>
                <a:latin typeface="Inter"/>
              </a:rPr>
              <a:t>eget</a:t>
            </a:r>
            <a:r>
              <a:rPr lang="fr-FR">
                <a:solidFill>
                  <a:schemeClr val="tx1">
                    <a:lumMod val="85000"/>
                    <a:lumOff val="15000"/>
                  </a:schemeClr>
                </a:solidFill>
                <a:latin typeface="Inter"/>
              </a:rPr>
              <a:t> est </a:t>
            </a:r>
            <a:r>
              <a:rPr lang="fr-FR" err="1">
                <a:solidFill>
                  <a:schemeClr val="tx1">
                    <a:lumMod val="85000"/>
                    <a:lumOff val="15000"/>
                  </a:schemeClr>
                </a:solidFill>
                <a:latin typeface="Inter"/>
              </a:rPr>
              <a:t>lorem</a:t>
            </a:r>
            <a:r>
              <a:rPr lang="fr-FR">
                <a:solidFill>
                  <a:schemeClr val="tx1">
                    <a:lumMod val="85000"/>
                    <a:lumOff val="15000"/>
                  </a:schemeClr>
                </a:solidFill>
                <a:latin typeface="Inter"/>
              </a:rPr>
              <a:t> ipsum. Nunc id cursus </a:t>
            </a:r>
            <a:r>
              <a:rPr lang="fr-FR" err="1">
                <a:solidFill>
                  <a:schemeClr val="tx1">
                    <a:lumMod val="85000"/>
                    <a:lumOff val="15000"/>
                  </a:schemeClr>
                </a:solidFill>
                <a:latin typeface="Inter"/>
              </a:rPr>
              <a:t>metus</a:t>
            </a:r>
            <a:r>
              <a:rPr lang="fr-FR">
                <a:solidFill>
                  <a:schemeClr val="tx1">
                    <a:lumMod val="85000"/>
                    <a:lumOff val="15000"/>
                  </a:schemeClr>
                </a:solidFill>
                <a:latin typeface="Inter"/>
              </a:rPr>
              <a:t> </a:t>
            </a:r>
            <a:r>
              <a:rPr lang="fr-FR" err="1">
                <a:solidFill>
                  <a:schemeClr val="tx1">
                    <a:lumMod val="85000"/>
                    <a:lumOff val="15000"/>
                  </a:schemeClr>
                </a:solidFill>
                <a:latin typeface="Inter"/>
              </a:rPr>
              <a:t>aliquam</a:t>
            </a:r>
            <a:r>
              <a:rPr lang="fr-FR">
                <a:solidFill>
                  <a:schemeClr val="tx1">
                    <a:lumMod val="85000"/>
                    <a:lumOff val="15000"/>
                  </a:schemeClr>
                </a:solidFill>
                <a:latin typeface="Inter"/>
              </a:rPr>
              <a:t> </a:t>
            </a:r>
            <a:r>
              <a:rPr lang="fr-FR" err="1">
                <a:solidFill>
                  <a:schemeClr val="tx1">
                    <a:lumMod val="85000"/>
                    <a:lumOff val="15000"/>
                  </a:schemeClr>
                </a:solidFill>
                <a:latin typeface="Inter"/>
              </a:rPr>
              <a:t>eleifend</a:t>
            </a:r>
            <a:r>
              <a:rPr lang="fr-FR">
                <a:solidFill>
                  <a:schemeClr val="tx1">
                    <a:lumMod val="85000"/>
                    <a:lumOff val="15000"/>
                  </a:schemeClr>
                </a:solidFill>
                <a:latin typeface="Inter"/>
              </a:rPr>
              <a:t> mi in. </a:t>
            </a:r>
            <a:r>
              <a:rPr lang="fr-FR" err="1">
                <a:solidFill>
                  <a:schemeClr val="tx1">
                    <a:lumMod val="85000"/>
                    <a:lumOff val="15000"/>
                  </a:schemeClr>
                </a:solidFill>
                <a:latin typeface="Inter"/>
              </a:rPr>
              <a:t>Porttitor</a:t>
            </a:r>
            <a:r>
              <a:rPr lang="fr-FR">
                <a:solidFill>
                  <a:schemeClr val="tx1">
                    <a:lumMod val="85000"/>
                    <a:lumOff val="15000"/>
                  </a:schemeClr>
                </a:solidFill>
                <a:latin typeface="Inter"/>
              </a:rPr>
              <a:t> massa id </a:t>
            </a:r>
            <a:r>
              <a:rPr lang="fr-FR" err="1">
                <a:solidFill>
                  <a:schemeClr val="tx1">
                    <a:lumMod val="85000"/>
                    <a:lumOff val="15000"/>
                  </a:schemeClr>
                </a:solidFill>
                <a:latin typeface="Inter"/>
              </a:rPr>
              <a:t>neque</a:t>
            </a:r>
            <a:r>
              <a:rPr lang="fr-FR">
                <a:solidFill>
                  <a:schemeClr val="tx1">
                    <a:lumMod val="85000"/>
                    <a:lumOff val="15000"/>
                  </a:schemeClr>
                </a:solidFill>
                <a:latin typeface="Inter"/>
              </a:rPr>
              <a:t> </a:t>
            </a:r>
            <a:r>
              <a:rPr lang="fr-FR" err="1">
                <a:solidFill>
                  <a:schemeClr val="tx1">
                    <a:lumMod val="85000"/>
                    <a:lumOff val="15000"/>
                  </a:schemeClr>
                </a:solidFill>
                <a:latin typeface="Inter"/>
              </a:rPr>
              <a:t>aliquam</a:t>
            </a:r>
            <a:r>
              <a:rPr lang="fr-FR">
                <a:solidFill>
                  <a:schemeClr val="tx1">
                    <a:lumMod val="85000"/>
                    <a:lumOff val="15000"/>
                  </a:schemeClr>
                </a:solidFill>
                <a:latin typeface="Inter"/>
              </a:rPr>
              <a:t> </a:t>
            </a:r>
            <a:r>
              <a:rPr lang="fr-FR" err="1">
                <a:solidFill>
                  <a:schemeClr val="tx1">
                    <a:lumMod val="85000"/>
                    <a:lumOff val="15000"/>
                  </a:schemeClr>
                </a:solidFill>
                <a:latin typeface="Inter"/>
              </a:rPr>
              <a:t>vestibulum</a:t>
            </a:r>
            <a:r>
              <a:rPr lang="fr-FR">
                <a:solidFill>
                  <a:schemeClr val="tx1">
                    <a:lumMod val="85000"/>
                    <a:lumOff val="15000"/>
                  </a:schemeClr>
                </a:solidFill>
                <a:latin typeface="Inter"/>
              </a:rPr>
              <a:t> morbi </a:t>
            </a:r>
            <a:r>
              <a:rPr lang="fr-FR" err="1">
                <a:solidFill>
                  <a:schemeClr val="tx1">
                    <a:lumMod val="85000"/>
                    <a:lumOff val="15000"/>
                  </a:schemeClr>
                </a:solidFill>
                <a:latin typeface="Inter"/>
              </a:rPr>
              <a:t>blandit</a:t>
            </a:r>
            <a:r>
              <a:rPr lang="fr-FR">
                <a:solidFill>
                  <a:schemeClr val="tx1">
                    <a:lumMod val="85000"/>
                    <a:lumOff val="15000"/>
                  </a:schemeClr>
                </a:solidFill>
                <a:latin typeface="Inter"/>
              </a:rPr>
              <a:t>. </a:t>
            </a:r>
            <a:r>
              <a:rPr lang="fr-FR" err="1">
                <a:solidFill>
                  <a:schemeClr val="tx1">
                    <a:lumMod val="85000"/>
                    <a:lumOff val="15000"/>
                  </a:schemeClr>
                </a:solidFill>
                <a:latin typeface="Inter"/>
              </a:rPr>
              <a:t>Ullamcorper</a:t>
            </a:r>
            <a:r>
              <a:rPr lang="fr-FR">
                <a:solidFill>
                  <a:schemeClr val="tx1">
                    <a:lumMod val="85000"/>
                    <a:lumOff val="15000"/>
                  </a:schemeClr>
                </a:solidFill>
                <a:latin typeface="Inter"/>
              </a:rPr>
              <a:t> </a:t>
            </a:r>
            <a:r>
              <a:rPr lang="fr-FR" err="1">
                <a:solidFill>
                  <a:schemeClr val="tx1">
                    <a:lumMod val="85000"/>
                    <a:lumOff val="15000"/>
                  </a:schemeClr>
                </a:solidFill>
                <a:latin typeface="Inter"/>
              </a:rPr>
              <a:t>dignissim</a:t>
            </a:r>
            <a:r>
              <a:rPr lang="fr-FR">
                <a:solidFill>
                  <a:schemeClr val="tx1">
                    <a:lumMod val="85000"/>
                    <a:lumOff val="15000"/>
                  </a:schemeClr>
                </a:solidFill>
                <a:latin typeface="Inter"/>
              </a:rPr>
              <a:t> </a:t>
            </a:r>
            <a:r>
              <a:rPr lang="fr-FR" err="1">
                <a:solidFill>
                  <a:schemeClr val="tx1">
                    <a:lumMod val="85000"/>
                    <a:lumOff val="15000"/>
                  </a:schemeClr>
                </a:solidFill>
                <a:latin typeface="Inter"/>
              </a:rPr>
              <a:t>cras</a:t>
            </a:r>
            <a:r>
              <a:rPr lang="fr-FR">
                <a:solidFill>
                  <a:schemeClr val="tx1">
                    <a:lumMod val="85000"/>
                    <a:lumOff val="15000"/>
                  </a:schemeClr>
                </a:solidFill>
                <a:latin typeface="Inter"/>
              </a:rPr>
              <a:t> </a:t>
            </a:r>
            <a:r>
              <a:rPr lang="fr-FR" err="1">
                <a:solidFill>
                  <a:schemeClr val="tx1">
                    <a:lumMod val="85000"/>
                    <a:lumOff val="15000"/>
                  </a:schemeClr>
                </a:solidFill>
                <a:latin typeface="Inter"/>
              </a:rPr>
              <a:t>tincidunt</a:t>
            </a:r>
            <a:r>
              <a:rPr lang="fr-FR">
                <a:solidFill>
                  <a:schemeClr val="tx1">
                    <a:lumMod val="85000"/>
                    <a:lumOff val="15000"/>
                  </a:schemeClr>
                </a:solidFill>
                <a:latin typeface="Inter"/>
              </a:rPr>
              <a:t> </a:t>
            </a:r>
            <a:r>
              <a:rPr lang="fr-FR" err="1">
                <a:solidFill>
                  <a:schemeClr val="tx1">
                    <a:lumMod val="85000"/>
                    <a:lumOff val="15000"/>
                  </a:schemeClr>
                </a:solidFill>
                <a:latin typeface="Inter"/>
              </a:rPr>
              <a:t>lobortis</a:t>
            </a:r>
            <a:r>
              <a:rPr lang="fr-FR">
                <a:solidFill>
                  <a:schemeClr val="tx1">
                    <a:lumMod val="85000"/>
                    <a:lumOff val="15000"/>
                  </a:schemeClr>
                </a:solidFill>
                <a:latin typeface="Inter"/>
              </a:rPr>
              <a:t> </a:t>
            </a:r>
            <a:r>
              <a:rPr lang="fr-FR" err="1">
                <a:solidFill>
                  <a:schemeClr val="tx1">
                    <a:lumMod val="85000"/>
                    <a:lumOff val="15000"/>
                  </a:schemeClr>
                </a:solidFill>
                <a:latin typeface="Inter"/>
              </a:rPr>
              <a:t>feugiat</a:t>
            </a:r>
            <a:r>
              <a:rPr lang="fr-FR">
                <a:solidFill>
                  <a:schemeClr val="tx1">
                    <a:lumMod val="85000"/>
                    <a:lumOff val="15000"/>
                  </a:schemeClr>
                </a:solidFill>
                <a:latin typeface="Inter"/>
              </a:rPr>
              <a:t> </a:t>
            </a:r>
            <a:r>
              <a:rPr lang="fr-FR" err="1">
                <a:solidFill>
                  <a:schemeClr val="tx1">
                    <a:lumMod val="85000"/>
                    <a:lumOff val="15000"/>
                  </a:schemeClr>
                </a:solidFill>
                <a:latin typeface="Inter"/>
              </a:rPr>
              <a:t>vivamus</a:t>
            </a:r>
            <a:r>
              <a:rPr lang="fr-FR">
                <a:solidFill>
                  <a:schemeClr val="tx1">
                    <a:lumMod val="85000"/>
                    <a:lumOff val="15000"/>
                  </a:schemeClr>
                </a:solidFill>
                <a:latin typeface="Inter"/>
              </a:rPr>
              <a:t> at. </a:t>
            </a:r>
            <a:r>
              <a:rPr lang="fr-FR" err="1">
                <a:solidFill>
                  <a:schemeClr val="tx1">
                    <a:lumMod val="85000"/>
                    <a:lumOff val="15000"/>
                  </a:schemeClr>
                </a:solidFill>
                <a:latin typeface="Inter"/>
              </a:rPr>
              <a:t>Phasellus</a:t>
            </a:r>
            <a:r>
              <a:rPr lang="fr-FR">
                <a:solidFill>
                  <a:schemeClr val="tx1">
                    <a:lumMod val="85000"/>
                    <a:lumOff val="15000"/>
                  </a:schemeClr>
                </a:solidFill>
                <a:latin typeface="Inter"/>
              </a:rPr>
              <a:t> </a:t>
            </a:r>
            <a:r>
              <a:rPr lang="fr-FR" err="1">
                <a:solidFill>
                  <a:schemeClr val="tx1">
                    <a:lumMod val="85000"/>
                    <a:lumOff val="15000"/>
                  </a:schemeClr>
                </a:solidFill>
                <a:latin typeface="Inter"/>
              </a:rPr>
              <a:t>egestas</a:t>
            </a:r>
            <a:r>
              <a:rPr lang="fr-FR">
                <a:solidFill>
                  <a:schemeClr val="tx1">
                    <a:lumMod val="85000"/>
                    <a:lumOff val="15000"/>
                  </a:schemeClr>
                </a:solidFill>
                <a:latin typeface="Inter"/>
              </a:rPr>
              <a:t> </a:t>
            </a:r>
            <a:r>
              <a:rPr lang="fr-FR" err="1">
                <a:solidFill>
                  <a:schemeClr val="tx1">
                    <a:lumMod val="85000"/>
                    <a:lumOff val="15000"/>
                  </a:schemeClr>
                </a:solidFill>
                <a:latin typeface="Inter"/>
              </a:rPr>
              <a:t>tellus</a:t>
            </a:r>
            <a:r>
              <a:rPr lang="fr-FR">
                <a:solidFill>
                  <a:schemeClr val="tx1">
                    <a:lumMod val="85000"/>
                    <a:lumOff val="15000"/>
                  </a:schemeClr>
                </a:solidFill>
                <a:latin typeface="Inter"/>
              </a:rPr>
              <a:t> </a:t>
            </a:r>
            <a:r>
              <a:rPr lang="fr-FR" err="1">
                <a:solidFill>
                  <a:schemeClr val="tx1">
                    <a:lumMod val="85000"/>
                    <a:lumOff val="15000"/>
                  </a:schemeClr>
                </a:solidFill>
                <a:latin typeface="Inter"/>
              </a:rPr>
              <a:t>rutrum</a:t>
            </a:r>
            <a:r>
              <a:rPr lang="fr-FR">
                <a:solidFill>
                  <a:schemeClr val="tx1">
                    <a:lumMod val="85000"/>
                    <a:lumOff val="15000"/>
                  </a:schemeClr>
                </a:solidFill>
                <a:latin typeface="Inter"/>
              </a:rPr>
              <a:t> </a:t>
            </a:r>
            <a:r>
              <a:rPr lang="fr-FR" err="1">
                <a:solidFill>
                  <a:schemeClr val="tx1">
                    <a:lumMod val="85000"/>
                    <a:lumOff val="15000"/>
                  </a:schemeClr>
                </a:solidFill>
                <a:latin typeface="Inter"/>
              </a:rPr>
              <a:t>tellus</a:t>
            </a:r>
            <a:r>
              <a:rPr lang="fr-FR">
                <a:solidFill>
                  <a:schemeClr val="tx1">
                    <a:lumMod val="85000"/>
                    <a:lumOff val="15000"/>
                  </a:schemeClr>
                </a:solidFill>
                <a:latin typeface="Inter"/>
              </a:rPr>
              <a:t> </a:t>
            </a:r>
            <a:r>
              <a:rPr lang="fr-FR" err="1">
                <a:solidFill>
                  <a:schemeClr val="tx1">
                    <a:lumMod val="85000"/>
                    <a:lumOff val="15000"/>
                  </a:schemeClr>
                </a:solidFill>
                <a:latin typeface="Inter"/>
              </a:rPr>
              <a:t>pellentesque</a:t>
            </a:r>
            <a:r>
              <a:rPr lang="fr-FR">
                <a:solidFill>
                  <a:schemeClr val="tx1">
                    <a:lumMod val="85000"/>
                    <a:lumOff val="15000"/>
                  </a:schemeClr>
                </a:solidFill>
                <a:latin typeface="Inter"/>
              </a:rPr>
              <a:t> eu </a:t>
            </a:r>
            <a:r>
              <a:rPr lang="fr-FR" err="1">
                <a:solidFill>
                  <a:schemeClr val="tx1">
                    <a:lumMod val="85000"/>
                    <a:lumOff val="15000"/>
                  </a:schemeClr>
                </a:solidFill>
                <a:latin typeface="Inter"/>
              </a:rPr>
              <a:t>tincidunt</a:t>
            </a:r>
            <a:r>
              <a:rPr lang="fr-FR">
                <a:solidFill>
                  <a:schemeClr val="tx1">
                    <a:lumMod val="85000"/>
                    <a:lumOff val="15000"/>
                  </a:schemeClr>
                </a:solidFill>
                <a:latin typeface="Inter"/>
              </a:rPr>
              <a:t> </a:t>
            </a:r>
            <a:r>
              <a:rPr lang="fr-FR" err="1">
                <a:solidFill>
                  <a:schemeClr val="tx1">
                    <a:lumMod val="85000"/>
                    <a:lumOff val="15000"/>
                  </a:schemeClr>
                </a:solidFill>
                <a:latin typeface="Inter"/>
              </a:rPr>
              <a:t>tortor</a:t>
            </a:r>
            <a:r>
              <a:rPr lang="fr-FR">
                <a:solidFill>
                  <a:schemeClr val="tx1">
                    <a:lumMod val="85000"/>
                    <a:lumOff val="15000"/>
                  </a:schemeClr>
                </a:solidFill>
                <a:latin typeface="Inter"/>
              </a:rPr>
              <a:t> </a:t>
            </a:r>
            <a:r>
              <a:rPr lang="fr-FR" err="1">
                <a:solidFill>
                  <a:schemeClr val="tx1">
                    <a:lumMod val="85000"/>
                    <a:lumOff val="15000"/>
                  </a:schemeClr>
                </a:solidFill>
                <a:latin typeface="Inter"/>
              </a:rPr>
              <a:t>aliquam</a:t>
            </a:r>
            <a:r>
              <a:rPr lang="fr-FR">
                <a:solidFill>
                  <a:schemeClr val="tx1">
                    <a:lumMod val="85000"/>
                    <a:lumOff val="15000"/>
                  </a:schemeClr>
                </a:solidFill>
                <a:latin typeface="Inter"/>
              </a:rPr>
              <a:t>. Diam </a:t>
            </a:r>
            <a:r>
              <a:rPr lang="fr-FR" err="1">
                <a:solidFill>
                  <a:schemeClr val="tx1">
                    <a:lumMod val="85000"/>
                    <a:lumOff val="15000"/>
                  </a:schemeClr>
                </a:solidFill>
                <a:latin typeface="Inter"/>
              </a:rPr>
              <a:t>quam</a:t>
            </a:r>
            <a:r>
              <a:rPr lang="fr-FR">
                <a:solidFill>
                  <a:schemeClr val="tx1">
                    <a:lumMod val="85000"/>
                    <a:lumOff val="15000"/>
                  </a:schemeClr>
                </a:solidFill>
                <a:latin typeface="Inter"/>
              </a:rPr>
              <a:t> </a:t>
            </a:r>
            <a:r>
              <a:rPr lang="fr-FR" err="1">
                <a:solidFill>
                  <a:schemeClr val="tx1">
                    <a:lumMod val="85000"/>
                    <a:lumOff val="15000"/>
                  </a:schemeClr>
                </a:solidFill>
                <a:latin typeface="Inter"/>
              </a:rPr>
              <a:t>nulla</a:t>
            </a:r>
            <a:r>
              <a:rPr lang="fr-FR">
                <a:solidFill>
                  <a:schemeClr val="tx1">
                    <a:lumMod val="85000"/>
                    <a:lumOff val="15000"/>
                  </a:schemeClr>
                </a:solidFill>
                <a:latin typeface="Inter"/>
              </a:rPr>
              <a:t> </a:t>
            </a:r>
            <a:r>
              <a:rPr lang="fr-FR" err="1">
                <a:solidFill>
                  <a:schemeClr val="tx1">
                    <a:lumMod val="85000"/>
                    <a:lumOff val="15000"/>
                  </a:schemeClr>
                </a:solidFill>
                <a:latin typeface="Inter"/>
              </a:rPr>
              <a:t>porttitor</a:t>
            </a:r>
            <a:r>
              <a:rPr lang="fr-FR">
                <a:solidFill>
                  <a:schemeClr val="tx1">
                    <a:lumMod val="85000"/>
                    <a:lumOff val="15000"/>
                  </a:schemeClr>
                </a:solidFill>
                <a:latin typeface="Inter"/>
              </a:rPr>
              <a:t> massa. </a:t>
            </a:r>
            <a:r>
              <a:rPr lang="fr-FR" err="1">
                <a:solidFill>
                  <a:schemeClr val="tx1">
                    <a:lumMod val="85000"/>
                    <a:lumOff val="15000"/>
                  </a:schemeClr>
                </a:solidFill>
                <a:latin typeface="Inter"/>
              </a:rPr>
              <a:t>Mattis</a:t>
            </a:r>
            <a:r>
              <a:rPr lang="fr-FR">
                <a:solidFill>
                  <a:schemeClr val="tx1">
                    <a:lumMod val="85000"/>
                    <a:lumOff val="15000"/>
                  </a:schemeClr>
                </a:solidFill>
                <a:latin typeface="Inter"/>
              </a:rPr>
              <a:t> </a:t>
            </a:r>
            <a:r>
              <a:rPr lang="fr-FR" err="1">
                <a:solidFill>
                  <a:schemeClr val="tx1">
                    <a:lumMod val="85000"/>
                    <a:lumOff val="15000"/>
                  </a:schemeClr>
                </a:solidFill>
                <a:latin typeface="Inter"/>
              </a:rPr>
              <a:t>pellentesque</a:t>
            </a:r>
            <a:r>
              <a:rPr lang="fr-FR">
                <a:solidFill>
                  <a:schemeClr val="tx1">
                    <a:lumMod val="85000"/>
                    <a:lumOff val="15000"/>
                  </a:schemeClr>
                </a:solidFill>
                <a:latin typeface="Inter"/>
              </a:rPr>
              <a:t> id </a:t>
            </a:r>
            <a:r>
              <a:rPr lang="fr-FR" err="1">
                <a:solidFill>
                  <a:schemeClr val="tx1">
                    <a:lumMod val="85000"/>
                    <a:lumOff val="15000"/>
                  </a:schemeClr>
                </a:solidFill>
                <a:latin typeface="Inter"/>
              </a:rPr>
              <a:t>nibh</a:t>
            </a:r>
            <a:r>
              <a:rPr lang="fr-FR">
                <a:solidFill>
                  <a:schemeClr val="tx1">
                    <a:lumMod val="85000"/>
                    <a:lumOff val="15000"/>
                  </a:schemeClr>
                </a:solidFill>
                <a:latin typeface="Inter"/>
              </a:rPr>
              <a:t> </a:t>
            </a:r>
            <a:r>
              <a:rPr lang="fr-FR" err="1">
                <a:solidFill>
                  <a:schemeClr val="tx1">
                    <a:lumMod val="85000"/>
                    <a:lumOff val="15000"/>
                  </a:schemeClr>
                </a:solidFill>
                <a:latin typeface="Inter"/>
              </a:rPr>
              <a:t>tortor</a:t>
            </a:r>
            <a:r>
              <a:rPr lang="fr-FR">
                <a:solidFill>
                  <a:schemeClr val="tx1">
                    <a:lumMod val="85000"/>
                    <a:lumOff val="15000"/>
                  </a:schemeClr>
                </a:solidFill>
                <a:latin typeface="Inter"/>
              </a:rPr>
              <a:t>.</a:t>
            </a:r>
          </a:p>
        </p:txBody>
      </p:sp>
      <p:sp>
        <p:nvSpPr>
          <p:cNvPr id="9" name="Titre 1">
            <a:extLst>
              <a:ext uri="{FF2B5EF4-FFF2-40B4-BE49-F238E27FC236}">
                <a16:creationId xmlns:a16="http://schemas.microsoft.com/office/drawing/2014/main" id="{339C0E9C-8D56-4252-B9EA-E91DF3BC14DC}"/>
              </a:ext>
            </a:extLst>
          </p:cNvPr>
          <p:cNvSpPr txBox="1">
            <a:spLocks/>
          </p:cNvSpPr>
          <p:nvPr userDrawn="1"/>
        </p:nvSpPr>
        <p:spPr>
          <a:xfrm>
            <a:off x="1259999" y="1888840"/>
            <a:ext cx="4546911" cy="791062"/>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90000"/>
              </a:lnSpc>
              <a:spcBef>
                <a:spcPct val="0"/>
              </a:spcBef>
              <a:spcAft>
                <a:spcPts val="0"/>
              </a:spcAft>
              <a:buClrTx/>
              <a:buSzTx/>
              <a:buFontTx/>
              <a:buNone/>
              <a:tabLst/>
              <a:defRPr sz="4400" kern="1200">
                <a:solidFill>
                  <a:schemeClr val="tx1"/>
                </a:solidFill>
                <a:latin typeface="+mj-lt"/>
                <a:ea typeface="+mj-ea"/>
                <a:cs typeface="+mj-cs"/>
              </a:defRPr>
            </a:lvl1pPr>
          </a:lstStyle>
          <a:p>
            <a:endParaRPr lang="fr-FR" sz="3200">
              <a:solidFill>
                <a:srgbClr val="0D4050"/>
              </a:solidFill>
              <a:latin typeface="Raleway"/>
              <a:cs typeface="Arial" panose="020B0604020202020204" pitchFamily="34" charset="0"/>
            </a:endParaRPr>
          </a:p>
        </p:txBody>
      </p:sp>
      <p:sp>
        <p:nvSpPr>
          <p:cNvPr id="11" name="Titre 1">
            <a:extLst>
              <a:ext uri="{FF2B5EF4-FFF2-40B4-BE49-F238E27FC236}">
                <a16:creationId xmlns:a16="http://schemas.microsoft.com/office/drawing/2014/main" id="{94C2159D-D173-4228-A3E1-ADF14A471401}"/>
              </a:ext>
            </a:extLst>
          </p:cNvPr>
          <p:cNvSpPr txBox="1">
            <a:spLocks/>
          </p:cNvSpPr>
          <p:nvPr userDrawn="1"/>
        </p:nvSpPr>
        <p:spPr>
          <a:xfrm>
            <a:off x="1259998" y="1806440"/>
            <a:ext cx="4546911" cy="7910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a:solidFill>
                <a:srgbClr val="0D4050"/>
              </a:solidFill>
              <a:latin typeface="Raleway"/>
              <a:cs typeface="Arial" panose="020B0604020202020204" pitchFamily="34" charset="0"/>
            </a:endParaRPr>
          </a:p>
        </p:txBody>
      </p:sp>
      <p:sp>
        <p:nvSpPr>
          <p:cNvPr id="4" name="Espace réservé du texte 3">
            <a:extLst>
              <a:ext uri="{FF2B5EF4-FFF2-40B4-BE49-F238E27FC236}">
                <a16:creationId xmlns:a16="http://schemas.microsoft.com/office/drawing/2014/main" id="{E48C7812-BDD8-4E94-AB09-A349C4425816}"/>
              </a:ext>
            </a:extLst>
          </p:cNvPr>
          <p:cNvSpPr>
            <a:spLocks noGrp="1"/>
          </p:cNvSpPr>
          <p:nvPr>
            <p:ph type="body" sz="quarter" idx="11" hasCustomPrompt="1"/>
          </p:nvPr>
        </p:nvSpPr>
        <p:spPr>
          <a:xfrm>
            <a:off x="1260475" y="1889126"/>
            <a:ext cx="3754438" cy="542990"/>
          </a:xfrm>
        </p:spPr>
        <p:txBody>
          <a:bodyPr/>
          <a:lstStyle>
            <a:lvl1pPr marL="0" indent="0">
              <a:buNone/>
              <a:defRPr lang="fr-FR" sz="3200" kern="1200" dirty="0" smtClean="0">
                <a:solidFill>
                  <a:srgbClr val="0D4050"/>
                </a:solidFill>
                <a:latin typeface="Raleway"/>
                <a:ea typeface="+mn-ea"/>
                <a:cs typeface="+mn-cs"/>
              </a:defRPr>
            </a:lvl1pPr>
          </a:lstStyle>
          <a:p>
            <a:pPr lvl="0"/>
            <a:r>
              <a:rPr lang="fr-FR"/>
              <a:t>Lorem ipsum</a:t>
            </a:r>
          </a:p>
        </p:txBody>
      </p:sp>
      <p:sp>
        <p:nvSpPr>
          <p:cNvPr id="12" name="Espace réservé du texte 3">
            <a:extLst>
              <a:ext uri="{FF2B5EF4-FFF2-40B4-BE49-F238E27FC236}">
                <a16:creationId xmlns:a16="http://schemas.microsoft.com/office/drawing/2014/main" id="{A95A1C07-27DF-4419-8821-53DB4A436E3E}"/>
              </a:ext>
            </a:extLst>
          </p:cNvPr>
          <p:cNvSpPr>
            <a:spLocks noGrp="1"/>
          </p:cNvSpPr>
          <p:nvPr>
            <p:ph type="body" sz="quarter" idx="12" hasCustomPrompt="1"/>
          </p:nvPr>
        </p:nvSpPr>
        <p:spPr>
          <a:xfrm>
            <a:off x="1260475" y="1047428"/>
            <a:ext cx="3754438" cy="759011"/>
          </a:xfrm>
        </p:spPr>
        <p:txBody>
          <a:bodyPr>
            <a:noAutofit/>
          </a:bodyPr>
          <a:lstStyle>
            <a:lvl1pPr marL="0" indent="0">
              <a:buNone/>
              <a:defRPr lang="fr-FR" sz="4400" kern="1200" dirty="0" smtClean="0">
                <a:solidFill>
                  <a:srgbClr val="0D4050"/>
                </a:solidFill>
                <a:latin typeface="Raleway"/>
                <a:ea typeface="+mn-ea"/>
                <a:cs typeface="+mn-cs"/>
              </a:defRPr>
            </a:lvl1pPr>
          </a:lstStyle>
          <a:p>
            <a:pPr lvl="0"/>
            <a:r>
              <a:rPr lang="fr-FR"/>
              <a:t>Lorem ipsum</a:t>
            </a:r>
          </a:p>
        </p:txBody>
      </p:sp>
    </p:spTree>
    <p:extLst>
      <p:ext uri="{BB962C8B-B14F-4D97-AF65-F5344CB8AC3E}">
        <p14:creationId xmlns:p14="http://schemas.microsoft.com/office/powerpoint/2010/main" val="4077020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centré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D139AE-54E3-4FE2-86CA-5A7BA553C71A}"/>
              </a:ext>
            </a:extLst>
          </p:cNvPr>
          <p:cNvSpPr/>
          <p:nvPr userDrawn="1"/>
        </p:nvSpPr>
        <p:spPr>
          <a:xfrm>
            <a:off x="0" y="0"/>
            <a:ext cx="12191998" cy="731520"/>
          </a:xfrm>
          <a:prstGeom prst="rect">
            <a:avLst/>
          </a:prstGeom>
          <a:solidFill>
            <a:srgbClr val="0D4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48BE3F74-10A3-447A-9F8F-FA44F0A2ADEF}"/>
              </a:ext>
            </a:extLst>
          </p:cNvPr>
          <p:cNvPicPr>
            <a:picLocks noChangeAspect="1"/>
          </p:cNvPicPr>
          <p:nvPr userDrawn="1"/>
        </p:nvPicPr>
        <p:blipFill>
          <a:blip r:embed="rId2"/>
          <a:stretch/>
        </p:blipFill>
        <p:spPr bwMode="auto">
          <a:xfrm>
            <a:off x="11094720" y="-59541"/>
            <a:ext cx="1097278" cy="791061"/>
          </a:xfrm>
          <a:prstGeom prst="rect">
            <a:avLst/>
          </a:prstGeom>
        </p:spPr>
      </p:pic>
      <p:pic>
        <p:nvPicPr>
          <p:cNvPr id="3" name="Image 2">
            <a:extLst>
              <a:ext uri="{FF2B5EF4-FFF2-40B4-BE49-F238E27FC236}">
                <a16:creationId xmlns:a16="http://schemas.microsoft.com/office/drawing/2014/main" id="{9419EC34-146F-47CE-B914-EC201A5061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12192000" cy="914400"/>
          </a:xfrm>
          <a:prstGeom prst="rect">
            <a:avLst/>
          </a:prstGeom>
        </p:spPr>
      </p:pic>
      <p:sp>
        <p:nvSpPr>
          <p:cNvPr id="5" name="Espace réservé du texte 3">
            <a:extLst>
              <a:ext uri="{FF2B5EF4-FFF2-40B4-BE49-F238E27FC236}">
                <a16:creationId xmlns:a16="http://schemas.microsoft.com/office/drawing/2014/main" id="{9B4C904F-E24C-4EE9-B46E-874082E47F45}"/>
              </a:ext>
            </a:extLst>
          </p:cNvPr>
          <p:cNvSpPr>
            <a:spLocks noGrp="1"/>
          </p:cNvSpPr>
          <p:nvPr>
            <p:ph type="body" sz="quarter" idx="11" hasCustomPrompt="1"/>
          </p:nvPr>
        </p:nvSpPr>
        <p:spPr>
          <a:xfrm>
            <a:off x="3041532" y="1766577"/>
            <a:ext cx="6108929" cy="542990"/>
          </a:xfrm>
        </p:spPr>
        <p:txBody>
          <a:bodyPr/>
          <a:lstStyle>
            <a:lvl1pPr marL="0" indent="0" algn="ctr">
              <a:buNone/>
              <a:defRPr lang="fr-FR" sz="3200" kern="1200" dirty="0" smtClean="0">
                <a:solidFill>
                  <a:srgbClr val="0D4050"/>
                </a:solidFill>
                <a:latin typeface="Raleway"/>
                <a:ea typeface="+mn-ea"/>
                <a:cs typeface="+mn-cs"/>
              </a:defRPr>
            </a:lvl1pPr>
          </a:lstStyle>
          <a:p>
            <a:pPr lvl="0"/>
            <a:r>
              <a:rPr lang="fr-FR"/>
              <a:t>Lorem ipsum</a:t>
            </a:r>
          </a:p>
        </p:txBody>
      </p:sp>
      <p:sp>
        <p:nvSpPr>
          <p:cNvPr id="6" name="Espace réservé du texte 3">
            <a:extLst>
              <a:ext uri="{FF2B5EF4-FFF2-40B4-BE49-F238E27FC236}">
                <a16:creationId xmlns:a16="http://schemas.microsoft.com/office/drawing/2014/main" id="{1930E3FA-4EE1-483F-8126-D6FD515270F3}"/>
              </a:ext>
            </a:extLst>
          </p:cNvPr>
          <p:cNvSpPr>
            <a:spLocks noGrp="1"/>
          </p:cNvSpPr>
          <p:nvPr>
            <p:ph type="body" sz="quarter" idx="12" hasCustomPrompt="1"/>
          </p:nvPr>
        </p:nvSpPr>
        <p:spPr>
          <a:xfrm>
            <a:off x="3041532" y="869543"/>
            <a:ext cx="6108930" cy="759011"/>
          </a:xfrm>
        </p:spPr>
        <p:txBody>
          <a:bodyPr>
            <a:noAutofit/>
          </a:bodyPr>
          <a:lstStyle>
            <a:lvl1pPr marL="0" indent="0" algn="ctr">
              <a:buNone/>
              <a:defRPr lang="fr-FR" sz="4400" kern="1200" dirty="0" smtClean="0">
                <a:solidFill>
                  <a:srgbClr val="0D4050"/>
                </a:solidFill>
                <a:latin typeface="Raleway"/>
                <a:ea typeface="+mn-ea"/>
                <a:cs typeface="+mn-cs"/>
              </a:defRPr>
            </a:lvl1pPr>
          </a:lstStyle>
          <a:p>
            <a:pPr lvl="0"/>
            <a:r>
              <a:rPr lang="fr-FR"/>
              <a:t>Lorem ipsum</a:t>
            </a:r>
          </a:p>
        </p:txBody>
      </p:sp>
      <p:sp>
        <p:nvSpPr>
          <p:cNvPr id="8" name="Espace réservé pour une image  7">
            <a:extLst>
              <a:ext uri="{FF2B5EF4-FFF2-40B4-BE49-F238E27FC236}">
                <a16:creationId xmlns:a16="http://schemas.microsoft.com/office/drawing/2014/main" id="{4D139238-89F1-4F3B-A8F4-B97CD81C8319}"/>
              </a:ext>
            </a:extLst>
          </p:cNvPr>
          <p:cNvSpPr>
            <a:spLocks noGrp="1"/>
          </p:cNvSpPr>
          <p:nvPr>
            <p:ph type="pic" sz="quarter" idx="13"/>
          </p:nvPr>
        </p:nvSpPr>
        <p:spPr>
          <a:xfrm>
            <a:off x="3041534" y="2347571"/>
            <a:ext cx="6108929" cy="3558025"/>
          </a:xfrm>
          <a:blipFill>
            <a:blip r:embed="rId4"/>
            <a:stretch>
              <a:fillRect/>
            </a:stretch>
          </a:blipFill>
        </p:spPr>
        <p:txBody>
          <a:bodyPr/>
          <a:lstStyle>
            <a:lvl1pPr marL="0" indent="0">
              <a:buNone/>
              <a:defRPr/>
            </a:lvl1pPr>
          </a:lstStyle>
          <a:p>
            <a:endParaRPr lang="fr-FR"/>
          </a:p>
        </p:txBody>
      </p:sp>
      <p:sp>
        <p:nvSpPr>
          <p:cNvPr id="10" name="Espace réservé du texte 3">
            <a:extLst>
              <a:ext uri="{FF2B5EF4-FFF2-40B4-BE49-F238E27FC236}">
                <a16:creationId xmlns:a16="http://schemas.microsoft.com/office/drawing/2014/main" id="{F3A738F3-A880-4DAE-A61B-E3374E7B4D94}"/>
              </a:ext>
            </a:extLst>
          </p:cNvPr>
          <p:cNvSpPr>
            <a:spLocks noGrp="1"/>
          </p:cNvSpPr>
          <p:nvPr>
            <p:ph type="body" sz="quarter" idx="14" hasCustomPrompt="1"/>
          </p:nvPr>
        </p:nvSpPr>
        <p:spPr>
          <a:xfrm>
            <a:off x="3041532" y="5988457"/>
            <a:ext cx="6108929" cy="542990"/>
          </a:xfrm>
        </p:spPr>
        <p:txBody>
          <a:bodyPr>
            <a:noAutofit/>
          </a:bodyPr>
          <a:lstStyle>
            <a:lvl1pPr marL="0" indent="0" algn="ctr">
              <a:buNone/>
              <a:defRPr lang="fr-FR" sz="1200" i="1" kern="1200" dirty="0" smtClean="0">
                <a:solidFill>
                  <a:schemeClr val="bg2">
                    <a:lumMod val="25000"/>
                  </a:schemeClr>
                </a:solidFill>
                <a:latin typeface="Inter"/>
                <a:ea typeface="+mn-ea"/>
                <a:cs typeface="+mn-cs"/>
              </a:defRPr>
            </a:lvl1pPr>
          </a:lstStyle>
          <a:p>
            <a:pPr lvl="0"/>
            <a:r>
              <a:rPr lang="fr-FR"/>
              <a:t>Lorem ipsum Le parc </a:t>
            </a:r>
            <a:r>
              <a:rPr lang="fr-FR" err="1"/>
              <a:t>pharo</a:t>
            </a:r>
            <a:r>
              <a:rPr lang="fr-FR"/>
              <a:t>, Sculptures </a:t>
            </a:r>
            <a:r>
              <a:rPr lang="fr-FR" err="1"/>
              <a:t>bernard</a:t>
            </a:r>
            <a:r>
              <a:rPr lang="fr-FR"/>
              <a:t> venet, image libérée de droits d’auteur (Creative Commons CC0)</a:t>
            </a:r>
          </a:p>
        </p:txBody>
      </p:sp>
    </p:spTree>
    <p:extLst>
      <p:ext uri="{BB962C8B-B14F-4D97-AF65-F5344CB8AC3E}">
        <p14:creationId xmlns:p14="http://schemas.microsoft.com/office/powerpoint/2010/main" val="1160794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à gauch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D139AE-54E3-4FE2-86CA-5A7BA553C71A}"/>
              </a:ext>
            </a:extLst>
          </p:cNvPr>
          <p:cNvSpPr/>
          <p:nvPr userDrawn="1"/>
        </p:nvSpPr>
        <p:spPr>
          <a:xfrm>
            <a:off x="0" y="0"/>
            <a:ext cx="12191998" cy="731520"/>
          </a:xfrm>
          <a:prstGeom prst="rect">
            <a:avLst/>
          </a:prstGeom>
          <a:solidFill>
            <a:srgbClr val="0D4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48BE3F74-10A3-447A-9F8F-FA44F0A2ADEF}"/>
              </a:ext>
            </a:extLst>
          </p:cNvPr>
          <p:cNvPicPr>
            <a:picLocks noChangeAspect="1"/>
          </p:cNvPicPr>
          <p:nvPr userDrawn="1"/>
        </p:nvPicPr>
        <p:blipFill>
          <a:blip r:embed="rId2"/>
          <a:stretch/>
        </p:blipFill>
        <p:spPr bwMode="auto">
          <a:xfrm>
            <a:off x="11094720" y="-59541"/>
            <a:ext cx="1097278" cy="791061"/>
          </a:xfrm>
          <a:prstGeom prst="rect">
            <a:avLst/>
          </a:prstGeom>
        </p:spPr>
      </p:pic>
      <p:pic>
        <p:nvPicPr>
          <p:cNvPr id="3" name="Image 2">
            <a:extLst>
              <a:ext uri="{FF2B5EF4-FFF2-40B4-BE49-F238E27FC236}">
                <a16:creationId xmlns:a16="http://schemas.microsoft.com/office/drawing/2014/main" id="{9419EC34-146F-47CE-B914-EC201A5061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12192000" cy="914400"/>
          </a:xfrm>
          <a:prstGeom prst="rect">
            <a:avLst/>
          </a:prstGeom>
        </p:spPr>
      </p:pic>
      <p:sp>
        <p:nvSpPr>
          <p:cNvPr id="5" name="Espace réservé du texte 3">
            <a:extLst>
              <a:ext uri="{FF2B5EF4-FFF2-40B4-BE49-F238E27FC236}">
                <a16:creationId xmlns:a16="http://schemas.microsoft.com/office/drawing/2014/main" id="{9B4C904F-E24C-4EE9-B46E-874082E47F45}"/>
              </a:ext>
            </a:extLst>
          </p:cNvPr>
          <p:cNvSpPr>
            <a:spLocks noGrp="1"/>
          </p:cNvSpPr>
          <p:nvPr>
            <p:ph type="body" sz="quarter" idx="11" hasCustomPrompt="1"/>
          </p:nvPr>
        </p:nvSpPr>
        <p:spPr>
          <a:xfrm>
            <a:off x="6938127" y="2285051"/>
            <a:ext cx="4920791" cy="542990"/>
          </a:xfrm>
        </p:spPr>
        <p:txBody>
          <a:bodyPr/>
          <a:lstStyle>
            <a:lvl1pPr marL="0" indent="0" algn="ctr">
              <a:buNone/>
              <a:defRPr lang="fr-FR" sz="3200" kern="1200" dirty="0" smtClean="0">
                <a:solidFill>
                  <a:srgbClr val="0D4050"/>
                </a:solidFill>
                <a:latin typeface="Raleway"/>
                <a:ea typeface="+mn-ea"/>
                <a:cs typeface="+mn-cs"/>
              </a:defRPr>
            </a:lvl1pPr>
          </a:lstStyle>
          <a:p>
            <a:pPr lvl="0"/>
            <a:r>
              <a:rPr lang="fr-FR"/>
              <a:t>Lorem ipsum</a:t>
            </a:r>
          </a:p>
        </p:txBody>
      </p:sp>
      <p:sp>
        <p:nvSpPr>
          <p:cNvPr id="6" name="Espace réservé du texte 3">
            <a:extLst>
              <a:ext uri="{FF2B5EF4-FFF2-40B4-BE49-F238E27FC236}">
                <a16:creationId xmlns:a16="http://schemas.microsoft.com/office/drawing/2014/main" id="{1930E3FA-4EE1-483F-8126-D6FD515270F3}"/>
              </a:ext>
            </a:extLst>
          </p:cNvPr>
          <p:cNvSpPr>
            <a:spLocks noGrp="1"/>
          </p:cNvSpPr>
          <p:nvPr>
            <p:ph type="body" sz="quarter" idx="12" hasCustomPrompt="1"/>
          </p:nvPr>
        </p:nvSpPr>
        <p:spPr>
          <a:xfrm>
            <a:off x="4218778" y="1160326"/>
            <a:ext cx="3754438" cy="759011"/>
          </a:xfrm>
        </p:spPr>
        <p:txBody>
          <a:bodyPr>
            <a:noAutofit/>
          </a:bodyPr>
          <a:lstStyle>
            <a:lvl1pPr marL="0" indent="0" algn="ctr">
              <a:buNone/>
              <a:defRPr lang="fr-FR" sz="4400" kern="1200" dirty="0" smtClean="0">
                <a:solidFill>
                  <a:srgbClr val="0D4050"/>
                </a:solidFill>
                <a:latin typeface="Raleway"/>
                <a:ea typeface="+mn-ea"/>
                <a:cs typeface="+mn-cs"/>
              </a:defRPr>
            </a:lvl1pPr>
          </a:lstStyle>
          <a:p>
            <a:pPr lvl="0"/>
            <a:r>
              <a:rPr lang="fr-FR"/>
              <a:t>Lorem ipsum</a:t>
            </a:r>
          </a:p>
        </p:txBody>
      </p:sp>
      <p:sp>
        <p:nvSpPr>
          <p:cNvPr id="8" name="Espace réservé pour une image  7">
            <a:extLst>
              <a:ext uri="{FF2B5EF4-FFF2-40B4-BE49-F238E27FC236}">
                <a16:creationId xmlns:a16="http://schemas.microsoft.com/office/drawing/2014/main" id="{4D139238-89F1-4F3B-A8F4-B97CD81C8319}"/>
              </a:ext>
            </a:extLst>
          </p:cNvPr>
          <p:cNvSpPr>
            <a:spLocks noGrp="1"/>
          </p:cNvSpPr>
          <p:nvPr>
            <p:ph type="pic" sz="quarter" idx="13"/>
          </p:nvPr>
        </p:nvSpPr>
        <p:spPr>
          <a:xfrm>
            <a:off x="543431" y="2309567"/>
            <a:ext cx="6108929" cy="3558025"/>
          </a:xfrm>
          <a:blipFill>
            <a:blip r:embed="rId4"/>
            <a:stretch>
              <a:fillRect/>
            </a:stretch>
          </a:blipFill>
        </p:spPr>
        <p:txBody>
          <a:bodyPr/>
          <a:lstStyle>
            <a:lvl1pPr marL="0" indent="0">
              <a:buNone/>
              <a:defRPr/>
            </a:lvl1pPr>
          </a:lstStyle>
          <a:p>
            <a:endParaRPr lang="fr-FR"/>
          </a:p>
        </p:txBody>
      </p:sp>
      <p:sp>
        <p:nvSpPr>
          <p:cNvPr id="10" name="Espace réservé du texte 3">
            <a:extLst>
              <a:ext uri="{FF2B5EF4-FFF2-40B4-BE49-F238E27FC236}">
                <a16:creationId xmlns:a16="http://schemas.microsoft.com/office/drawing/2014/main" id="{F3A738F3-A880-4DAE-A61B-E3374E7B4D94}"/>
              </a:ext>
            </a:extLst>
          </p:cNvPr>
          <p:cNvSpPr>
            <a:spLocks noGrp="1"/>
          </p:cNvSpPr>
          <p:nvPr>
            <p:ph type="body" sz="quarter" idx="14" hasCustomPrompt="1"/>
          </p:nvPr>
        </p:nvSpPr>
        <p:spPr>
          <a:xfrm>
            <a:off x="543431" y="5867592"/>
            <a:ext cx="6108929" cy="542990"/>
          </a:xfrm>
        </p:spPr>
        <p:txBody>
          <a:bodyPr>
            <a:noAutofit/>
          </a:bodyPr>
          <a:lstStyle>
            <a:lvl1pPr marL="0" indent="0" algn="ctr">
              <a:buNone/>
              <a:defRPr lang="fr-FR" sz="1200" i="1" kern="1200" dirty="0" smtClean="0">
                <a:solidFill>
                  <a:schemeClr val="bg2">
                    <a:lumMod val="25000"/>
                  </a:schemeClr>
                </a:solidFill>
                <a:latin typeface="Inter"/>
                <a:ea typeface="+mn-ea"/>
                <a:cs typeface="+mn-cs"/>
              </a:defRPr>
            </a:lvl1pPr>
          </a:lstStyle>
          <a:p>
            <a:pPr lvl="0"/>
            <a:r>
              <a:rPr lang="fr-FR"/>
              <a:t>Lorem ipsum Le parc </a:t>
            </a:r>
            <a:r>
              <a:rPr lang="fr-FR" err="1"/>
              <a:t>pharo</a:t>
            </a:r>
            <a:r>
              <a:rPr lang="fr-FR"/>
              <a:t>, Sculptures </a:t>
            </a:r>
            <a:r>
              <a:rPr lang="fr-FR" err="1"/>
              <a:t>bernard</a:t>
            </a:r>
            <a:r>
              <a:rPr lang="fr-FR"/>
              <a:t> venet, image libérée de droits d’auteur (Creative Commons CC0)</a:t>
            </a:r>
          </a:p>
        </p:txBody>
      </p:sp>
      <p:sp>
        <p:nvSpPr>
          <p:cNvPr id="9" name="Espace réservé du texte 9">
            <a:extLst>
              <a:ext uri="{FF2B5EF4-FFF2-40B4-BE49-F238E27FC236}">
                <a16:creationId xmlns:a16="http://schemas.microsoft.com/office/drawing/2014/main" id="{918D6EAF-8DB7-460E-8465-5DEE0BB8E542}"/>
              </a:ext>
            </a:extLst>
          </p:cNvPr>
          <p:cNvSpPr>
            <a:spLocks noGrp="1"/>
          </p:cNvSpPr>
          <p:nvPr>
            <p:ph type="body" sz="quarter" idx="10" hasCustomPrompt="1"/>
          </p:nvPr>
        </p:nvSpPr>
        <p:spPr>
          <a:xfrm>
            <a:off x="6938128" y="2879999"/>
            <a:ext cx="4920792" cy="2737047"/>
          </a:xfrm>
        </p:spPr>
        <p:txBody>
          <a:bodyPr/>
          <a:lstStyle>
            <a:lvl1pPr marL="0" indent="0">
              <a:buNone/>
              <a:defRPr lang="fr-FR" sz="1800" kern="1200" dirty="0" smtClean="0">
                <a:solidFill>
                  <a:schemeClr val="tx1">
                    <a:lumMod val="85000"/>
                    <a:lumOff val="15000"/>
                  </a:schemeClr>
                </a:solidFill>
                <a:latin typeface="Inter"/>
                <a:ea typeface="+mn-ea"/>
                <a:cs typeface="+mn-cs"/>
              </a:defRPr>
            </a:lvl1pPr>
          </a:lstStyle>
          <a:p>
            <a:r>
              <a:rPr lang="fr-FR">
                <a:solidFill>
                  <a:schemeClr val="tx1">
                    <a:lumMod val="85000"/>
                    <a:lumOff val="15000"/>
                  </a:schemeClr>
                </a:solidFill>
                <a:latin typeface="Inter"/>
              </a:rPr>
              <a:t>Lorem ipsum </a:t>
            </a:r>
            <a:r>
              <a:rPr lang="fr-FR" err="1">
                <a:solidFill>
                  <a:schemeClr val="tx1">
                    <a:lumMod val="85000"/>
                    <a:lumOff val="15000"/>
                  </a:schemeClr>
                </a:solidFill>
                <a:latin typeface="Inter"/>
              </a:rPr>
              <a:t>dolor</a:t>
            </a:r>
            <a:r>
              <a:rPr lang="fr-FR">
                <a:solidFill>
                  <a:schemeClr val="tx1">
                    <a:lumMod val="85000"/>
                    <a:lumOff val="15000"/>
                  </a:schemeClr>
                </a:solidFill>
                <a:latin typeface="Inter"/>
              </a:rPr>
              <a:t> </a:t>
            </a:r>
            <a:r>
              <a:rPr lang="fr-FR" err="1">
                <a:solidFill>
                  <a:schemeClr val="tx1">
                    <a:lumMod val="85000"/>
                    <a:lumOff val="15000"/>
                  </a:schemeClr>
                </a:solidFill>
                <a:latin typeface="Inter"/>
              </a:rPr>
              <a:t>sit</a:t>
            </a:r>
            <a:r>
              <a:rPr lang="fr-FR">
                <a:solidFill>
                  <a:schemeClr val="tx1">
                    <a:lumMod val="85000"/>
                    <a:lumOff val="15000"/>
                  </a:schemeClr>
                </a:solidFill>
                <a:latin typeface="Inter"/>
              </a:rPr>
              <a:t> </a:t>
            </a:r>
            <a:r>
              <a:rPr lang="fr-FR" err="1">
                <a:solidFill>
                  <a:schemeClr val="tx1">
                    <a:lumMod val="85000"/>
                    <a:lumOff val="15000"/>
                  </a:schemeClr>
                </a:solidFill>
                <a:latin typeface="Inter"/>
              </a:rPr>
              <a:t>amet</a:t>
            </a:r>
            <a:r>
              <a:rPr lang="fr-FR">
                <a:solidFill>
                  <a:schemeClr val="tx1">
                    <a:lumMod val="85000"/>
                    <a:lumOff val="15000"/>
                  </a:schemeClr>
                </a:solidFill>
                <a:latin typeface="Inter"/>
              </a:rPr>
              <a:t>, </a:t>
            </a:r>
            <a:r>
              <a:rPr lang="fr-FR" err="1">
                <a:solidFill>
                  <a:schemeClr val="tx1">
                    <a:lumMod val="85000"/>
                    <a:lumOff val="15000"/>
                  </a:schemeClr>
                </a:solidFill>
                <a:latin typeface="Inter"/>
              </a:rPr>
              <a:t>consectetur</a:t>
            </a:r>
            <a:r>
              <a:rPr lang="fr-FR">
                <a:solidFill>
                  <a:schemeClr val="tx1">
                    <a:lumMod val="85000"/>
                    <a:lumOff val="15000"/>
                  </a:schemeClr>
                </a:solidFill>
                <a:latin typeface="Inter"/>
              </a:rPr>
              <a:t> </a:t>
            </a:r>
            <a:r>
              <a:rPr lang="fr-FR" err="1">
                <a:solidFill>
                  <a:schemeClr val="tx1">
                    <a:lumMod val="85000"/>
                    <a:lumOff val="15000"/>
                  </a:schemeClr>
                </a:solidFill>
                <a:latin typeface="Inter"/>
              </a:rPr>
              <a:t>adipiscing</a:t>
            </a:r>
            <a:r>
              <a:rPr lang="fr-FR">
                <a:solidFill>
                  <a:schemeClr val="tx1">
                    <a:lumMod val="85000"/>
                    <a:lumOff val="15000"/>
                  </a:schemeClr>
                </a:solidFill>
                <a:latin typeface="Inter"/>
              </a:rPr>
              <a:t> </a:t>
            </a:r>
            <a:r>
              <a:rPr lang="fr-FR" err="1">
                <a:solidFill>
                  <a:schemeClr val="tx1">
                    <a:lumMod val="85000"/>
                    <a:lumOff val="15000"/>
                  </a:schemeClr>
                </a:solidFill>
                <a:latin typeface="Inter"/>
              </a:rPr>
              <a:t>elit</a:t>
            </a:r>
            <a:r>
              <a:rPr lang="fr-FR">
                <a:solidFill>
                  <a:schemeClr val="tx1">
                    <a:lumMod val="85000"/>
                    <a:lumOff val="15000"/>
                  </a:schemeClr>
                </a:solidFill>
                <a:latin typeface="Inter"/>
              </a:rPr>
              <a:t>, </a:t>
            </a:r>
            <a:r>
              <a:rPr lang="fr-FR" err="1">
                <a:solidFill>
                  <a:schemeClr val="tx1">
                    <a:lumMod val="85000"/>
                    <a:lumOff val="15000"/>
                  </a:schemeClr>
                </a:solidFill>
                <a:latin typeface="Inter"/>
              </a:rPr>
              <a:t>sed</a:t>
            </a:r>
            <a:r>
              <a:rPr lang="fr-FR">
                <a:solidFill>
                  <a:schemeClr val="tx1">
                    <a:lumMod val="85000"/>
                    <a:lumOff val="15000"/>
                  </a:schemeClr>
                </a:solidFill>
                <a:latin typeface="Inter"/>
              </a:rPr>
              <a:t> do </a:t>
            </a:r>
            <a:r>
              <a:rPr lang="fr-FR" err="1">
                <a:solidFill>
                  <a:schemeClr val="tx1">
                    <a:lumMod val="85000"/>
                    <a:lumOff val="15000"/>
                  </a:schemeClr>
                </a:solidFill>
                <a:latin typeface="Inter"/>
              </a:rPr>
              <a:t>eiusmod</a:t>
            </a:r>
            <a:r>
              <a:rPr lang="fr-FR">
                <a:solidFill>
                  <a:schemeClr val="tx1">
                    <a:lumMod val="85000"/>
                    <a:lumOff val="15000"/>
                  </a:schemeClr>
                </a:solidFill>
                <a:latin typeface="Inter"/>
              </a:rPr>
              <a:t> </a:t>
            </a:r>
            <a:r>
              <a:rPr lang="fr-FR" err="1">
                <a:solidFill>
                  <a:schemeClr val="tx1">
                    <a:lumMod val="85000"/>
                    <a:lumOff val="15000"/>
                  </a:schemeClr>
                </a:solidFill>
                <a:latin typeface="Inter"/>
              </a:rPr>
              <a:t>tempor</a:t>
            </a:r>
            <a:r>
              <a:rPr lang="fr-FR">
                <a:solidFill>
                  <a:schemeClr val="tx1">
                    <a:lumMod val="85000"/>
                    <a:lumOff val="15000"/>
                  </a:schemeClr>
                </a:solidFill>
                <a:latin typeface="Inter"/>
              </a:rPr>
              <a:t> </a:t>
            </a:r>
            <a:r>
              <a:rPr lang="fr-FR" err="1">
                <a:solidFill>
                  <a:schemeClr val="tx1">
                    <a:lumMod val="85000"/>
                    <a:lumOff val="15000"/>
                  </a:schemeClr>
                </a:solidFill>
                <a:latin typeface="Inter"/>
              </a:rPr>
              <a:t>incididunt</a:t>
            </a:r>
            <a:r>
              <a:rPr lang="fr-FR">
                <a:solidFill>
                  <a:schemeClr val="tx1">
                    <a:lumMod val="85000"/>
                    <a:lumOff val="15000"/>
                  </a:schemeClr>
                </a:solidFill>
                <a:latin typeface="Inter"/>
              </a:rPr>
              <a:t> ut </a:t>
            </a:r>
            <a:r>
              <a:rPr lang="fr-FR" err="1">
                <a:solidFill>
                  <a:schemeClr val="tx1">
                    <a:lumMod val="85000"/>
                    <a:lumOff val="15000"/>
                  </a:schemeClr>
                </a:solidFill>
                <a:latin typeface="Inter"/>
              </a:rPr>
              <a:t>labore</a:t>
            </a:r>
            <a:r>
              <a:rPr lang="fr-FR">
                <a:solidFill>
                  <a:schemeClr val="tx1">
                    <a:lumMod val="85000"/>
                    <a:lumOff val="15000"/>
                  </a:schemeClr>
                </a:solidFill>
                <a:latin typeface="Inter"/>
              </a:rPr>
              <a:t> et </a:t>
            </a:r>
            <a:r>
              <a:rPr lang="fr-FR" err="1">
                <a:solidFill>
                  <a:schemeClr val="tx1">
                    <a:lumMod val="85000"/>
                    <a:lumOff val="15000"/>
                  </a:schemeClr>
                </a:solidFill>
                <a:latin typeface="Inter"/>
              </a:rPr>
              <a:t>dolore</a:t>
            </a:r>
            <a:r>
              <a:rPr lang="fr-FR">
                <a:solidFill>
                  <a:schemeClr val="tx1">
                    <a:lumMod val="85000"/>
                    <a:lumOff val="15000"/>
                  </a:schemeClr>
                </a:solidFill>
                <a:latin typeface="Inter"/>
              </a:rPr>
              <a:t> magna </a:t>
            </a:r>
            <a:r>
              <a:rPr lang="fr-FR" err="1">
                <a:solidFill>
                  <a:schemeClr val="tx1">
                    <a:lumMod val="85000"/>
                    <a:lumOff val="15000"/>
                  </a:schemeClr>
                </a:solidFill>
                <a:latin typeface="Inter"/>
              </a:rPr>
              <a:t>aliqua</a:t>
            </a:r>
            <a:r>
              <a:rPr lang="fr-FR">
                <a:solidFill>
                  <a:schemeClr val="tx1">
                    <a:lumMod val="85000"/>
                    <a:lumOff val="15000"/>
                  </a:schemeClr>
                </a:solidFill>
                <a:latin typeface="Inter"/>
              </a:rPr>
              <a:t>. </a:t>
            </a:r>
            <a:r>
              <a:rPr lang="fr-FR" err="1">
                <a:solidFill>
                  <a:schemeClr val="tx1">
                    <a:lumMod val="85000"/>
                    <a:lumOff val="15000"/>
                  </a:schemeClr>
                </a:solidFill>
                <a:latin typeface="Inter"/>
              </a:rPr>
              <a:t>Tortor</a:t>
            </a:r>
            <a:r>
              <a:rPr lang="fr-FR">
                <a:solidFill>
                  <a:schemeClr val="tx1">
                    <a:lumMod val="85000"/>
                    <a:lumOff val="15000"/>
                  </a:schemeClr>
                </a:solidFill>
                <a:latin typeface="Inter"/>
              </a:rPr>
              <a:t> id </a:t>
            </a:r>
            <a:r>
              <a:rPr lang="fr-FR" err="1">
                <a:solidFill>
                  <a:schemeClr val="tx1">
                    <a:lumMod val="85000"/>
                    <a:lumOff val="15000"/>
                  </a:schemeClr>
                </a:solidFill>
                <a:latin typeface="Inter"/>
              </a:rPr>
              <a:t>aliquet</a:t>
            </a:r>
            <a:r>
              <a:rPr lang="fr-FR">
                <a:solidFill>
                  <a:schemeClr val="tx1">
                    <a:lumMod val="85000"/>
                    <a:lumOff val="15000"/>
                  </a:schemeClr>
                </a:solidFill>
                <a:latin typeface="Inter"/>
              </a:rPr>
              <a:t> </a:t>
            </a:r>
            <a:r>
              <a:rPr lang="fr-FR" err="1">
                <a:solidFill>
                  <a:schemeClr val="tx1">
                    <a:lumMod val="85000"/>
                    <a:lumOff val="15000"/>
                  </a:schemeClr>
                </a:solidFill>
                <a:latin typeface="Inter"/>
              </a:rPr>
              <a:t>lectus</a:t>
            </a:r>
            <a:r>
              <a:rPr lang="fr-FR">
                <a:solidFill>
                  <a:schemeClr val="tx1">
                    <a:lumMod val="85000"/>
                    <a:lumOff val="15000"/>
                  </a:schemeClr>
                </a:solidFill>
                <a:latin typeface="Inter"/>
              </a:rPr>
              <a:t> </a:t>
            </a:r>
            <a:r>
              <a:rPr lang="fr-FR" err="1">
                <a:solidFill>
                  <a:schemeClr val="tx1">
                    <a:lumMod val="85000"/>
                    <a:lumOff val="15000"/>
                  </a:schemeClr>
                </a:solidFill>
                <a:latin typeface="Inter"/>
              </a:rPr>
              <a:t>proin</a:t>
            </a:r>
            <a:r>
              <a:rPr lang="fr-FR">
                <a:solidFill>
                  <a:schemeClr val="tx1">
                    <a:lumMod val="85000"/>
                    <a:lumOff val="15000"/>
                  </a:schemeClr>
                </a:solidFill>
                <a:latin typeface="Inter"/>
              </a:rPr>
              <a:t> </a:t>
            </a:r>
            <a:r>
              <a:rPr lang="fr-FR" err="1">
                <a:solidFill>
                  <a:schemeClr val="tx1">
                    <a:lumMod val="85000"/>
                    <a:lumOff val="15000"/>
                  </a:schemeClr>
                </a:solidFill>
                <a:latin typeface="Inter"/>
              </a:rPr>
              <a:t>nibh</a:t>
            </a:r>
            <a:r>
              <a:rPr lang="fr-FR">
                <a:solidFill>
                  <a:schemeClr val="tx1">
                    <a:lumMod val="85000"/>
                    <a:lumOff val="15000"/>
                  </a:schemeClr>
                </a:solidFill>
                <a:latin typeface="Inter"/>
              </a:rPr>
              <a:t> </a:t>
            </a:r>
            <a:r>
              <a:rPr lang="fr-FR" err="1">
                <a:solidFill>
                  <a:schemeClr val="tx1">
                    <a:lumMod val="85000"/>
                    <a:lumOff val="15000"/>
                  </a:schemeClr>
                </a:solidFill>
                <a:latin typeface="Inter"/>
              </a:rPr>
              <a:t>nisl</a:t>
            </a:r>
            <a:r>
              <a:rPr lang="fr-FR">
                <a:solidFill>
                  <a:schemeClr val="tx1">
                    <a:lumMod val="85000"/>
                    <a:lumOff val="15000"/>
                  </a:schemeClr>
                </a:solidFill>
                <a:latin typeface="Inter"/>
              </a:rPr>
              <a:t> </a:t>
            </a:r>
            <a:r>
              <a:rPr lang="fr-FR" err="1">
                <a:solidFill>
                  <a:schemeClr val="tx1">
                    <a:lumMod val="85000"/>
                    <a:lumOff val="15000"/>
                  </a:schemeClr>
                </a:solidFill>
                <a:latin typeface="Inter"/>
              </a:rPr>
              <a:t>condimentum</a:t>
            </a:r>
            <a:r>
              <a:rPr lang="fr-FR">
                <a:solidFill>
                  <a:schemeClr val="tx1">
                    <a:lumMod val="85000"/>
                    <a:lumOff val="15000"/>
                  </a:schemeClr>
                </a:solidFill>
                <a:latin typeface="Inter"/>
              </a:rPr>
              <a:t>. </a:t>
            </a:r>
            <a:r>
              <a:rPr lang="fr-FR" err="1">
                <a:solidFill>
                  <a:schemeClr val="tx1">
                    <a:lumMod val="85000"/>
                    <a:lumOff val="15000"/>
                  </a:schemeClr>
                </a:solidFill>
                <a:latin typeface="Inter"/>
              </a:rPr>
              <a:t>Eget</a:t>
            </a:r>
            <a:r>
              <a:rPr lang="fr-FR">
                <a:solidFill>
                  <a:schemeClr val="tx1">
                    <a:lumMod val="85000"/>
                    <a:lumOff val="15000"/>
                  </a:schemeClr>
                </a:solidFill>
                <a:latin typeface="Inter"/>
              </a:rPr>
              <a:t> duis at </a:t>
            </a:r>
            <a:r>
              <a:rPr lang="fr-FR" err="1">
                <a:solidFill>
                  <a:schemeClr val="tx1">
                    <a:lumMod val="85000"/>
                    <a:lumOff val="15000"/>
                  </a:schemeClr>
                </a:solidFill>
                <a:latin typeface="Inter"/>
              </a:rPr>
              <a:t>tellus</a:t>
            </a:r>
            <a:r>
              <a:rPr lang="fr-FR">
                <a:solidFill>
                  <a:schemeClr val="tx1">
                    <a:lumMod val="85000"/>
                    <a:lumOff val="15000"/>
                  </a:schemeClr>
                </a:solidFill>
                <a:latin typeface="Inter"/>
              </a:rPr>
              <a:t> at </a:t>
            </a:r>
            <a:r>
              <a:rPr lang="fr-FR" err="1">
                <a:solidFill>
                  <a:schemeClr val="tx1">
                    <a:lumMod val="85000"/>
                    <a:lumOff val="15000"/>
                  </a:schemeClr>
                </a:solidFill>
                <a:latin typeface="Inter"/>
              </a:rPr>
              <a:t>urna</a:t>
            </a:r>
            <a:r>
              <a:rPr lang="fr-FR">
                <a:solidFill>
                  <a:schemeClr val="tx1">
                    <a:lumMod val="85000"/>
                    <a:lumOff val="15000"/>
                  </a:schemeClr>
                </a:solidFill>
                <a:latin typeface="Inter"/>
              </a:rPr>
              <a:t> </a:t>
            </a:r>
            <a:r>
              <a:rPr lang="fr-FR" err="1">
                <a:solidFill>
                  <a:schemeClr val="tx1">
                    <a:lumMod val="85000"/>
                    <a:lumOff val="15000"/>
                  </a:schemeClr>
                </a:solidFill>
                <a:latin typeface="Inter"/>
              </a:rPr>
              <a:t>condimentum</a:t>
            </a:r>
            <a:r>
              <a:rPr lang="fr-FR">
                <a:solidFill>
                  <a:schemeClr val="tx1">
                    <a:lumMod val="85000"/>
                    <a:lumOff val="15000"/>
                  </a:schemeClr>
                </a:solidFill>
                <a:latin typeface="Inter"/>
              </a:rPr>
              <a:t> </a:t>
            </a:r>
            <a:r>
              <a:rPr lang="fr-FR" err="1">
                <a:solidFill>
                  <a:schemeClr val="tx1">
                    <a:lumMod val="85000"/>
                    <a:lumOff val="15000"/>
                  </a:schemeClr>
                </a:solidFill>
                <a:latin typeface="Inter"/>
              </a:rPr>
              <a:t>mattis</a:t>
            </a:r>
            <a:r>
              <a:rPr lang="fr-FR">
                <a:solidFill>
                  <a:schemeClr val="tx1">
                    <a:lumMod val="85000"/>
                    <a:lumOff val="15000"/>
                  </a:schemeClr>
                </a:solidFill>
                <a:latin typeface="Inter"/>
              </a:rPr>
              <a:t>. Massa </a:t>
            </a:r>
            <a:r>
              <a:rPr lang="fr-FR" err="1">
                <a:solidFill>
                  <a:schemeClr val="tx1">
                    <a:lumMod val="85000"/>
                    <a:lumOff val="15000"/>
                  </a:schemeClr>
                </a:solidFill>
                <a:latin typeface="Inter"/>
              </a:rPr>
              <a:t>enim</a:t>
            </a:r>
            <a:r>
              <a:rPr lang="fr-FR">
                <a:solidFill>
                  <a:schemeClr val="tx1">
                    <a:lumMod val="85000"/>
                    <a:lumOff val="15000"/>
                  </a:schemeClr>
                </a:solidFill>
                <a:latin typeface="Inter"/>
              </a:rPr>
              <a:t> nec </a:t>
            </a:r>
            <a:r>
              <a:rPr lang="fr-FR" err="1">
                <a:solidFill>
                  <a:schemeClr val="tx1">
                    <a:lumMod val="85000"/>
                    <a:lumOff val="15000"/>
                  </a:schemeClr>
                </a:solidFill>
                <a:latin typeface="Inter"/>
              </a:rPr>
              <a:t>dui</a:t>
            </a:r>
            <a:r>
              <a:rPr lang="fr-FR">
                <a:solidFill>
                  <a:schemeClr val="tx1">
                    <a:lumMod val="85000"/>
                    <a:lumOff val="15000"/>
                  </a:schemeClr>
                </a:solidFill>
                <a:latin typeface="Inter"/>
              </a:rPr>
              <a:t> nunc </a:t>
            </a:r>
            <a:r>
              <a:rPr lang="fr-FR" err="1">
                <a:solidFill>
                  <a:schemeClr val="tx1">
                    <a:lumMod val="85000"/>
                    <a:lumOff val="15000"/>
                  </a:schemeClr>
                </a:solidFill>
                <a:latin typeface="Inter"/>
              </a:rPr>
              <a:t>mattis</a:t>
            </a:r>
            <a:r>
              <a:rPr lang="fr-FR">
                <a:solidFill>
                  <a:schemeClr val="tx1">
                    <a:lumMod val="85000"/>
                    <a:lumOff val="15000"/>
                  </a:schemeClr>
                </a:solidFill>
                <a:latin typeface="Inter"/>
              </a:rPr>
              <a:t> </a:t>
            </a:r>
            <a:r>
              <a:rPr lang="fr-FR" err="1">
                <a:solidFill>
                  <a:schemeClr val="tx1">
                    <a:lumMod val="85000"/>
                    <a:lumOff val="15000"/>
                  </a:schemeClr>
                </a:solidFill>
                <a:latin typeface="Inter"/>
              </a:rPr>
              <a:t>enim</a:t>
            </a:r>
            <a:r>
              <a:rPr lang="fr-FR">
                <a:solidFill>
                  <a:schemeClr val="tx1">
                    <a:lumMod val="85000"/>
                    <a:lumOff val="15000"/>
                  </a:schemeClr>
                </a:solidFill>
                <a:latin typeface="Inter"/>
              </a:rPr>
              <a:t>. </a:t>
            </a:r>
            <a:r>
              <a:rPr lang="fr-FR" err="1">
                <a:solidFill>
                  <a:schemeClr val="tx1">
                    <a:lumMod val="85000"/>
                    <a:lumOff val="15000"/>
                  </a:schemeClr>
                </a:solidFill>
                <a:latin typeface="Inter"/>
              </a:rPr>
              <a:t>Rutrum</a:t>
            </a:r>
            <a:r>
              <a:rPr lang="fr-FR">
                <a:solidFill>
                  <a:schemeClr val="tx1">
                    <a:lumMod val="85000"/>
                    <a:lumOff val="15000"/>
                  </a:schemeClr>
                </a:solidFill>
                <a:latin typeface="Inter"/>
              </a:rPr>
              <a:t> </a:t>
            </a:r>
            <a:r>
              <a:rPr lang="fr-FR" err="1">
                <a:solidFill>
                  <a:schemeClr val="tx1">
                    <a:lumMod val="85000"/>
                    <a:lumOff val="15000"/>
                  </a:schemeClr>
                </a:solidFill>
                <a:latin typeface="Inter"/>
              </a:rPr>
              <a:t>quisque</a:t>
            </a:r>
            <a:r>
              <a:rPr lang="fr-FR">
                <a:solidFill>
                  <a:schemeClr val="tx1">
                    <a:lumMod val="85000"/>
                    <a:lumOff val="15000"/>
                  </a:schemeClr>
                </a:solidFill>
                <a:latin typeface="Inter"/>
              </a:rPr>
              <a:t> non </a:t>
            </a:r>
            <a:r>
              <a:rPr lang="fr-FR" err="1">
                <a:solidFill>
                  <a:schemeClr val="tx1">
                    <a:lumMod val="85000"/>
                    <a:lumOff val="15000"/>
                  </a:schemeClr>
                </a:solidFill>
                <a:latin typeface="Inter"/>
              </a:rPr>
              <a:t>tellus</a:t>
            </a:r>
            <a:r>
              <a:rPr lang="fr-FR">
                <a:solidFill>
                  <a:schemeClr val="tx1">
                    <a:lumMod val="85000"/>
                    <a:lumOff val="15000"/>
                  </a:schemeClr>
                </a:solidFill>
                <a:latin typeface="Inter"/>
              </a:rPr>
              <a:t> </a:t>
            </a:r>
            <a:r>
              <a:rPr lang="fr-FR" err="1">
                <a:solidFill>
                  <a:schemeClr val="tx1">
                    <a:lumMod val="85000"/>
                    <a:lumOff val="15000"/>
                  </a:schemeClr>
                </a:solidFill>
                <a:latin typeface="Inter"/>
              </a:rPr>
              <a:t>orci</a:t>
            </a:r>
            <a:r>
              <a:rPr lang="fr-FR">
                <a:solidFill>
                  <a:schemeClr val="tx1">
                    <a:lumMod val="85000"/>
                    <a:lumOff val="15000"/>
                  </a:schemeClr>
                </a:solidFill>
                <a:latin typeface="Inter"/>
              </a:rPr>
              <a:t>. Tristique </a:t>
            </a:r>
            <a:r>
              <a:rPr lang="fr-FR" err="1">
                <a:solidFill>
                  <a:schemeClr val="tx1">
                    <a:lumMod val="85000"/>
                    <a:lumOff val="15000"/>
                  </a:schemeClr>
                </a:solidFill>
                <a:latin typeface="Inter"/>
              </a:rPr>
              <a:t>senectus</a:t>
            </a:r>
            <a:r>
              <a:rPr lang="fr-FR">
                <a:solidFill>
                  <a:schemeClr val="tx1">
                    <a:lumMod val="85000"/>
                    <a:lumOff val="15000"/>
                  </a:schemeClr>
                </a:solidFill>
                <a:latin typeface="Inter"/>
              </a:rPr>
              <a:t> et </a:t>
            </a:r>
            <a:r>
              <a:rPr lang="fr-FR" err="1">
                <a:solidFill>
                  <a:schemeClr val="tx1">
                    <a:lumMod val="85000"/>
                    <a:lumOff val="15000"/>
                  </a:schemeClr>
                </a:solidFill>
                <a:latin typeface="Inter"/>
              </a:rPr>
              <a:t>netus</a:t>
            </a:r>
            <a:r>
              <a:rPr lang="fr-FR">
                <a:solidFill>
                  <a:schemeClr val="tx1">
                    <a:lumMod val="85000"/>
                    <a:lumOff val="15000"/>
                  </a:schemeClr>
                </a:solidFill>
                <a:latin typeface="Inter"/>
              </a:rPr>
              <a:t> et </a:t>
            </a:r>
            <a:r>
              <a:rPr lang="fr-FR" err="1">
                <a:solidFill>
                  <a:schemeClr val="tx1">
                    <a:lumMod val="85000"/>
                    <a:lumOff val="15000"/>
                  </a:schemeClr>
                </a:solidFill>
                <a:latin typeface="Inter"/>
              </a:rPr>
              <a:t>malesuada</a:t>
            </a:r>
            <a:r>
              <a:rPr lang="fr-FR">
                <a:solidFill>
                  <a:schemeClr val="tx1">
                    <a:lumMod val="85000"/>
                    <a:lumOff val="15000"/>
                  </a:schemeClr>
                </a:solidFill>
                <a:latin typeface="Inter"/>
              </a:rPr>
              <a:t> </a:t>
            </a:r>
            <a:r>
              <a:rPr lang="fr-FR" err="1">
                <a:solidFill>
                  <a:schemeClr val="tx1">
                    <a:lumMod val="85000"/>
                    <a:lumOff val="15000"/>
                  </a:schemeClr>
                </a:solidFill>
                <a:latin typeface="Inter"/>
              </a:rPr>
              <a:t>fames</a:t>
            </a:r>
            <a:r>
              <a:rPr lang="fr-FR">
                <a:solidFill>
                  <a:schemeClr val="tx1">
                    <a:lumMod val="85000"/>
                    <a:lumOff val="15000"/>
                  </a:schemeClr>
                </a:solidFill>
                <a:latin typeface="Inter"/>
              </a:rPr>
              <a:t> </a:t>
            </a:r>
            <a:r>
              <a:rPr lang="fr-FR" err="1">
                <a:solidFill>
                  <a:schemeClr val="tx1">
                    <a:lumMod val="85000"/>
                    <a:lumOff val="15000"/>
                  </a:schemeClr>
                </a:solidFill>
                <a:latin typeface="Inter"/>
              </a:rPr>
              <a:t>ac</a:t>
            </a:r>
            <a:r>
              <a:rPr lang="fr-FR">
                <a:solidFill>
                  <a:schemeClr val="tx1">
                    <a:lumMod val="85000"/>
                    <a:lumOff val="15000"/>
                  </a:schemeClr>
                </a:solidFill>
                <a:latin typeface="Inter"/>
              </a:rPr>
              <a:t> </a:t>
            </a:r>
            <a:r>
              <a:rPr lang="fr-FR" err="1">
                <a:solidFill>
                  <a:schemeClr val="tx1">
                    <a:lumMod val="85000"/>
                    <a:lumOff val="15000"/>
                  </a:schemeClr>
                </a:solidFill>
                <a:latin typeface="Inter"/>
              </a:rPr>
              <a:t>turpis</a:t>
            </a:r>
            <a:r>
              <a:rPr lang="fr-FR">
                <a:solidFill>
                  <a:schemeClr val="tx1">
                    <a:lumMod val="85000"/>
                    <a:lumOff val="15000"/>
                  </a:schemeClr>
                </a:solidFill>
                <a:latin typeface="Inter"/>
              </a:rPr>
              <a:t> </a:t>
            </a:r>
            <a:r>
              <a:rPr lang="fr-FR" err="1">
                <a:solidFill>
                  <a:schemeClr val="tx1">
                    <a:lumMod val="85000"/>
                    <a:lumOff val="15000"/>
                  </a:schemeClr>
                </a:solidFill>
                <a:latin typeface="Inter"/>
              </a:rPr>
              <a:t>egestas</a:t>
            </a:r>
            <a:r>
              <a:rPr lang="fr-FR">
                <a:solidFill>
                  <a:schemeClr val="tx1">
                    <a:lumMod val="85000"/>
                    <a:lumOff val="15000"/>
                  </a:schemeClr>
                </a:solidFill>
                <a:latin typeface="Inter"/>
              </a:rPr>
              <a:t>. Ut </a:t>
            </a:r>
            <a:r>
              <a:rPr lang="fr-FR" err="1">
                <a:solidFill>
                  <a:schemeClr val="tx1">
                    <a:lumMod val="85000"/>
                    <a:lumOff val="15000"/>
                  </a:schemeClr>
                </a:solidFill>
                <a:latin typeface="Inter"/>
              </a:rPr>
              <a:t>etiam</a:t>
            </a:r>
            <a:r>
              <a:rPr lang="fr-FR">
                <a:solidFill>
                  <a:schemeClr val="tx1">
                    <a:lumMod val="85000"/>
                    <a:lumOff val="15000"/>
                  </a:schemeClr>
                </a:solidFill>
                <a:latin typeface="Inter"/>
              </a:rPr>
              <a:t> </a:t>
            </a:r>
            <a:r>
              <a:rPr lang="fr-FR" err="1">
                <a:solidFill>
                  <a:schemeClr val="tx1">
                    <a:lumMod val="85000"/>
                    <a:lumOff val="15000"/>
                  </a:schemeClr>
                </a:solidFill>
                <a:latin typeface="Inter"/>
              </a:rPr>
              <a:t>sit</a:t>
            </a:r>
            <a:r>
              <a:rPr lang="fr-FR">
                <a:solidFill>
                  <a:schemeClr val="tx1">
                    <a:lumMod val="85000"/>
                    <a:lumOff val="15000"/>
                  </a:schemeClr>
                </a:solidFill>
                <a:latin typeface="Inter"/>
              </a:rPr>
              <a:t> </a:t>
            </a:r>
            <a:r>
              <a:rPr lang="fr-FR" err="1">
                <a:solidFill>
                  <a:schemeClr val="tx1">
                    <a:lumMod val="85000"/>
                    <a:lumOff val="15000"/>
                  </a:schemeClr>
                </a:solidFill>
                <a:latin typeface="Inter"/>
              </a:rPr>
              <a:t>amet</a:t>
            </a:r>
            <a:r>
              <a:rPr lang="fr-FR">
                <a:solidFill>
                  <a:schemeClr val="tx1">
                    <a:lumMod val="85000"/>
                    <a:lumOff val="15000"/>
                  </a:schemeClr>
                </a:solidFill>
                <a:latin typeface="Inter"/>
              </a:rPr>
              <a:t> </a:t>
            </a:r>
            <a:r>
              <a:rPr lang="fr-FR" err="1">
                <a:solidFill>
                  <a:schemeClr val="tx1">
                    <a:lumMod val="85000"/>
                    <a:lumOff val="15000"/>
                  </a:schemeClr>
                </a:solidFill>
                <a:latin typeface="Inter"/>
              </a:rPr>
              <a:t>nisl</a:t>
            </a:r>
            <a:r>
              <a:rPr lang="fr-FR">
                <a:solidFill>
                  <a:schemeClr val="tx1">
                    <a:lumMod val="85000"/>
                    <a:lumOff val="15000"/>
                  </a:schemeClr>
                </a:solidFill>
                <a:latin typeface="Inter"/>
              </a:rPr>
              <a:t>. </a:t>
            </a:r>
            <a:r>
              <a:rPr lang="fr-FR" err="1">
                <a:solidFill>
                  <a:schemeClr val="tx1">
                    <a:lumMod val="85000"/>
                    <a:lumOff val="15000"/>
                  </a:schemeClr>
                </a:solidFill>
                <a:latin typeface="Inter"/>
              </a:rPr>
              <a:t>Quis</a:t>
            </a:r>
            <a:r>
              <a:rPr lang="fr-FR">
                <a:solidFill>
                  <a:schemeClr val="tx1">
                    <a:lumMod val="85000"/>
                    <a:lumOff val="15000"/>
                  </a:schemeClr>
                </a:solidFill>
                <a:latin typeface="Inter"/>
              </a:rPr>
              <a:t> </a:t>
            </a:r>
            <a:r>
              <a:rPr lang="fr-FR" err="1">
                <a:solidFill>
                  <a:schemeClr val="tx1">
                    <a:lumMod val="85000"/>
                    <a:lumOff val="15000"/>
                  </a:schemeClr>
                </a:solidFill>
                <a:latin typeface="Inter"/>
              </a:rPr>
              <a:t>hendrerit</a:t>
            </a:r>
            <a:r>
              <a:rPr lang="fr-FR">
                <a:solidFill>
                  <a:schemeClr val="tx1">
                    <a:lumMod val="85000"/>
                    <a:lumOff val="15000"/>
                  </a:schemeClr>
                </a:solidFill>
                <a:latin typeface="Inter"/>
              </a:rPr>
              <a:t> </a:t>
            </a:r>
            <a:r>
              <a:rPr lang="fr-FR" err="1">
                <a:solidFill>
                  <a:schemeClr val="tx1">
                    <a:lumMod val="85000"/>
                    <a:lumOff val="15000"/>
                  </a:schemeClr>
                </a:solidFill>
                <a:latin typeface="Inter"/>
              </a:rPr>
              <a:t>dolor</a:t>
            </a:r>
            <a:r>
              <a:rPr lang="fr-FR">
                <a:solidFill>
                  <a:schemeClr val="tx1">
                    <a:lumMod val="85000"/>
                    <a:lumOff val="15000"/>
                  </a:schemeClr>
                </a:solidFill>
                <a:latin typeface="Inter"/>
              </a:rPr>
              <a:t> magna </a:t>
            </a:r>
            <a:r>
              <a:rPr lang="fr-FR" err="1">
                <a:solidFill>
                  <a:schemeClr val="tx1">
                    <a:lumMod val="85000"/>
                    <a:lumOff val="15000"/>
                  </a:schemeClr>
                </a:solidFill>
                <a:latin typeface="Inter"/>
              </a:rPr>
              <a:t>eget</a:t>
            </a:r>
            <a:r>
              <a:rPr lang="fr-FR">
                <a:solidFill>
                  <a:schemeClr val="tx1">
                    <a:lumMod val="85000"/>
                    <a:lumOff val="15000"/>
                  </a:schemeClr>
                </a:solidFill>
                <a:latin typeface="Inter"/>
              </a:rPr>
              <a:t> est </a:t>
            </a:r>
            <a:r>
              <a:rPr lang="fr-FR" err="1">
                <a:solidFill>
                  <a:schemeClr val="tx1">
                    <a:lumMod val="85000"/>
                    <a:lumOff val="15000"/>
                  </a:schemeClr>
                </a:solidFill>
                <a:latin typeface="Inter"/>
              </a:rPr>
              <a:t>lorem</a:t>
            </a:r>
            <a:r>
              <a:rPr lang="fr-FR">
                <a:solidFill>
                  <a:schemeClr val="tx1">
                    <a:lumMod val="85000"/>
                    <a:lumOff val="15000"/>
                  </a:schemeClr>
                </a:solidFill>
                <a:latin typeface="Inter"/>
              </a:rPr>
              <a:t> ipsum. Nunc id cursus </a:t>
            </a:r>
            <a:r>
              <a:rPr lang="fr-FR" err="1">
                <a:solidFill>
                  <a:schemeClr val="tx1">
                    <a:lumMod val="85000"/>
                    <a:lumOff val="15000"/>
                  </a:schemeClr>
                </a:solidFill>
                <a:latin typeface="Inter"/>
              </a:rPr>
              <a:t>metus</a:t>
            </a:r>
            <a:r>
              <a:rPr lang="fr-FR">
                <a:solidFill>
                  <a:schemeClr val="tx1">
                    <a:lumMod val="85000"/>
                    <a:lumOff val="15000"/>
                  </a:schemeClr>
                </a:solidFill>
                <a:latin typeface="Inter"/>
              </a:rPr>
              <a:t> </a:t>
            </a:r>
            <a:r>
              <a:rPr lang="fr-FR" err="1">
                <a:solidFill>
                  <a:schemeClr val="tx1">
                    <a:lumMod val="85000"/>
                    <a:lumOff val="15000"/>
                  </a:schemeClr>
                </a:solidFill>
                <a:latin typeface="Inter"/>
              </a:rPr>
              <a:t>aliquam</a:t>
            </a:r>
            <a:r>
              <a:rPr lang="fr-FR">
                <a:solidFill>
                  <a:schemeClr val="tx1">
                    <a:lumMod val="85000"/>
                    <a:lumOff val="15000"/>
                  </a:schemeClr>
                </a:solidFill>
                <a:latin typeface="Inter"/>
              </a:rPr>
              <a:t> </a:t>
            </a:r>
            <a:r>
              <a:rPr lang="fr-FR" err="1">
                <a:solidFill>
                  <a:schemeClr val="tx1">
                    <a:lumMod val="85000"/>
                    <a:lumOff val="15000"/>
                  </a:schemeClr>
                </a:solidFill>
                <a:latin typeface="Inter"/>
              </a:rPr>
              <a:t>eleifend</a:t>
            </a:r>
            <a:r>
              <a:rPr lang="fr-FR">
                <a:solidFill>
                  <a:schemeClr val="tx1">
                    <a:lumMod val="85000"/>
                    <a:lumOff val="15000"/>
                  </a:schemeClr>
                </a:solidFill>
                <a:latin typeface="Inter"/>
              </a:rPr>
              <a:t> mi in. </a:t>
            </a:r>
          </a:p>
        </p:txBody>
      </p:sp>
    </p:spTree>
    <p:extLst>
      <p:ext uri="{BB962C8B-B14F-4D97-AF65-F5344CB8AC3E}">
        <p14:creationId xmlns:p14="http://schemas.microsoft.com/office/powerpoint/2010/main" val="963553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à droite">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4D139238-89F1-4F3B-A8F4-B97CD81C8319}"/>
              </a:ext>
            </a:extLst>
          </p:cNvPr>
          <p:cNvSpPr>
            <a:spLocks noGrp="1"/>
          </p:cNvSpPr>
          <p:nvPr>
            <p:ph type="pic" sz="quarter" idx="13"/>
          </p:nvPr>
        </p:nvSpPr>
        <p:spPr>
          <a:xfrm>
            <a:off x="5768844" y="1776004"/>
            <a:ext cx="6108929" cy="3558025"/>
          </a:xfrm>
          <a:blipFill>
            <a:blip r:embed="rId2"/>
            <a:stretch>
              <a:fillRect/>
            </a:stretch>
          </a:blipFill>
        </p:spPr>
        <p:txBody>
          <a:bodyPr/>
          <a:lstStyle>
            <a:lvl1pPr marL="0" indent="0">
              <a:buNone/>
              <a:defRPr/>
            </a:lvl1pPr>
          </a:lstStyle>
          <a:p>
            <a:endParaRPr lang="fr-FR"/>
          </a:p>
        </p:txBody>
      </p:sp>
      <p:sp>
        <p:nvSpPr>
          <p:cNvPr id="2" name="Rectangle 1">
            <a:extLst>
              <a:ext uri="{FF2B5EF4-FFF2-40B4-BE49-F238E27FC236}">
                <a16:creationId xmlns:a16="http://schemas.microsoft.com/office/drawing/2014/main" id="{74D139AE-54E3-4FE2-86CA-5A7BA553C71A}"/>
              </a:ext>
            </a:extLst>
          </p:cNvPr>
          <p:cNvSpPr/>
          <p:nvPr userDrawn="1"/>
        </p:nvSpPr>
        <p:spPr>
          <a:xfrm>
            <a:off x="0" y="0"/>
            <a:ext cx="12191998" cy="731520"/>
          </a:xfrm>
          <a:prstGeom prst="rect">
            <a:avLst/>
          </a:prstGeom>
          <a:solidFill>
            <a:srgbClr val="0D4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48BE3F74-10A3-447A-9F8F-FA44F0A2ADEF}"/>
              </a:ext>
            </a:extLst>
          </p:cNvPr>
          <p:cNvPicPr>
            <a:picLocks noChangeAspect="1"/>
          </p:cNvPicPr>
          <p:nvPr userDrawn="1"/>
        </p:nvPicPr>
        <p:blipFill>
          <a:blip r:embed="rId3"/>
          <a:stretch/>
        </p:blipFill>
        <p:spPr bwMode="auto">
          <a:xfrm>
            <a:off x="11094720" y="-59541"/>
            <a:ext cx="1097278" cy="791061"/>
          </a:xfrm>
          <a:prstGeom prst="rect">
            <a:avLst/>
          </a:prstGeom>
        </p:spPr>
      </p:pic>
      <p:pic>
        <p:nvPicPr>
          <p:cNvPr id="3" name="Image 2">
            <a:extLst>
              <a:ext uri="{FF2B5EF4-FFF2-40B4-BE49-F238E27FC236}">
                <a16:creationId xmlns:a16="http://schemas.microsoft.com/office/drawing/2014/main" id="{9419EC34-146F-47CE-B914-EC201A50618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43600"/>
            <a:ext cx="12192000" cy="914400"/>
          </a:xfrm>
          <a:prstGeom prst="rect">
            <a:avLst/>
          </a:prstGeom>
        </p:spPr>
      </p:pic>
      <p:sp>
        <p:nvSpPr>
          <p:cNvPr id="5" name="Espace réservé du texte 3">
            <a:extLst>
              <a:ext uri="{FF2B5EF4-FFF2-40B4-BE49-F238E27FC236}">
                <a16:creationId xmlns:a16="http://schemas.microsoft.com/office/drawing/2014/main" id="{9B4C904F-E24C-4EE9-B46E-874082E47F45}"/>
              </a:ext>
            </a:extLst>
          </p:cNvPr>
          <p:cNvSpPr>
            <a:spLocks noGrp="1"/>
          </p:cNvSpPr>
          <p:nvPr>
            <p:ph type="body" sz="quarter" idx="11" hasCustomPrompt="1"/>
          </p:nvPr>
        </p:nvSpPr>
        <p:spPr>
          <a:xfrm>
            <a:off x="559141" y="2109128"/>
            <a:ext cx="3754438" cy="542990"/>
          </a:xfrm>
        </p:spPr>
        <p:txBody>
          <a:bodyPr/>
          <a:lstStyle>
            <a:lvl1pPr marL="0" indent="0" algn="l">
              <a:buNone/>
              <a:defRPr lang="fr-FR" sz="3200" kern="1200" dirty="0" smtClean="0">
                <a:solidFill>
                  <a:srgbClr val="0D4050"/>
                </a:solidFill>
                <a:latin typeface="Raleway"/>
                <a:ea typeface="+mn-ea"/>
                <a:cs typeface="+mn-cs"/>
              </a:defRPr>
            </a:lvl1pPr>
          </a:lstStyle>
          <a:p>
            <a:pPr lvl="0"/>
            <a:r>
              <a:rPr lang="fr-FR"/>
              <a:t>Lorem ipsum</a:t>
            </a:r>
          </a:p>
        </p:txBody>
      </p:sp>
      <p:sp>
        <p:nvSpPr>
          <p:cNvPr id="6" name="Espace réservé du texte 3">
            <a:extLst>
              <a:ext uri="{FF2B5EF4-FFF2-40B4-BE49-F238E27FC236}">
                <a16:creationId xmlns:a16="http://schemas.microsoft.com/office/drawing/2014/main" id="{1930E3FA-4EE1-483F-8126-D6FD515270F3}"/>
              </a:ext>
            </a:extLst>
          </p:cNvPr>
          <p:cNvSpPr>
            <a:spLocks noGrp="1"/>
          </p:cNvSpPr>
          <p:nvPr>
            <p:ph type="body" sz="quarter" idx="12" hasCustomPrompt="1"/>
          </p:nvPr>
        </p:nvSpPr>
        <p:spPr>
          <a:xfrm>
            <a:off x="543431" y="1141038"/>
            <a:ext cx="3754438" cy="759011"/>
          </a:xfrm>
        </p:spPr>
        <p:txBody>
          <a:bodyPr>
            <a:noAutofit/>
          </a:bodyPr>
          <a:lstStyle>
            <a:lvl1pPr marL="0" indent="0" algn="ctr">
              <a:buNone/>
              <a:defRPr lang="fr-FR" sz="4400" kern="1200" dirty="0" smtClean="0">
                <a:solidFill>
                  <a:srgbClr val="0D4050"/>
                </a:solidFill>
                <a:latin typeface="Raleway"/>
                <a:ea typeface="+mn-ea"/>
                <a:cs typeface="+mn-cs"/>
              </a:defRPr>
            </a:lvl1pPr>
          </a:lstStyle>
          <a:p>
            <a:pPr lvl="0"/>
            <a:r>
              <a:rPr lang="fr-FR"/>
              <a:t>Lorem ipsum</a:t>
            </a:r>
          </a:p>
        </p:txBody>
      </p:sp>
      <p:sp>
        <p:nvSpPr>
          <p:cNvPr id="10" name="Espace réservé du texte 3">
            <a:extLst>
              <a:ext uri="{FF2B5EF4-FFF2-40B4-BE49-F238E27FC236}">
                <a16:creationId xmlns:a16="http://schemas.microsoft.com/office/drawing/2014/main" id="{F3A738F3-A880-4DAE-A61B-E3374E7B4D94}"/>
              </a:ext>
            </a:extLst>
          </p:cNvPr>
          <p:cNvSpPr>
            <a:spLocks noGrp="1"/>
          </p:cNvSpPr>
          <p:nvPr>
            <p:ph type="body" sz="quarter" idx="14" hasCustomPrompt="1"/>
          </p:nvPr>
        </p:nvSpPr>
        <p:spPr>
          <a:xfrm>
            <a:off x="5768844" y="5487562"/>
            <a:ext cx="6108929" cy="542990"/>
          </a:xfrm>
        </p:spPr>
        <p:txBody>
          <a:bodyPr>
            <a:noAutofit/>
          </a:bodyPr>
          <a:lstStyle>
            <a:lvl1pPr marL="0" indent="0" algn="ctr">
              <a:buNone/>
              <a:defRPr lang="fr-FR" sz="1200" i="1" kern="1200" dirty="0" smtClean="0">
                <a:solidFill>
                  <a:schemeClr val="bg2">
                    <a:lumMod val="25000"/>
                  </a:schemeClr>
                </a:solidFill>
                <a:latin typeface="Inter"/>
                <a:ea typeface="+mn-ea"/>
                <a:cs typeface="+mn-cs"/>
              </a:defRPr>
            </a:lvl1pPr>
          </a:lstStyle>
          <a:p>
            <a:pPr lvl="0"/>
            <a:r>
              <a:rPr lang="fr-FR"/>
              <a:t>Lorem ipsum Le parc </a:t>
            </a:r>
            <a:r>
              <a:rPr lang="fr-FR" err="1"/>
              <a:t>pharo</a:t>
            </a:r>
            <a:r>
              <a:rPr lang="fr-FR"/>
              <a:t>, Sculptures </a:t>
            </a:r>
            <a:r>
              <a:rPr lang="fr-FR" err="1"/>
              <a:t>bernard</a:t>
            </a:r>
            <a:r>
              <a:rPr lang="fr-FR"/>
              <a:t> venet, image libérée de droits d’auteur (Creative Commons CC0)</a:t>
            </a:r>
          </a:p>
        </p:txBody>
      </p:sp>
      <p:sp>
        <p:nvSpPr>
          <p:cNvPr id="9" name="Espace réservé du texte 9">
            <a:extLst>
              <a:ext uri="{FF2B5EF4-FFF2-40B4-BE49-F238E27FC236}">
                <a16:creationId xmlns:a16="http://schemas.microsoft.com/office/drawing/2014/main" id="{918D6EAF-8DB7-460E-8465-5DEE0BB8E542}"/>
              </a:ext>
            </a:extLst>
          </p:cNvPr>
          <p:cNvSpPr>
            <a:spLocks noGrp="1"/>
          </p:cNvSpPr>
          <p:nvPr>
            <p:ph type="body" sz="quarter" idx="10" hasCustomPrompt="1"/>
          </p:nvPr>
        </p:nvSpPr>
        <p:spPr>
          <a:xfrm>
            <a:off x="559141" y="2828041"/>
            <a:ext cx="4920792" cy="2737047"/>
          </a:xfrm>
        </p:spPr>
        <p:txBody>
          <a:bodyPr/>
          <a:lstStyle>
            <a:lvl1pPr marL="0" indent="0">
              <a:buNone/>
              <a:defRPr lang="fr-FR" sz="1800" kern="1200" dirty="0" smtClean="0">
                <a:solidFill>
                  <a:schemeClr val="tx1">
                    <a:lumMod val="85000"/>
                    <a:lumOff val="15000"/>
                  </a:schemeClr>
                </a:solidFill>
                <a:latin typeface="Inter"/>
                <a:ea typeface="+mn-ea"/>
                <a:cs typeface="+mn-cs"/>
              </a:defRPr>
            </a:lvl1pPr>
          </a:lstStyle>
          <a:p>
            <a:r>
              <a:rPr lang="fr-FR">
                <a:solidFill>
                  <a:schemeClr val="tx1">
                    <a:lumMod val="85000"/>
                    <a:lumOff val="15000"/>
                  </a:schemeClr>
                </a:solidFill>
                <a:latin typeface="Inter"/>
              </a:rPr>
              <a:t>Lorem ipsum </a:t>
            </a:r>
            <a:r>
              <a:rPr lang="fr-FR" err="1">
                <a:solidFill>
                  <a:schemeClr val="tx1">
                    <a:lumMod val="85000"/>
                    <a:lumOff val="15000"/>
                  </a:schemeClr>
                </a:solidFill>
                <a:latin typeface="Inter"/>
              </a:rPr>
              <a:t>dolor</a:t>
            </a:r>
            <a:r>
              <a:rPr lang="fr-FR">
                <a:solidFill>
                  <a:schemeClr val="tx1">
                    <a:lumMod val="85000"/>
                    <a:lumOff val="15000"/>
                  </a:schemeClr>
                </a:solidFill>
                <a:latin typeface="Inter"/>
              </a:rPr>
              <a:t> </a:t>
            </a:r>
            <a:r>
              <a:rPr lang="fr-FR" err="1">
                <a:solidFill>
                  <a:schemeClr val="tx1">
                    <a:lumMod val="85000"/>
                    <a:lumOff val="15000"/>
                  </a:schemeClr>
                </a:solidFill>
                <a:latin typeface="Inter"/>
              </a:rPr>
              <a:t>sit</a:t>
            </a:r>
            <a:r>
              <a:rPr lang="fr-FR">
                <a:solidFill>
                  <a:schemeClr val="tx1">
                    <a:lumMod val="85000"/>
                    <a:lumOff val="15000"/>
                  </a:schemeClr>
                </a:solidFill>
                <a:latin typeface="Inter"/>
              </a:rPr>
              <a:t> </a:t>
            </a:r>
            <a:r>
              <a:rPr lang="fr-FR" err="1">
                <a:solidFill>
                  <a:schemeClr val="tx1">
                    <a:lumMod val="85000"/>
                    <a:lumOff val="15000"/>
                  </a:schemeClr>
                </a:solidFill>
                <a:latin typeface="Inter"/>
              </a:rPr>
              <a:t>amet</a:t>
            </a:r>
            <a:r>
              <a:rPr lang="fr-FR">
                <a:solidFill>
                  <a:schemeClr val="tx1">
                    <a:lumMod val="85000"/>
                    <a:lumOff val="15000"/>
                  </a:schemeClr>
                </a:solidFill>
                <a:latin typeface="Inter"/>
              </a:rPr>
              <a:t>, </a:t>
            </a:r>
            <a:r>
              <a:rPr lang="fr-FR" err="1">
                <a:solidFill>
                  <a:schemeClr val="tx1">
                    <a:lumMod val="85000"/>
                    <a:lumOff val="15000"/>
                  </a:schemeClr>
                </a:solidFill>
                <a:latin typeface="Inter"/>
              </a:rPr>
              <a:t>consectetur</a:t>
            </a:r>
            <a:r>
              <a:rPr lang="fr-FR">
                <a:solidFill>
                  <a:schemeClr val="tx1">
                    <a:lumMod val="85000"/>
                    <a:lumOff val="15000"/>
                  </a:schemeClr>
                </a:solidFill>
                <a:latin typeface="Inter"/>
              </a:rPr>
              <a:t> </a:t>
            </a:r>
            <a:r>
              <a:rPr lang="fr-FR" err="1">
                <a:solidFill>
                  <a:schemeClr val="tx1">
                    <a:lumMod val="85000"/>
                    <a:lumOff val="15000"/>
                  </a:schemeClr>
                </a:solidFill>
                <a:latin typeface="Inter"/>
              </a:rPr>
              <a:t>adipiscing</a:t>
            </a:r>
            <a:r>
              <a:rPr lang="fr-FR">
                <a:solidFill>
                  <a:schemeClr val="tx1">
                    <a:lumMod val="85000"/>
                    <a:lumOff val="15000"/>
                  </a:schemeClr>
                </a:solidFill>
                <a:latin typeface="Inter"/>
              </a:rPr>
              <a:t> </a:t>
            </a:r>
            <a:r>
              <a:rPr lang="fr-FR" err="1">
                <a:solidFill>
                  <a:schemeClr val="tx1">
                    <a:lumMod val="85000"/>
                    <a:lumOff val="15000"/>
                  </a:schemeClr>
                </a:solidFill>
                <a:latin typeface="Inter"/>
              </a:rPr>
              <a:t>elit</a:t>
            </a:r>
            <a:r>
              <a:rPr lang="fr-FR">
                <a:solidFill>
                  <a:schemeClr val="tx1">
                    <a:lumMod val="85000"/>
                    <a:lumOff val="15000"/>
                  </a:schemeClr>
                </a:solidFill>
                <a:latin typeface="Inter"/>
              </a:rPr>
              <a:t>, </a:t>
            </a:r>
            <a:r>
              <a:rPr lang="fr-FR" err="1">
                <a:solidFill>
                  <a:schemeClr val="tx1">
                    <a:lumMod val="85000"/>
                    <a:lumOff val="15000"/>
                  </a:schemeClr>
                </a:solidFill>
                <a:latin typeface="Inter"/>
              </a:rPr>
              <a:t>sed</a:t>
            </a:r>
            <a:r>
              <a:rPr lang="fr-FR">
                <a:solidFill>
                  <a:schemeClr val="tx1">
                    <a:lumMod val="85000"/>
                    <a:lumOff val="15000"/>
                  </a:schemeClr>
                </a:solidFill>
                <a:latin typeface="Inter"/>
              </a:rPr>
              <a:t> do </a:t>
            </a:r>
            <a:r>
              <a:rPr lang="fr-FR" err="1">
                <a:solidFill>
                  <a:schemeClr val="tx1">
                    <a:lumMod val="85000"/>
                    <a:lumOff val="15000"/>
                  </a:schemeClr>
                </a:solidFill>
                <a:latin typeface="Inter"/>
              </a:rPr>
              <a:t>eiusmod</a:t>
            </a:r>
            <a:r>
              <a:rPr lang="fr-FR">
                <a:solidFill>
                  <a:schemeClr val="tx1">
                    <a:lumMod val="85000"/>
                    <a:lumOff val="15000"/>
                  </a:schemeClr>
                </a:solidFill>
                <a:latin typeface="Inter"/>
              </a:rPr>
              <a:t> </a:t>
            </a:r>
            <a:r>
              <a:rPr lang="fr-FR" err="1">
                <a:solidFill>
                  <a:schemeClr val="tx1">
                    <a:lumMod val="85000"/>
                    <a:lumOff val="15000"/>
                  </a:schemeClr>
                </a:solidFill>
                <a:latin typeface="Inter"/>
              </a:rPr>
              <a:t>tempor</a:t>
            </a:r>
            <a:r>
              <a:rPr lang="fr-FR">
                <a:solidFill>
                  <a:schemeClr val="tx1">
                    <a:lumMod val="85000"/>
                    <a:lumOff val="15000"/>
                  </a:schemeClr>
                </a:solidFill>
                <a:latin typeface="Inter"/>
              </a:rPr>
              <a:t> </a:t>
            </a:r>
            <a:r>
              <a:rPr lang="fr-FR" err="1">
                <a:solidFill>
                  <a:schemeClr val="tx1">
                    <a:lumMod val="85000"/>
                    <a:lumOff val="15000"/>
                  </a:schemeClr>
                </a:solidFill>
                <a:latin typeface="Inter"/>
              </a:rPr>
              <a:t>incididunt</a:t>
            </a:r>
            <a:r>
              <a:rPr lang="fr-FR">
                <a:solidFill>
                  <a:schemeClr val="tx1">
                    <a:lumMod val="85000"/>
                    <a:lumOff val="15000"/>
                  </a:schemeClr>
                </a:solidFill>
                <a:latin typeface="Inter"/>
              </a:rPr>
              <a:t> ut </a:t>
            </a:r>
            <a:r>
              <a:rPr lang="fr-FR" err="1">
                <a:solidFill>
                  <a:schemeClr val="tx1">
                    <a:lumMod val="85000"/>
                    <a:lumOff val="15000"/>
                  </a:schemeClr>
                </a:solidFill>
                <a:latin typeface="Inter"/>
              </a:rPr>
              <a:t>labore</a:t>
            </a:r>
            <a:r>
              <a:rPr lang="fr-FR">
                <a:solidFill>
                  <a:schemeClr val="tx1">
                    <a:lumMod val="85000"/>
                    <a:lumOff val="15000"/>
                  </a:schemeClr>
                </a:solidFill>
                <a:latin typeface="Inter"/>
              </a:rPr>
              <a:t> et </a:t>
            </a:r>
            <a:r>
              <a:rPr lang="fr-FR" err="1">
                <a:solidFill>
                  <a:schemeClr val="tx1">
                    <a:lumMod val="85000"/>
                    <a:lumOff val="15000"/>
                  </a:schemeClr>
                </a:solidFill>
                <a:latin typeface="Inter"/>
              </a:rPr>
              <a:t>dolore</a:t>
            </a:r>
            <a:r>
              <a:rPr lang="fr-FR">
                <a:solidFill>
                  <a:schemeClr val="tx1">
                    <a:lumMod val="85000"/>
                    <a:lumOff val="15000"/>
                  </a:schemeClr>
                </a:solidFill>
                <a:latin typeface="Inter"/>
              </a:rPr>
              <a:t> magna </a:t>
            </a:r>
            <a:r>
              <a:rPr lang="fr-FR" err="1">
                <a:solidFill>
                  <a:schemeClr val="tx1">
                    <a:lumMod val="85000"/>
                    <a:lumOff val="15000"/>
                  </a:schemeClr>
                </a:solidFill>
                <a:latin typeface="Inter"/>
              </a:rPr>
              <a:t>aliqua</a:t>
            </a:r>
            <a:r>
              <a:rPr lang="fr-FR">
                <a:solidFill>
                  <a:schemeClr val="tx1">
                    <a:lumMod val="85000"/>
                    <a:lumOff val="15000"/>
                  </a:schemeClr>
                </a:solidFill>
                <a:latin typeface="Inter"/>
              </a:rPr>
              <a:t>. </a:t>
            </a:r>
            <a:r>
              <a:rPr lang="fr-FR" err="1">
                <a:solidFill>
                  <a:schemeClr val="tx1">
                    <a:lumMod val="85000"/>
                    <a:lumOff val="15000"/>
                  </a:schemeClr>
                </a:solidFill>
                <a:latin typeface="Inter"/>
              </a:rPr>
              <a:t>Tortor</a:t>
            </a:r>
            <a:r>
              <a:rPr lang="fr-FR">
                <a:solidFill>
                  <a:schemeClr val="tx1">
                    <a:lumMod val="85000"/>
                    <a:lumOff val="15000"/>
                  </a:schemeClr>
                </a:solidFill>
                <a:latin typeface="Inter"/>
              </a:rPr>
              <a:t> id </a:t>
            </a:r>
            <a:r>
              <a:rPr lang="fr-FR" err="1">
                <a:solidFill>
                  <a:schemeClr val="tx1">
                    <a:lumMod val="85000"/>
                    <a:lumOff val="15000"/>
                  </a:schemeClr>
                </a:solidFill>
                <a:latin typeface="Inter"/>
              </a:rPr>
              <a:t>aliquet</a:t>
            </a:r>
            <a:r>
              <a:rPr lang="fr-FR">
                <a:solidFill>
                  <a:schemeClr val="tx1">
                    <a:lumMod val="85000"/>
                    <a:lumOff val="15000"/>
                  </a:schemeClr>
                </a:solidFill>
                <a:latin typeface="Inter"/>
              </a:rPr>
              <a:t> </a:t>
            </a:r>
            <a:r>
              <a:rPr lang="fr-FR" err="1">
                <a:solidFill>
                  <a:schemeClr val="tx1">
                    <a:lumMod val="85000"/>
                    <a:lumOff val="15000"/>
                  </a:schemeClr>
                </a:solidFill>
                <a:latin typeface="Inter"/>
              </a:rPr>
              <a:t>lectus</a:t>
            </a:r>
            <a:r>
              <a:rPr lang="fr-FR">
                <a:solidFill>
                  <a:schemeClr val="tx1">
                    <a:lumMod val="85000"/>
                    <a:lumOff val="15000"/>
                  </a:schemeClr>
                </a:solidFill>
                <a:latin typeface="Inter"/>
              </a:rPr>
              <a:t> </a:t>
            </a:r>
            <a:r>
              <a:rPr lang="fr-FR" err="1">
                <a:solidFill>
                  <a:schemeClr val="tx1">
                    <a:lumMod val="85000"/>
                    <a:lumOff val="15000"/>
                  </a:schemeClr>
                </a:solidFill>
                <a:latin typeface="Inter"/>
              </a:rPr>
              <a:t>proin</a:t>
            </a:r>
            <a:r>
              <a:rPr lang="fr-FR">
                <a:solidFill>
                  <a:schemeClr val="tx1">
                    <a:lumMod val="85000"/>
                    <a:lumOff val="15000"/>
                  </a:schemeClr>
                </a:solidFill>
                <a:latin typeface="Inter"/>
              </a:rPr>
              <a:t> </a:t>
            </a:r>
            <a:r>
              <a:rPr lang="fr-FR" err="1">
                <a:solidFill>
                  <a:schemeClr val="tx1">
                    <a:lumMod val="85000"/>
                    <a:lumOff val="15000"/>
                  </a:schemeClr>
                </a:solidFill>
                <a:latin typeface="Inter"/>
              </a:rPr>
              <a:t>nibh</a:t>
            </a:r>
            <a:r>
              <a:rPr lang="fr-FR">
                <a:solidFill>
                  <a:schemeClr val="tx1">
                    <a:lumMod val="85000"/>
                    <a:lumOff val="15000"/>
                  </a:schemeClr>
                </a:solidFill>
                <a:latin typeface="Inter"/>
              </a:rPr>
              <a:t> </a:t>
            </a:r>
            <a:r>
              <a:rPr lang="fr-FR" err="1">
                <a:solidFill>
                  <a:schemeClr val="tx1">
                    <a:lumMod val="85000"/>
                    <a:lumOff val="15000"/>
                  </a:schemeClr>
                </a:solidFill>
                <a:latin typeface="Inter"/>
              </a:rPr>
              <a:t>nisl</a:t>
            </a:r>
            <a:r>
              <a:rPr lang="fr-FR">
                <a:solidFill>
                  <a:schemeClr val="tx1">
                    <a:lumMod val="85000"/>
                    <a:lumOff val="15000"/>
                  </a:schemeClr>
                </a:solidFill>
                <a:latin typeface="Inter"/>
              </a:rPr>
              <a:t> </a:t>
            </a:r>
            <a:r>
              <a:rPr lang="fr-FR" err="1">
                <a:solidFill>
                  <a:schemeClr val="tx1">
                    <a:lumMod val="85000"/>
                    <a:lumOff val="15000"/>
                  </a:schemeClr>
                </a:solidFill>
                <a:latin typeface="Inter"/>
              </a:rPr>
              <a:t>condimentum</a:t>
            </a:r>
            <a:r>
              <a:rPr lang="fr-FR">
                <a:solidFill>
                  <a:schemeClr val="tx1">
                    <a:lumMod val="85000"/>
                    <a:lumOff val="15000"/>
                  </a:schemeClr>
                </a:solidFill>
                <a:latin typeface="Inter"/>
              </a:rPr>
              <a:t>. </a:t>
            </a:r>
            <a:r>
              <a:rPr lang="fr-FR" err="1">
                <a:solidFill>
                  <a:schemeClr val="tx1">
                    <a:lumMod val="85000"/>
                    <a:lumOff val="15000"/>
                  </a:schemeClr>
                </a:solidFill>
                <a:latin typeface="Inter"/>
              </a:rPr>
              <a:t>Eget</a:t>
            </a:r>
            <a:r>
              <a:rPr lang="fr-FR">
                <a:solidFill>
                  <a:schemeClr val="tx1">
                    <a:lumMod val="85000"/>
                    <a:lumOff val="15000"/>
                  </a:schemeClr>
                </a:solidFill>
                <a:latin typeface="Inter"/>
              </a:rPr>
              <a:t> duis at </a:t>
            </a:r>
            <a:r>
              <a:rPr lang="fr-FR" err="1">
                <a:solidFill>
                  <a:schemeClr val="tx1">
                    <a:lumMod val="85000"/>
                    <a:lumOff val="15000"/>
                  </a:schemeClr>
                </a:solidFill>
                <a:latin typeface="Inter"/>
              </a:rPr>
              <a:t>tellus</a:t>
            </a:r>
            <a:r>
              <a:rPr lang="fr-FR">
                <a:solidFill>
                  <a:schemeClr val="tx1">
                    <a:lumMod val="85000"/>
                    <a:lumOff val="15000"/>
                  </a:schemeClr>
                </a:solidFill>
                <a:latin typeface="Inter"/>
              </a:rPr>
              <a:t> at </a:t>
            </a:r>
            <a:r>
              <a:rPr lang="fr-FR" err="1">
                <a:solidFill>
                  <a:schemeClr val="tx1">
                    <a:lumMod val="85000"/>
                    <a:lumOff val="15000"/>
                  </a:schemeClr>
                </a:solidFill>
                <a:latin typeface="Inter"/>
              </a:rPr>
              <a:t>urna</a:t>
            </a:r>
            <a:r>
              <a:rPr lang="fr-FR">
                <a:solidFill>
                  <a:schemeClr val="tx1">
                    <a:lumMod val="85000"/>
                    <a:lumOff val="15000"/>
                  </a:schemeClr>
                </a:solidFill>
                <a:latin typeface="Inter"/>
              </a:rPr>
              <a:t> </a:t>
            </a:r>
            <a:r>
              <a:rPr lang="fr-FR" err="1">
                <a:solidFill>
                  <a:schemeClr val="tx1">
                    <a:lumMod val="85000"/>
                    <a:lumOff val="15000"/>
                  </a:schemeClr>
                </a:solidFill>
                <a:latin typeface="Inter"/>
              </a:rPr>
              <a:t>condimentum</a:t>
            </a:r>
            <a:r>
              <a:rPr lang="fr-FR">
                <a:solidFill>
                  <a:schemeClr val="tx1">
                    <a:lumMod val="85000"/>
                    <a:lumOff val="15000"/>
                  </a:schemeClr>
                </a:solidFill>
                <a:latin typeface="Inter"/>
              </a:rPr>
              <a:t> </a:t>
            </a:r>
            <a:r>
              <a:rPr lang="fr-FR" err="1">
                <a:solidFill>
                  <a:schemeClr val="tx1">
                    <a:lumMod val="85000"/>
                    <a:lumOff val="15000"/>
                  </a:schemeClr>
                </a:solidFill>
                <a:latin typeface="Inter"/>
              </a:rPr>
              <a:t>mattis</a:t>
            </a:r>
            <a:r>
              <a:rPr lang="fr-FR">
                <a:solidFill>
                  <a:schemeClr val="tx1">
                    <a:lumMod val="85000"/>
                    <a:lumOff val="15000"/>
                  </a:schemeClr>
                </a:solidFill>
                <a:latin typeface="Inter"/>
              </a:rPr>
              <a:t>. Massa </a:t>
            </a:r>
            <a:r>
              <a:rPr lang="fr-FR" err="1">
                <a:solidFill>
                  <a:schemeClr val="tx1">
                    <a:lumMod val="85000"/>
                    <a:lumOff val="15000"/>
                  </a:schemeClr>
                </a:solidFill>
                <a:latin typeface="Inter"/>
              </a:rPr>
              <a:t>enim</a:t>
            </a:r>
            <a:r>
              <a:rPr lang="fr-FR">
                <a:solidFill>
                  <a:schemeClr val="tx1">
                    <a:lumMod val="85000"/>
                    <a:lumOff val="15000"/>
                  </a:schemeClr>
                </a:solidFill>
                <a:latin typeface="Inter"/>
              </a:rPr>
              <a:t> nec </a:t>
            </a:r>
            <a:r>
              <a:rPr lang="fr-FR" err="1">
                <a:solidFill>
                  <a:schemeClr val="tx1">
                    <a:lumMod val="85000"/>
                    <a:lumOff val="15000"/>
                  </a:schemeClr>
                </a:solidFill>
                <a:latin typeface="Inter"/>
              </a:rPr>
              <a:t>dui</a:t>
            </a:r>
            <a:r>
              <a:rPr lang="fr-FR">
                <a:solidFill>
                  <a:schemeClr val="tx1">
                    <a:lumMod val="85000"/>
                    <a:lumOff val="15000"/>
                  </a:schemeClr>
                </a:solidFill>
                <a:latin typeface="Inter"/>
              </a:rPr>
              <a:t> nunc </a:t>
            </a:r>
            <a:r>
              <a:rPr lang="fr-FR" err="1">
                <a:solidFill>
                  <a:schemeClr val="tx1">
                    <a:lumMod val="85000"/>
                    <a:lumOff val="15000"/>
                  </a:schemeClr>
                </a:solidFill>
                <a:latin typeface="Inter"/>
              </a:rPr>
              <a:t>mattis</a:t>
            </a:r>
            <a:r>
              <a:rPr lang="fr-FR">
                <a:solidFill>
                  <a:schemeClr val="tx1">
                    <a:lumMod val="85000"/>
                    <a:lumOff val="15000"/>
                  </a:schemeClr>
                </a:solidFill>
                <a:latin typeface="Inter"/>
              </a:rPr>
              <a:t> </a:t>
            </a:r>
            <a:r>
              <a:rPr lang="fr-FR" err="1">
                <a:solidFill>
                  <a:schemeClr val="tx1">
                    <a:lumMod val="85000"/>
                    <a:lumOff val="15000"/>
                  </a:schemeClr>
                </a:solidFill>
                <a:latin typeface="Inter"/>
              </a:rPr>
              <a:t>enim</a:t>
            </a:r>
            <a:r>
              <a:rPr lang="fr-FR">
                <a:solidFill>
                  <a:schemeClr val="tx1">
                    <a:lumMod val="85000"/>
                    <a:lumOff val="15000"/>
                  </a:schemeClr>
                </a:solidFill>
                <a:latin typeface="Inter"/>
              </a:rPr>
              <a:t>. </a:t>
            </a:r>
            <a:r>
              <a:rPr lang="fr-FR" err="1">
                <a:solidFill>
                  <a:schemeClr val="tx1">
                    <a:lumMod val="85000"/>
                    <a:lumOff val="15000"/>
                  </a:schemeClr>
                </a:solidFill>
                <a:latin typeface="Inter"/>
              </a:rPr>
              <a:t>Rutrum</a:t>
            </a:r>
            <a:r>
              <a:rPr lang="fr-FR">
                <a:solidFill>
                  <a:schemeClr val="tx1">
                    <a:lumMod val="85000"/>
                    <a:lumOff val="15000"/>
                  </a:schemeClr>
                </a:solidFill>
                <a:latin typeface="Inter"/>
              </a:rPr>
              <a:t> </a:t>
            </a:r>
            <a:r>
              <a:rPr lang="fr-FR" err="1">
                <a:solidFill>
                  <a:schemeClr val="tx1">
                    <a:lumMod val="85000"/>
                    <a:lumOff val="15000"/>
                  </a:schemeClr>
                </a:solidFill>
                <a:latin typeface="Inter"/>
              </a:rPr>
              <a:t>quisque</a:t>
            </a:r>
            <a:r>
              <a:rPr lang="fr-FR">
                <a:solidFill>
                  <a:schemeClr val="tx1">
                    <a:lumMod val="85000"/>
                    <a:lumOff val="15000"/>
                  </a:schemeClr>
                </a:solidFill>
                <a:latin typeface="Inter"/>
              </a:rPr>
              <a:t> non </a:t>
            </a:r>
            <a:r>
              <a:rPr lang="fr-FR" err="1">
                <a:solidFill>
                  <a:schemeClr val="tx1">
                    <a:lumMod val="85000"/>
                    <a:lumOff val="15000"/>
                  </a:schemeClr>
                </a:solidFill>
                <a:latin typeface="Inter"/>
              </a:rPr>
              <a:t>tellus</a:t>
            </a:r>
            <a:r>
              <a:rPr lang="fr-FR">
                <a:solidFill>
                  <a:schemeClr val="tx1">
                    <a:lumMod val="85000"/>
                    <a:lumOff val="15000"/>
                  </a:schemeClr>
                </a:solidFill>
                <a:latin typeface="Inter"/>
              </a:rPr>
              <a:t> </a:t>
            </a:r>
            <a:r>
              <a:rPr lang="fr-FR" err="1">
                <a:solidFill>
                  <a:schemeClr val="tx1">
                    <a:lumMod val="85000"/>
                    <a:lumOff val="15000"/>
                  </a:schemeClr>
                </a:solidFill>
                <a:latin typeface="Inter"/>
              </a:rPr>
              <a:t>orci</a:t>
            </a:r>
            <a:r>
              <a:rPr lang="fr-FR">
                <a:solidFill>
                  <a:schemeClr val="tx1">
                    <a:lumMod val="85000"/>
                    <a:lumOff val="15000"/>
                  </a:schemeClr>
                </a:solidFill>
                <a:latin typeface="Inter"/>
              </a:rPr>
              <a:t>. Tristique </a:t>
            </a:r>
            <a:r>
              <a:rPr lang="fr-FR" err="1">
                <a:solidFill>
                  <a:schemeClr val="tx1">
                    <a:lumMod val="85000"/>
                    <a:lumOff val="15000"/>
                  </a:schemeClr>
                </a:solidFill>
                <a:latin typeface="Inter"/>
              </a:rPr>
              <a:t>senectus</a:t>
            </a:r>
            <a:r>
              <a:rPr lang="fr-FR">
                <a:solidFill>
                  <a:schemeClr val="tx1">
                    <a:lumMod val="85000"/>
                    <a:lumOff val="15000"/>
                  </a:schemeClr>
                </a:solidFill>
                <a:latin typeface="Inter"/>
              </a:rPr>
              <a:t> et </a:t>
            </a:r>
            <a:r>
              <a:rPr lang="fr-FR" err="1">
                <a:solidFill>
                  <a:schemeClr val="tx1">
                    <a:lumMod val="85000"/>
                    <a:lumOff val="15000"/>
                  </a:schemeClr>
                </a:solidFill>
                <a:latin typeface="Inter"/>
              </a:rPr>
              <a:t>netus</a:t>
            </a:r>
            <a:r>
              <a:rPr lang="fr-FR">
                <a:solidFill>
                  <a:schemeClr val="tx1">
                    <a:lumMod val="85000"/>
                    <a:lumOff val="15000"/>
                  </a:schemeClr>
                </a:solidFill>
                <a:latin typeface="Inter"/>
              </a:rPr>
              <a:t> et </a:t>
            </a:r>
            <a:r>
              <a:rPr lang="fr-FR" err="1">
                <a:solidFill>
                  <a:schemeClr val="tx1">
                    <a:lumMod val="85000"/>
                    <a:lumOff val="15000"/>
                  </a:schemeClr>
                </a:solidFill>
                <a:latin typeface="Inter"/>
              </a:rPr>
              <a:t>malesuada</a:t>
            </a:r>
            <a:r>
              <a:rPr lang="fr-FR">
                <a:solidFill>
                  <a:schemeClr val="tx1">
                    <a:lumMod val="85000"/>
                    <a:lumOff val="15000"/>
                  </a:schemeClr>
                </a:solidFill>
                <a:latin typeface="Inter"/>
              </a:rPr>
              <a:t> </a:t>
            </a:r>
            <a:r>
              <a:rPr lang="fr-FR" err="1">
                <a:solidFill>
                  <a:schemeClr val="tx1">
                    <a:lumMod val="85000"/>
                    <a:lumOff val="15000"/>
                  </a:schemeClr>
                </a:solidFill>
                <a:latin typeface="Inter"/>
              </a:rPr>
              <a:t>fames</a:t>
            </a:r>
            <a:r>
              <a:rPr lang="fr-FR">
                <a:solidFill>
                  <a:schemeClr val="tx1">
                    <a:lumMod val="85000"/>
                    <a:lumOff val="15000"/>
                  </a:schemeClr>
                </a:solidFill>
                <a:latin typeface="Inter"/>
              </a:rPr>
              <a:t> </a:t>
            </a:r>
            <a:r>
              <a:rPr lang="fr-FR" err="1">
                <a:solidFill>
                  <a:schemeClr val="tx1">
                    <a:lumMod val="85000"/>
                    <a:lumOff val="15000"/>
                  </a:schemeClr>
                </a:solidFill>
                <a:latin typeface="Inter"/>
              </a:rPr>
              <a:t>ac</a:t>
            </a:r>
            <a:r>
              <a:rPr lang="fr-FR">
                <a:solidFill>
                  <a:schemeClr val="tx1">
                    <a:lumMod val="85000"/>
                    <a:lumOff val="15000"/>
                  </a:schemeClr>
                </a:solidFill>
                <a:latin typeface="Inter"/>
              </a:rPr>
              <a:t> </a:t>
            </a:r>
            <a:r>
              <a:rPr lang="fr-FR" err="1">
                <a:solidFill>
                  <a:schemeClr val="tx1">
                    <a:lumMod val="85000"/>
                    <a:lumOff val="15000"/>
                  </a:schemeClr>
                </a:solidFill>
                <a:latin typeface="Inter"/>
              </a:rPr>
              <a:t>turpis</a:t>
            </a:r>
            <a:r>
              <a:rPr lang="fr-FR">
                <a:solidFill>
                  <a:schemeClr val="tx1">
                    <a:lumMod val="85000"/>
                    <a:lumOff val="15000"/>
                  </a:schemeClr>
                </a:solidFill>
                <a:latin typeface="Inter"/>
              </a:rPr>
              <a:t> </a:t>
            </a:r>
            <a:r>
              <a:rPr lang="fr-FR" err="1">
                <a:solidFill>
                  <a:schemeClr val="tx1">
                    <a:lumMod val="85000"/>
                    <a:lumOff val="15000"/>
                  </a:schemeClr>
                </a:solidFill>
                <a:latin typeface="Inter"/>
              </a:rPr>
              <a:t>egestas</a:t>
            </a:r>
            <a:r>
              <a:rPr lang="fr-FR">
                <a:solidFill>
                  <a:schemeClr val="tx1">
                    <a:lumMod val="85000"/>
                    <a:lumOff val="15000"/>
                  </a:schemeClr>
                </a:solidFill>
                <a:latin typeface="Inter"/>
              </a:rPr>
              <a:t>. Ut </a:t>
            </a:r>
            <a:r>
              <a:rPr lang="fr-FR" err="1">
                <a:solidFill>
                  <a:schemeClr val="tx1">
                    <a:lumMod val="85000"/>
                    <a:lumOff val="15000"/>
                  </a:schemeClr>
                </a:solidFill>
                <a:latin typeface="Inter"/>
              </a:rPr>
              <a:t>etiam</a:t>
            </a:r>
            <a:r>
              <a:rPr lang="fr-FR">
                <a:solidFill>
                  <a:schemeClr val="tx1">
                    <a:lumMod val="85000"/>
                    <a:lumOff val="15000"/>
                  </a:schemeClr>
                </a:solidFill>
                <a:latin typeface="Inter"/>
              </a:rPr>
              <a:t> </a:t>
            </a:r>
            <a:r>
              <a:rPr lang="fr-FR" err="1">
                <a:solidFill>
                  <a:schemeClr val="tx1">
                    <a:lumMod val="85000"/>
                    <a:lumOff val="15000"/>
                  </a:schemeClr>
                </a:solidFill>
                <a:latin typeface="Inter"/>
              </a:rPr>
              <a:t>sit</a:t>
            </a:r>
            <a:r>
              <a:rPr lang="fr-FR">
                <a:solidFill>
                  <a:schemeClr val="tx1">
                    <a:lumMod val="85000"/>
                    <a:lumOff val="15000"/>
                  </a:schemeClr>
                </a:solidFill>
                <a:latin typeface="Inter"/>
              </a:rPr>
              <a:t> </a:t>
            </a:r>
            <a:r>
              <a:rPr lang="fr-FR" err="1">
                <a:solidFill>
                  <a:schemeClr val="tx1">
                    <a:lumMod val="85000"/>
                    <a:lumOff val="15000"/>
                  </a:schemeClr>
                </a:solidFill>
                <a:latin typeface="Inter"/>
              </a:rPr>
              <a:t>amet</a:t>
            </a:r>
            <a:r>
              <a:rPr lang="fr-FR">
                <a:solidFill>
                  <a:schemeClr val="tx1">
                    <a:lumMod val="85000"/>
                    <a:lumOff val="15000"/>
                  </a:schemeClr>
                </a:solidFill>
                <a:latin typeface="Inter"/>
              </a:rPr>
              <a:t> </a:t>
            </a:r>
            <a:r>
              <a:rPr lang="fr-FR" err="1">
                <a:solidFill>
                  <a:schemeClr val="tx1">
                    <a:lumMod val="85000"/>
                    <a:lumOff val="15000"/>
                  </a:schemeClr>
                </a:solidFill>
                <a:latin typeface="Inter"/>
              </a:rPr>
              <a:t>nisl</a:t>
            </a:r>
            <a:r>
              <a:rPr lang="fr-FR">
                <a:solidFill>
                  <a:schemeClr val="tx1">
                    <a:lumMod val="85000"/>
                    <a:lumOff val="15000"/>
                  </a:schemeClr>
                </a:solidFill>
                <a:latin typeface="Inter"/>
              </a:rPr>
              <a:t>. </a:t>
            </a:r>
            <a:r>
              <a:rPr lang="fr-FR" err="1">
                <a:solidFill>
                  <a:schemeClr val="tx1">
                    <a:lumMod val="85000"/>
                    <a:lumOff val="15000"/>
                  </a:schemeClr>
                </a:solidFill>
                <a:latin typeface="Inter"/>
              </a:rPr>
              <a:t>Quis</a:t>
            </a:r>
            <a:r>
              <a:rPr lang="fr-FR">
                <a:solidFill>
                  <a:schemeClr val="tx1">
                    <a:lumMod val="85000"/>
                    <a:lumOff val="15000"/>
                  </a:schemeClr>
                </a:solidFill>
                <a:latin typeface="Inter"/>
              </a:rPr>
              <a:t> </a:t>
            </a:r>
            <a:r>
              <a:rPr lang="fr-FR" err="1">
                <a:solidFill>
                  <a:schemeClr val="tx1">
                    <a:lumMod val="85000"/>
                    <a:lumOff val="15000"/>
                  </a:schemeClr>
                </a:solidFill>
                <a:latin typeface="Inter"/>
              </a:rPr>
              <a:t>hendrerit</a:t>
            </a:r>
            <a:r>
              <a:rPr lang="fr-FR">
                <a:solidFill>
                  <a:schemeClr val="tx1">
                    <a:lumMod val="85000"/>
                    <a:lumOff val="15000"/>
                  </a:schemeClr>
                </a:solidFill>
                <a:latin typeface="Inter"/>
              </a:rPr>
              <a:t> </a:t>
            </a:r>
            <a:r>
              <a:rPr lang="fr-FR" err="1">
                <a:solidFill>
                  <a:schemeClr val="tx1">
                    <a:lumMod val="85000"/>
                    <a:lumOff val="15000"/>
                  </a:schemeClr>
                </a:solidFill>
                <a:latin typeface="Inter"/>
              </a:rPr>
              <a:t>dolor</a:t>
            </a:r>
            <a:r>
              <a:rPr lang="fr-FR">
                <a:solidFill>
                  <a:schemeClr val="tx1">
                    <a:lumMod val="85000"/>
                    <a:lumOff val="15000"/>
                  </a:schemeClr>
                </a:solidFill>
                <a:latin typeface="Inter"/>
              </a:rPr>
              <a:t> magna </a:t>
            </a:r>
            <a:r>
              <a:rPr lang="fr-FR" err="1">
                <a:solidFill>
                  <a:schemeClr val="tx1">
                    <a:lumMod val="85000"/>
                    <a:lumOff val="15000"/>
                  </a:schemeClr>
                </a:solidFill>
                <a:latin typeface="Inter"/>
              </a:rPr>
              <a:t>eget</a:t>
            </a:r>
            <a:r>
              <a:rPr lang="fr-FR">
                <a:solidFill>
                  <a:schemeClr val="tx1">
                    <a:lumMod val="85000"/>
                    <a:lumOff val="15000"/>
                  </a:schemeClr>
                </a:solidFill>
                <a:latin typeface="Inter"/>
              </a:rPr>
              <a:t> est </a:t>
            </a:r>
            <a:r>
              <a:rPr lang="fr-FR" err="1">
                <a:solidFill>
                  <a:schemeClr val="tx1">
                    <a:lumMod val="85000"/>
                    <a:lumOff val="15000"/>
                  </a:schemeClr>
                </a:solidFill>
                <a:latin typeface="Inter"/>
              </a:rPr>
              <a:t>lorem</a:t>
            </a:r>
            <a:r>
              <a:rPr lang="fr-FR">
                <a:solidFill>
                  <a:schemeClr val="tx1">
                    <a:lumMod val="85000"/>
                    <a:lumOff val="15000"/>
                  </a:schemeClr>
                </a:solidFill>
                <a:latin typeface="Inter"/>
              </a:rPr>
              <a:t> ipsum. Nunc id cursus </a:t>
            </a:r>
            <a:r>
              <a:rPr lang="fr-FR" err="1">
                <a:solidFill>
                  <a:schemeClr val="tx1">
                    <a:lumMod val="85000"/>
                    <a:lumOff val="15000"/>
                  </a:schemeClr>
                </a:solidFill>
                <a:latin typeface="Inter"/>
              </a:rPr>
              <a:t>metus</a:t>
            </a:r>
            <a:r>
              <a:rPr lang="fr-FR">
                <a:solidFill>
                  <a:schemeClr val="tx1">
                    <a:lumMod val="85000"/>
                    <a:lumOff val="15000"/>
                  </a:schemeClr>
                </a:solidFill>
                <a:latin typeface="Inter"/>
              </a:rPr>
              <a:t> </a:t>
            </a:r>
            <a:r>
              <a:rPr lang="fr-FR" err="1">
                <a:solidFill>
                  <a:schemeClr val="tx1">
                    <a:lumMod val="85000"/>
                    <a:lumOff val="15000"/>
                  </a:schemeClr>
                </a:solidFill>
                <a:latin typeface="Inter"/>
              </a:rPr>
              <a:t>aliquam</a:t>
            </a:r>
            <a:r>
              <a:rPr lang="fr-FR">
                <a:solidFill>
                  <a:schemeClr val="tx1">
                    <a:lumMod val="85000"/>
                    <a:lumOff val="15000"/>
                  </a:schemeClr>
                </a:solidFill>
                <a:latin typeface="Inter"/>
              </a:rPr>
              <a:t> </a:t>
            </a:r>
            <a:r>
              <a:rPr lang="fr-FR" err="1">
                <a:solidFill>
                  <a:schemeClr val="tx1">
                    <a:lumMod val="85000"/>
                    <a:lumOff val="15000"/>
                  </a:schemeClr>
                </a:solidFill>
                <a:latin typeface="Inter"/>
              </a:rPr>
              <a:t>eleifend</a:t>
            </a:r>
            <a:r>
              <a:rPr lang="fr-FR">
                <a:solidFill>
                  <a:schemeClr val="tx1">
                    <a:lumMod val="85000"/>
                    <a:lumOff val="15000"/>
                  </a:schemeClr>
                </a:solidFill>
                <a:latin typeface="Inter"/>
              </a:rPr>
              <a:t> mi in. </a:t>
            </a:r>
          </a:p>
        </p:txBody>
      </p:sp>
    </p:spTree>
    <p:extLst>
      <p:ext uri="{BB962C8B-B14F-4D97-AF65-F5344CB8AC3E}">
        <p14:creationId xmlns:p14="http://schemas.microsoft.com/office/powerpoint/2010/main" val="3652026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047780E-B825-4DC7-855F-969588687DE5}"/>
              </a:ext>
            </a:extLst>
          </p:cNvPr>
          <p:cNvSpPr/>
          <p:nvPr userDrawn="1"/>
        </p:nvSpPr>
        <p:spPr>
          <a:xfrm>
            <a:off x="0" y="0"/>
            <a:ext cx="12191998" cy="731520"/>
          </a:xfrm>
          <a:prstGeom prst="rect">
            <a:avLst/>
          </a:prstGeom>
          <a:solidFill>
            <a:srgbClr val="0D4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5980C84A-77DD-4020-9029-FCBC40726438}"/>
              </a:ext>
            </a:extLst>
          </p:cNvPr>
          <p:cNvPicPr>
            <a:picLocks noChangeAspect="1"/>
          </p:cNvPicPr>
          <p:nvPr userDrawn="1"/>
        </p:nvPicPr>
        <p:blipFill>
          <a:blip r:embed="rId2"/>
          <a:stretch/>
        </p:blipFill>
        <p:spPr bwMode="auto">
          <a:xfrm>
            <a:off x="11094720" y="-59541"/>
            <a:ext cx="1097278" cy="791061"/>
          </a:xfrm>
          <a:prstGeom prst="rect">
            <a:avLst/>
          </a:prstGeom>
        </p:spPr>
      </p:pic>
      <p:pic>
        <p:nvPicPr>
          <p:cNvPr id="8" name="Image 7">
            <a:extLst>
              <a:ext uri="{FF2B5EF4-FFF2-40B4-BE49-F238E27FC236}">
                <a16:creationId xmlns:a16="http://schemas.microsoft.com/office/drawing/2014/main" id="{031D4795-2E5D-47CD-9962-99ECB1274C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12192000" cy="914400"/>
          </a:xfrm>
          <a:prstGeom prst="rect">
            <a:avLst/>
          </a:prstGeom>
        </p:spPr>
      </p:pic>
      <p:sp>
        <p:nvSpPr>
          <p:cNvPr id="10" name="Espace réservé du texte 9">
            <a:extLst>
              <a:ext uri="{FF2B5EF4-FFF2-40B4-BE49-F238E27FC236}">
                <a16:creationId xmlns:a16="http://schemas.microsoft.com/office/drawing/2014/main" id="{031BE1B1-B507-4E16-99F3-964F5909AB28}"/>
              </a:ext>
            </a:extLst>
          </p:cNvPr>
          <p:cNvSpPr>
            <a:spLocks noGrp="1"/>
          </p:cNvSpPr>
          <p:nvPr>
            <p:ph type="body" sz="quarter" idx="10" hasCustomPrompt="1"/>
          </p:nvPr>
        </p:nvSpPr>
        <p:spPr>
          <a:xfrm>
            <a:off x="1260000" y="1980000"/>
            <a:ext cx="9134157" cy="2357438"/>
          </a:xfrm>
        </p:spPr>
        <p:txBody>
          <a:bodyPr/>
          <a:lstStyle>
            <a:lvl1pPr marL="0" indent="0">
              <a:buNone/>
              <a:defRPr lang="fr-FR" sz="1800" kern="1200" dirty="0" smtClean="0">
                <a:solidFill>
                  <a:schemeClr val="tx1">
                    <a:lumMod val="85000"/>
                    <a:lumOff val="15000"/>
                  </a:schemeClr>
                </a:solidFill>
                <a:latin typeface="Inter"/>
                <a:ea typeface="+mn-ea"/>
                <a:cs typeface="+mn-cs"/>
              </a:defRPr>
            </a:lvl1pPr>
          </a:lstStyle>
          <a:p>
            <a:r>
              <a:rPr lang="fr-FR">
                <a:solidFill>
                  <a:schemeClr val="tx1">
                    <a:lumMod val="85000"/>
                    <a:lumOff val="15000"/>
                  </a:schemeClr>
                </a:solidFill>
                <a:latin typeface="Inter"/>
              </a:rPr>
              <a:t>Lorem ipsum </a:t>
            </a:r>
            <a:r>
              <a:rPr lang="fr-FR" err="1">
                <a:solidFill>
                  <a:schemeClr val="tx1">
                    <a:lumMod val="85000"/>
                    <a:lumOff val="15000"/>
                  </a:schemeClr>
                </a:solidFill>
                <a:latin typeface="Inter"/>
              </a:rPr>
              <a:t>dolor</a:t>
            </a:r>
            <a:r>
              <a:rPr lang="fr-FR">
                <a:solidFill>
                  <a:schemeClr val="tx1">
                    <a:lumMod val="85000"/>
                    <a:lumOff val="15000"/>
                  </a:schemeClr>
                </a:solidFill>
                <a:latin typeface="Inter"/>
              </a:rPr>
              <a:t> </a:t>
            </a:r>
            <a:r>
              <a:rPr lang="fr-FR" err="1">
                <a:solidFill>
                  <a:schemeClr val="tx1">
                    <a:lumMod val="85000"/>
                    <a:lumOff val="15000"/>
                  </a:schemeClr>
                </a:solidFill>
                <a:latin typeface="Inter"/>
              </a:rPr>
              <a:t>sit</a:t>
            </a:r>
            <a:r>
              <a:rPr lang="fr-FR">
                <a:solidFill>
                  <a:schemeClr val="tx1">
                    <a:lumMod val="85000"/>
                    <a:lumOff val="15000"/>
                  </a:schemeClr>
                </a:solidFill>
                <a:latin typeface="Inter"/>
              </a:rPr>
              <a:t> </a:t>
            </a:r>
            <a:r>
              <a:rPr lang="fr-FR" err="1">
                <a:solidFill>
                  <a:schemeClr val="tx1">
                    <a:lumMod val="85000"/>
                    <a:lumOff val="15000"/>
                  </a:schemeClr>
                </a:solidFill>
                <a:latin typeface="Inter"/>
              </a:rPr>
              <a:t>amet</a:t>
            </a:r>
            <a:r>
              <a:rPr lang="fr-FR">
                <a:solidFill>
                  <a:schemeClr val="tx1">
                    <a:lumMod val="85000"/>
                    <a:lumOff val="15000"/>
                  </a:schemeClr>
                </a:solidFill>
                <a:latin typeface="Inter"/>
              </a:rPr>
              <a:t>, </a:t>
            </a:r>
            <a:r>
              <a:rPr lang="fr-FR" err="1">
                <a:solidFill>
                  <a:schemeClr val="tx1">
                    <a:lumMod val="85000"/>
                    <a:lumOff val="15000"/>
                  </a:schemeClr>
                </a:solidFill>
                <a:latin typeface="Inter"/>
              </a:rPr>
              <a:t>consectetur</a:t>
            </a:r>
            <a:r>
              <a:rPr lang="fr-FR">
                <a:solidFill>
                  <a:schemeClr val="tx1">
                    <a:lumMod val="85000"/>
                    <a:lumOff val="15000"/>
                  </a:schemeClr>
                </a:solidFill>
                <a:latin typeface="Inter"/>
              </a:rPr>
              <a:t> </a:t>
            </a:r>
            <a:r>
              <a:rPr lang="fr-FR" err="1">
                <a:solidFill>
                  <a:schemeClr val="tx1">
                    <a:lumMod val="85000"/>
                    <a:lumOff val="15000"/>
                  </a:schemeClr>
                </a:solidFill>
                <a:latin typeface="Inter"/>
              </a:rPr>
              <a:t>adipiscing</a:t>
            </a:r>
            <a:r>
              <a:rPr lang="fr-FR">
                <a:solidFill>
                  <a:schemeClr val="tx1">
                    <a:lumMod val="85000"/>
                    <a:lumOff val="15000"/>
                  </a:schemeClr>
                </a:solidFill>
                <a:latin typeface="Inter"/>
              </a:rPr>
              <a:t> </a:t>
            </a:r>
            <a:r>
              <a:rPr lang="fr-FR" err="1">
                <a:solidFill>
                  <a:schemeClr val="tx1">
                    <a:lumMod val="85000"/>
                    <a:lumOff val="15000"/>
                  </a:schemeClr>
                </a:solidFill>
                <a:latin typeface="Inter"/>
              </a:rPr>
              <a:t>elit</a:t>
            </a:r>
            <a:r>
              <a:rPr lang="fr-FR">
                <a:solidFill>
                  <a:schemeClr val="tx1">
                    <a:lumMod val="85000"/>
                    <a:lumOff val="15000"/>
                  </a:schemeClr>
                </a:solidFill>
                <a:latin typeface="Inter"/>
              </a:rPr>
              <a:t>, </a:t>
            </a:r>
            <a:r>
              <a:rPr lang="fr-FR" err="1">
                <a:solidFill>
                  <a:schemeClr val="tx1">
                    <a:lumMod val="85000"/>
                    <a:lumOff val="15000"/>
                  </a:schemeClr>
                </a:solidFill>
                <a:latin typeface="Inter"/>
              </a:rPr>
              <a:t>sed</a:t>
            </a:r>
            <a:r>
              <a:rPr lang="fr-FR">
                <a:solidFill>
                  <a:schemeClr val="tx1">
                    <a:lumMod val="85000"/>
                    <a:lumOff val="15000"/>
                  </a:schemeClr>
                </a:solidFill>
                <a:latin typeface="Inter"/>
              </a:rPr>
              <a:t> do </a:t>
            </a:r>
            <a:r>
              <a:rPr lang="fr-FR" err="1">
                <a:solidFill>
                  <a:schemeClr val="tx1">
                    <a:lumMod val="85000"/>
                    <a:lumOff val="15000"/>
                  </a:schemeClr>
                </a:solidFill>
                <a:latin typeface="Inter"/>
              </a:rPr>
              <a:t>eiusmod</a:t>
            </a:r>
            <a:r>
              <a:rPr lang="fr-FR">
                <a:solidFill>
                  <a:schemeClr val="tx1">
                    <a:lumMod val="85000"/>
                    <a:lumOff val="15000"/>
                  </a:schemeClr>
                </a:solidFill>
                <a:latin typeface="Inter"/>
              </a:rPr>
              <a:t> </a:t>
            </a:r>
            <a:r>
              <a:rPr lang="fr-FR" err="1">
                <a:solidFill>
                  <a:schemeClr val="tx1">
                    <a:lumMod val="85000"/>
                    <a:lumOff val="15000"/>
                  </a:schemeClr>
                </a:solidFill>
                <a:latin typeface="Inter"/>
              </a:rPr>
              <a:t>tempor</a:t>
            </a:r>
            <a:r>
              <a:rPr lang="fr-FR">
                <a:solidFill>
                  <a:schemeClr val="tx1">
                    <a:lumMod val="85000"/>
                    <a:lumOff val="15000"/>
                  </a:schemeClr>
                </a:solidFill>
                <a:latin typeface="Inter"/>
              </a:rPr>
              <a:t> </a:t>
            </a:r>
            <a:r>
              <a:rPr lang="fr-FR" err="1">
                <a:solidFill>
                  <a:schemeClr val="tx1">
                    <a:lumMod val="85000"/>
                    <a:lumOff val="15000"/>
                  </a:schemeClr>
                </a:solidFill>
                <a:latin typeface="Inter"/>
              </a:rPr>
              <a:t>incididunt</a:t>
            </a:r>
            <a:r>
              <a:rPr lang="fr-FR">
                <a:solidFill>
                  <a:schemeClr val="tx1">
                    <a:lumMod val="85000"/>
                    <a:lumOff val="15000"/>
                  </a:schemeClr>
                </a:solidFill>
                <a:latin typeface="Inter"/>
              </a:rPr>
              <a:t> ut </a:t>
            </a:r>
            <a:r>
              <a:rPr lang="fr-FR" err="1">
                <a:solidFill>
                  <a:schemeClr val="tx1">
                    <a:lumMod val="85000"/>
                    <a:lumOff val="15000"/>
                  </a:schemeClr>
                </a:solidFill>
                <a:latin typeface="Inter"/>
              </a:rPr>
              <a:t>labore</a:t>
            </a:r>
            <a:r>
              <a:rPr lang="fr-FR">
                <a:solidFill>
                  <a:schemeClr val="tx1">
                    <a:lumMod val="85000"/>
                    <a:lumOff val="15000"/>
                  </a:schemeClr>
                </a:solidFill>
                <a:latin typeface="Inter"/>
              </a:rPr>
              <a:t> et </a:t>
            </a:r>
            <a:r>
              <a:rPr lang="fr-FR" err="1">
                <a:solidFill>
                  <a:schemeClr val="tx1">
                    <a:lumMod val="85000"/>
                    <a:lumOff val="15000"/>
                  </a:schemeClr>
                </a:solidFill>
                <a:latin typeface="Inter"/>
              </a:rPr>
              <a:t>dolore</a:t>
            </a:r>
            <a:r>
              <a:rPr lang="fr-FR">
                <a:solidFill>
                  <a:schemeClr val="tx1">
                    <a:lumMod val="85000"/>
                    <a:lumOff val="15000"/>
                  </a:schemeClr>
                </a:solidFill>
                <a:latin typeface="Inter"/>
              </a:rPr>
              <a:t> magna </a:t>
            </a:r>
            <a:r>
              <a:rPr lang="fr-FR" err="1">
                <a:solidFill>
                  <a:schemeClr val="tx1">
                    <a:lumMod val="85000"/>
                    <a:lumOff val="15000"/>
                  </a:schemeClr>
                </a:solidFill>
                <a:latin typeface="Inter"/>
              </a:rPr>
              <a:t>aliqua</a:t>
            </a:r>
            <a:r>
              <a:rPr lang="fr-FR">
                <a:solidFill>
                  <a:schemeClr val="tx1">
                    <a:lumMod val="85000"/>
                    <a:lumOff val="15000"/>
                  </a:schemeClr>
                </a:solidFill>
                <a:latin typeface="Inter"/>
              </a:rPr>
              <a:t>. </a:t>
            </a:r>
            <a:r>
              <a:rPr lang="fr-FR" err="1">
                <a:solidFill>
                  <a:schemeClr val="tx1">
                    <a:lumMod val="85000"/>
                    <a:lumOff val="15000"/>
                  </a:schemeClr>
                </a:solidFill>
                <a:latin typeface="Inter"/>
              </a:rPr>
              <a:t>Tortor</a:t>
            </a:r>
            <a:r>
              <a:rPr lang="fr-FR">
                <a:solidFill>
                  <a:schemeClr val="tx1">
                    <a:lumMod val="85000"/>
                    <a:lumOff val="15000"/>
                  </a:schemeClr>
                </a:solidFill>
                <a:latin typeface="Inter"/>
              </a:rPr>
              <a:t> id </a:t>
            </a:r>
            <a:r>
              <a:rPr lang="fr-FR" err="1">
                <a:solidFill>
                  <a:schemeClr val="tx1">
                    <a:lumMod val="85000"/>
                    <a:lumOff val="15000"/>
                  </a:schemeClr>
                </a:solidFill>
                <a:latin typeface="Inter"/>
              </a:rPr>
              <a:t>aliquet</a:t>
            </a:r>
            <a:r>
              <a:rPr lang="fr-FR">
                <a:solidFill>
                  <a:schemeClr val="tx1">
                    <a:lumMod val="85000"/>
                    <a:lumOff val="15000"/>
                  </a:schemeClr>
                </a:solidFill>
                <a:latin typeface="Inter"/>
              </a:rPr>
              <a:t> </a:t>
            </a:r>
            <a:r>
              <a:rPr lang="fr-FR" err="1">
                <a:solidFill>
                  <a:schemeClr val="tx1">
                    <a:lumMod val="85000"/>
                    <a:lumOff val="15000"/>
                  </a:schemeClr>
                </a:solidFill>
                <a:latin typeface="Inter"/>
              </a:rPr>
              <a:t>lectus</a:t>
            </a:r>
            <a:r>
              <a:rPr lang="fr-FR">
                <a:solidFill>
                  <a:schemeClr val="tx1">
                    <a:lumMod val="85000"/>
                    <a:lumOff val="15000"/>
                  </a:schemeClr>
                </a:solidFill>
                <a:latin typeface="Inter"/>
              </a:rPr>
              <a:t> </a:t>
            </a:r>
            <a:r>
              <a:rPr lang="fr-FR" err="1">
                <a:solidFill>
                  <a:schemeClr val="tx1">
                    <a:lumMod val="85000"/>
                    <a:lumOff val="15000"/>
                  </a:schemeClr>
                </a:solidFill>
                <a:latin typeface="Inter"/>
              </a:rPr>
              <a:t>proin</a:t>
            </a:r>
            <a:r>
              <a:rPr lang="fr-FR">
                <a:solidFill>
                  <a:schemeClr val="tx1">
                    <a:lumMod val="85000"/>
                    <a:lumOff val="15000"/>
                  </a:schemeClr>
                </a:solidFill>
                <a:latin typeface="Inter"/>
              </a:rPr>
              <a:t> </a:t>
            </a:r>
            <a:r>
              <a:rPr lang="fr-FR" err="1">
                <a:solidFill>
                  <a:schemeClr val="tx1">
                    <a:lumMod val="85000"/>
                    <a:lumOff val="15000"/>
                  </a:schemeClr>
                </a:solidFill>
                <a:latin typeface="Inter"/>
              </a:rPr>
              <a:t>nibh</a:t>
            </a:r>
            <a:r>
              <a:rPr lang="fr-FR">
                <a:solidFill>
                  <a:schemeClr val="tx1">
                    <a:lumMod val="85000"/>
                    <a:lumOff val="15000"/>
                  </a:schemeClr>
                </a:solidFill>
                <a:latin typeface="Inter"/>
              </a:rPr>
              <a:t> </a:t>
            </a:r>
            <a:r>
              <a:rPr lang="fr-FR" err="1">
                <a:solidFill>
                  <a:schemeClr val="tx1">
                    <a:lumMod val="85000"/>
                    <a:lumOff val="15000"/>
                  </a:schemeClr>
                </a:solidFill>
                <a:latin typeface="Inter"/>
              </a:rPr>
              <a:t>nisl</a:t>
            </a:r>
            <a:r>
              <a:rPr lang="fr-FR">
                <a:solidFill>
                  <a:schemeClr val="tx1">
                    <a:lumMod val="85000"/>
                    <a:lumOff val="15000"/>
                  </a:schemeClr>
                </a:solidFill>
                <a:latin typeface="Inter"/>
              </a:rPr>
              <a:t> </a:t>
            </a:r>
            <a:r>
              <a:rPr lang="fr-FR" err="1">
                <a:solidFill>
                  <a:schemeClr val="tx1">
                    <a:lumMod val="85000"/>
                    <a:lumOff val="15000"/>
                  </a:schemeClr>
                </a:solidFill>
                <a:latin typeface="Inter"/>
              </a:rPr>
              <a:t>condimentum</a:t>
            </a:r>
            <a:r>
              <a:rPr lang="fr-FR">
                <a:solidFill>
                  <a:schemeClr val="tx1">
                    <a:lumMod val="85000"/>
                    <a:lumOff val="15000"/>
                  </a:schemeClr>
                </a:solidFill>
                <a:latin typeface="Inter"/>
              </a:rPr>
              <a:t>. </a:t>
            </a:r>
            <a:r>
              <a:rPr lang="fr-FR" err="1">
                <a:solidFill>
                  <a:schemeClr val="tx1">
                    <a:lumMod val="85000"/>
                    <a:lumOff val="15000"/>
                  </a:schemeClr>
                </a:solidFill>
                <a:latin typeface="Inter"/>
              </a:rPr>
              <a:t>Eget</a:t>
            </a:r>
            <a:r>
              <a:rPr lang="fr-FR">
                <a:solidFill>
                  <a:schemeClr val="tx1">
                    <a:lumMod val="85000"/>
                    <a:lumOff val="15000"/>
                  </a:schemeClr>
                </a:solidFill>
                <a:latin typeface="Inter"/>
              </a:rPr>
              <a:t> duis at </a:t>
            </a:r>
            <a:r>
              <a:rPr lang="fr-FR" err="1">
                <a:solidFill>
                  <a:schemeClr val="tx1">
                    <a:lumMod val="85000"/>
                    <a:lumOff val="15000"/>
                  </a:schemeClr>
                </a:solidFill>
                <a:latin typeface="Inter"/>
              </a:rPr>
              <a:t>tellus</a:t>
            </a:r>
            <a:r>
              <a:rPr lang="fr-FR">
                <a:solidFill>
                  <a:schemeClr val="tx1">
                    <a:lumMod val="85000"/>
                    <a:lumOff val="15000"/>
                  </a:schemeClr>
                </a:solidFill>
                <a:latin typeface="Inter"/>
              </a:rPr>
              <a:t> at </a:t>
            </a:r>
            <a:r>
              <a:rPr lang="fr-FR" err="1">
                <a:solidFill>
                  <a:schemeClr val="tx1">
                    <a:lumMod val="85000"/>
                    <a:lumOff val="15000"/>
                  </a:schemeClr>
                </a:solidFill>
                <a:latin typeface="Inter"/>
              </a:rPr>
              <a:t>urna</a:t>
            </a:r>
            <a:r>
              <a:rPr lang="fr-FR">
                <a:solidFill>
                  <a:schemeClr val="tx1">
                    <a:lumMod val="85000"/>
                    <a:lumOff val="15000"/>
                  </a:schemeClr>
                </a:solidFill>
                <a:latin typeface="Inter"/>
              </a:rPr>
              <a:t> </a:t>
            </a:r>
            <a:r>
              <a:rPr lang="fr-FR" err="1">
                <a:solidFill>
                  <a:schemeClr val="tx1">
                    <a:lumMod val="85000"/>
                    <a:lumOff val="15000"/>
                  </a:schemeClr>
                </a:solidFill>
                <a:latin typeface="Inter"/>
              </a:rPr>
              <a:t>condimentum</a:t>
            </a:r>
            <a:r>
              <a:rPr lang="fr-FR">
                <a:solidFill>
                  <a:schemeClr val="tx1">
                    <a:lumMod val="85000"/>
                    <a:lumOff val="15000"/>
                  </a:schemeClr>
                </a:solidFill>
                <a:latin typeface="Inter"/>
              </a:rPr>
              <a:t> </a:t>
            </a:r>
            <a:r>
              <a:rPr lang="fr-FR" err="1">
                <a:solidFill>
                  <a:schemeClr val="tx1">
                    <a:lumMod val="85000"/>
                    <a:lumOff val="15000"/>
                  </a:schemeClr>
                </a:solidFill>
                <a:latin typeface="Inter"/>
              </a:rPr>
              <a:t>mattis</a:t>
            </a:r>
            <a:r>
              <a:rPr lang="fr-FR">
                <a:solidFill>
                  <a:schemeClr val="tx1">
                    <a:lumMod val="85000"/>
                    <a:lumOff val="15000"/>
                  </a:schemeClr>
                </a:solidFill>
                <a:latin typeface="Inter"/>
              </a:rPr>
              <a:t>. Massa </a:t>
            </a:r>
            <a:r>
              <a:rPr lang="fr-FR" err="1">
                <a:solidFill>
                  <a:schemeClr val="tx1">
                    <a:lumMod val="85000"/>
                    <a:lumOff val="15000"/>
                  </a:schemeClr>
                </a:solidFill>
                <a:latin typeface="Inter"/>
              </a:rPr>
              <a:t>enim</a:t>
            </a:r>
            <a:r>
              <a:rPr lang="fr-FR">
                <a:solidFill>
                  <a:schemeClr val="tx1">
                    <a:lumMod val="85000"/>
                    <a:lumOff val="15000"/>
                  </a:schemeClr>
                </a:solidFill>
                <a:latin typeface="Inter"/>
              </a:rPr>
              <a:t> nec </a:t>
            </a:r>
            <a:r>
              <a:rPr lang="fr-FR" err="1">
                <a:solidFill>
                  <a:schemeClr val="tx1">
                    <a:lumMod val="85000"/>
                    <a:lumOff val="15000"/>
                  </a:schemeClr>
                </a:solidFill>
                <a:latin typeface="Inter"/>
              </a:rPr>
              <a:t>dui</a:t>
            </a:r>
            <a:r>
              <a:rPr lang="fr-FR">
                <a:solidFill>
                  <a:schemeClr val="tx1">
                    <a:lumMod val="85000"/>
                    <a:lumOff val="15000"/>
                  </a:schemeClr>
                </a:solidFill>
                <a:latin typeface="Inter"/>
              </a:rPr>
              <a:t> nunc </a:t>
            </a:r>
            <a:r>
              <a:rPr lang="fr-FR" err="1">
                <a:solidFill>
                  <a:schemeClr val="tx1">
                    <a:lumMod val="85000"/>
                    <a:lumOff val="15000"/>
                  </a:schemeClr>
                </a:solidFill>
                <a:latin typeface="Inter"/>
              </a:rPr>
              <a:t>mattis</a:t>
            </a:r>
            <a:r>
              <a:rPr lang="fr-FR">
                <a:solidFill>
                  <a:schemeClr val="tx1">
                    <a:lumMod val="85000"/>
                    <a:lumOff val="15000"/>
                  </a:schemeClr>
                </a:solidFill>
                <a:latin typeface="Inter"/>
              </a:rPr>
              <a:t> </a:t>
            </a:r>
            <a:r>
              <a:rPr lang="fr-FR" err="1">
                <a:solidFill>
                  <a:schemeClr val="tx1">
                    <a:lumMod val="85000"/>
                    <a:lumOff val="15000"/>
                  </a:schemeClr>
                </a:solidFill>
                <a:latin typeface="Inter"/>
              </a:rPr>
              <a:t>enim</a:t>
            </a:r>
            <a:r>
              <a:rPr lang="fr-FR">
                <a:solidFill>
                  <a:schemeClr val="tx1">
                    <a:lumMod val="85000"/>
                    <a:lumOff val="15000"/>
                  </a:schemeClr>
                </a:solidFill>
                <a:latin typeface="Inter"/>
              </a:rPr>
              <a:t>. </a:t>
            </a:r>
            <a:r>
              <a:rPr lang="fr-FR" err="1">
                <a:solidFill>
                  <a:schemeClr val="tx1">
                    <a:lumMod val="85000"/>
                    <a:lumOff val="15000"/>
                  </a:schemeClr>
                </a:solidFill>
                <a:latin typeface="Inter"/>
              </a:rPr>
              <a:t>Rutrum</a:t>
            </a:r>
            <a:r>
              <a:rPr lang="fr-FR">
                <a:solidFill>
                  <a:schemeClr val="tx1">
                    <a:lumMod val="85000"/>
                    <a:lumOff val="15000"/>
                  </a:schemeClr>
                </a:solidFill>
                <a:latin typeface="Inter"/>
              </a:rPr>
              <a:t> </a:t>
            </a:r>
            <a:r>
              <a:rPr lang="fr-FR" err="1">
                <a:solidFill>
                  <a:schemeClr val="tx1">
                    <a:lumMod val="85000"/>
                    <a:lumOff val="15000"/>
                  </a:schemeClr>
                </a:solidFill>
                <a:latin typeface="Inter"/>
              </a:rPr>
              <a:t>quisque</a:t>
            </a:r>
            <a:r>
              <a:rPr lang="fr-FR">
                <a:solidFill>
                  <a:schemeClr val="tx1">
                    <a:lumMod val="85000"/>
                    <a:lumOff val="15000"/>
                  </a:schemeClr>
                </a:solidFill>
                <a:latin typeface="Inter"/>
              </a:rPr>
              <a:t> non </a:t>
            </a:r>
            <a:r>
              <a:rPr lang="fr-FR" err="1">
                <a:solidFill>
                  <a:schemeClr val="tx1">
                    <a:lumMod val="85000"/>
                    <a:lumOff val="15000"/>
                  </a:schemeClr>
                </a:solidFill>
                <a:latin typeface="Inter"/>
              </a:rPr>
              <a:t>tellus</a:t>
            </a:r>
            <a:r>
              <a:rPr lang="fr-FR">
                <a:solidFill>
                  <a:schemeClr val="tx1">
                    <a:lumMod val="85000"/>
                    <a:lumOff val="15000"/>
                  </a:schemeClr>
                </a:solidFill>
                <a:latin typeface="Inter"/>
              </a:rPr>
              <a:t> </a:t>
            </a:r>
            <a:r>
              <a:rPr lang="fr-FR" err="1">
                <a:solidFill>
                  <a:schemeClr val="tx1">
                    <a:lumMod val="85000"/>
                    <a:lumOff val="15000"/>
                  </a:schemeClr>
                </a:solidFill>
                <a:latin typeface="Inter"/>
              </a:rPr>
              <a:t>orci</a:t>
            </a:r>
            <a:r>
              <a:rPr lang="fr-FR">
                <a:solidFill>
                  <a:schemeClr val="tx1">
                    <a:lumMod val="85000"/>
                    <a:lumOff val="15000"/>
                  </a:schemeClr>
                </a:solidFill>
                <a:latin typeface="Inter"/>
              </a:rPr>
              <a:t>. Tristique </a:t>
            </a:r>
            <a:r>
              <a:rPr lang="fr-FR" err="1">
                <a:solidFill>
                  <a:schemeClr val="tx1">
                    <a:lumMod val="85000"/>
                    <a:lumOff val="15000"/>
                  </a:schemeClr>
                </a:solidFill>
                <a:latin typeface="Inter"/>
              </a:rPr>
              <a:t>senectus</a:t>
            </a:r>
            <a:r>
              <a:rPr lang="fr-FR">
                <a:solidFill>
                  <a:schemeClr val="tx1">
                    <a:lumMod val="85000"/>
                    <a:lumOff val="15000"/>
                  </a:schemeClr>
                </a:solidFill>
                <a:latin typeface="Inter"/>
              </a:rPr>
              <a:t> et </a:t>
            </a:r>
            <a:r>
              <a:rPr lang="fr-FR" err="1">
                <a:solidFill>
                  <a:schemeClr val="tx1">
                    <a:lumMod val="85000"/>
                    <a:lumOff val="15000"/>
                  </a:schemeClr>
                </a:solidFill>
                <a:latin typeface="Inter"/>
              </a:rPr>
              <a:t>netus</a:t>
            </a:r>
            <a:r>
              <a:rPr lang="fr-FR">
                <a:solidFill>
                  <a:schemeClr val="tx1">
                    <a:lumMod val="85000"/>
                    <a:lumOff val="15000"/>
                  </a:schemeClr>
                </a:solidFill>
                <a:latin typeface="Inter"/>
              </a:rPr>
              <a:t> et </a:t>
            </a:r>
            <a:r>
              <a:rPr lang="fr-FR" err="1">
                <a:solidFill>
                  <a:schemeClr val="tx1">
                    <a:lumMod val="85000"/>
                    <a:lumOff val="15000"/>
                  </a:schemeClr>
                </a:solidFill>
                <a:latin typeface="Inter"/>
              </a:rPr>
              <a:t>malesuada</a:t>
            </a:r>
            <a:r>
              <a:rPr lang="fr-FR">
                <a:solidFill>
                  <a:schemeClr val="tx1">
                    <a:lumMod val="85000"/>
                    <a:lumOff val="15000"/>
                  </a:schemeClr>
                </a:solidFill>
                <a:latin typeface="Inter"/>
              </a:rPr>
              <a:t> </a:t>
            </a:r>
            <a:r>
              <a:rPr lang="fr-FR" err="1">
                <a:solidFill>
                  <a:schemeClr val="tx1">
                    <a:lumMod val="85000"/>
                    <a:lumOff val="15000"/>
                  </a:schemeClr>
                </a:solidFill>
                <a:latin typeface="Inter"/>
              </a:rPr>
              <a:t>fames</a:t>
            </a:r>
            <a:r>
              <a:rPr lang="fr-FR">
                <a:solidFill>
                  <a:schemeClr val="tx1">
                    <a:lumMod val="85000"/>
                    <a:lumOff val="15000"/>
                  </a:schemeClr>
                </a:solidFill>
                <a:latin typeface="Inter"/>
              </a:rPr>
              <a:t> </a:t>
            </a:r>
            <a:r>
              <a:rPr lang="fr-FR" err="1">
                <a:solidFill>
                  <a:schemeClr val="tx1">
                    <a:lumMod val="85000"/>
                    <a:lumOff val="15000"/>
                  </a:schemeClr>
                </a:solidFill>
                <a:latin typeface="Inter"/>
              </a:rPr>
              <a:t>ac</a:t>
            </a:r>
            <a:r>
              <a:rPr lang="fr-FR">
                <a:solidFill>
                  <a:schemeClr val="tx1">
                    <a:lumMod val="85000"/>
                    <a:lumOff val="15000"/>
                  </a:schemeClr>
                </a:solidFill>
                <a:latin typeface="Inter"/>
              </a:rPr>
              <a:t> </a:t>
            </a:r>
            <a:r>
              <a:rPr lang="fr-FR" err="1">
                <a:solidFill>
                  <a:schemeClr val="tx1">
                    <a:lumMod val="85000"/>
                    <a:lumOff val="15000"/>
                  </a:schemeClr>
                </a:solidFill>
                <a:latin typeface="Inter"/>
              </a:rPr>
              <a:t>turpis</a:t>
            </a:r>
            <a:r>
              <a:rPr lang="fr-FR">
                <a:solidFill>
                  <a:schemeClr val="tx1">
                    <a:lumMod val="85000"/>
                    <a:lumOff val="15000"/>
                  </a:schemeClr>
                </a:solidFill>
                <a:latin typeface="Inter"/>
              </a:rPr>
              <a:t> </a:t>
            </a:r>
            <a:r>
              <a:rPr lang="fr-FR" err="1">
                <a:solidFill>
                  <a:schemeClr val="tx1">
                    <a:lumMod val="85000"/>
                    <a:lumOff val="15000"/>
                  </a:schemeClr>
                </a:solidFill>
                <a:latin typeface="Inter"/>
              </a:rPr>
              <a:t>egestas</a:t>
            </a:r>
            <a:r>
              <a:rPr lang="fr-FR">
                <a:solidFill>
                  <a:schemeClr val="tx1">
                    <a:lumMod val="85000"/>
                    <a:lumOff val="15000"/>
                  </a:schemeClr>
                </a:solidFill>
                <a:latin typeface="Inter"/>
              </a:rPr>
              <a:t>. Ut </a:t>
            </a:r>
            <a:r>
              <a:rPr lang="fr-FR" err="1">
                <a:solidFill>
                  <a:schemeClr val="tx1">
                    <a:lumMod val="85000"/>
                    <a:lumOff val="15000"/>
                  </a:schemeClr>
                </a:solidFill>
                <a:latin typeface="Inter"/>
              </a:rPr>
              <a:t>etiam</a:t>
            </a:r>
            <a:r>
              <a:rPr lang="fr-FR">
                <a:solidFill>
                  <a:schemeClr val="tx1">
                    <a:lumMod val="85000"/>
                    <a:lumOff val="15000"/>
                  </a:schemeClr>
                </a:solidFill>
                <a:latin typeface="Inter"/>
              </a:rPr>
              <a:t> </a:t>
            </a:r>
            <a:r>
              <a:rPr lang="fr-FR" err="1">
                <a:solidFill>
                  <a:schemeClr val="tx1">
                    <a:lumMod val="85000"/>
                    <a:lumOff val="15000"/>
                  </a:schemeClr>
                </a:solidFill>
                <a:latin typeface="Inter"/>
              </a:rPr>
              <a:t>sit</a:t>
            </a:r>
            <a:r>
              <a:rPr lang="fr-FR">
                <a:solidFill>
                  <a:schemeClr val="tx1">
                    <a:lumMod val="85000"/>
                    <a:lumOff val="15000"/>
                  </a:schemeClr>
                </a:solidFill>
                <a:latin typeface="Inter"/>
              </a:rPr>
              <a:t> </a:t>
            </a:r>
            <a:r>
              <a:rPr lang="fr-FR" err="1">
                <a:solidFill>
                  <a:schemeClr val="tx1">
                    <a:lumMod val="85000"/>
                    <a:lumOff val="15000"/>
                  </a:schemeClr>
                </a:solidFill>
                <a:latin typeface="Inter"/>
              </a:rPr>
              <a:t>amet</a:t>
            </a:r>
            <a:r>
              <a:rPr lang="fr-FR">
                <a:solidFill>
                  <a:schemeClr val="tx1">
                    <a:lumMod val="85000"/>
                    <a:lumOff val="15000"/>
                  </a:schemeClr>
                </a:solidFill>
                <a:latin typeface="Inter"/>
              </a:rPr>
              <a:t> </a:t>
            </a:r>
            <a:r>
              <a:rPr lang="fr-FR" err="1">
                <a:solidFill>
                  <a:schemeClr val="tx1">
                    <a:lumMod val="85000"/>
                    <a:lumOff val="15000"/>
                  </a:schemeClr>
                </a:solidFill>
                <a:latin typeface="Inter"/>
              </a:rPr>
              <a:t>nisl</a:t>
            </a:r>
            <a:r>
              <a:rPr lang="fr-FR">
                <a:solidFill>
                  <a:schemeClr val="tx1">
                    <a:lumMod val="85000"/>
                    <a:lumOff val="15000"/>
                  </a:schemeClr>
                </a:solidFill>
                <a:latin typeface="Inter"/>
              </a:rPr>
              <a:t>. </a:t>
            </a:r>
            <a:r>
              <a:rPr lang="fr-FR" err="1">
                <a:solidFill>
                  <a:schemeClr val="tx1">
                    <a:lumMod val="85000"/>
                    <a:lumOff val="15000"/>
                  </a:schemeClr>
                </a:solidFill>
                <a:latin typeface="Inter"/>
              </a:rPr>
              <a:t>Quis</a:t>
            </a:r>
            <a:r>
              <a:rPr lang="fr-FR">
                <a:solidFill>
                  <a:schemeClr val="tx1">
                    <a:lumMod val="85000"/>
                    <a:lumOff val="15000"/>
                  </a:schemeClr>
                </a:solidFill>
                <a:latin typeface="Inter"/>
              </a:rPr>
              <a:t> </a:t>
            </a:r>
            <a:r>
              <a:rPr lang="fr-FR" err="1">
                <a:solidFill>
                  <a:schemeClr val="tx1">
                    <a:lumMod val="85000"/>
                    <a:lumOff val="15000"/>
                  </a:schemeClr>
                </a:solidFill>
                <a:latin typeface="Inter"/>
              </a:rPr>
              <a:t>hendrerit</a:t>
            </a:r>
            <a:r>
              <a:rPr lang="fr-FR">
                <a:solidFill>
                  <a:schemeClr val="tx1">
                    <a:lumMod val="85000"/>
                    <a:lumOff val="15000"/>
                  </a:schemeClr>
                </a:solidFill>
                <a:latin typeface="Inter"/>
              </a:rPr>
              <a:t> </a:t>
            </a:r>
            <a:r>
              <a:rPr lang="fr-FR" err="1">
                <a:solidFill>
                  <a:schemeClr val="tx1">
                    <a:lumMod val="85000"/>
                    <a:lumOff val="15000"/>
                  </a:schemeClr>
                </a:solidFill>
                <a:latin typeface="Inter"/>
              </a:rPr>
              <a:t>dolor</a:t>
            </a:r>
            <a:r>
              <a:rPr lang="fr-FR">
                <a:solidFill>
                  <a:schemeClr val="tx1">
                    <a:lumMod val="85000"/>
                    <a:lumOff val="15000"/>
                  </a:schemeClr>
                </a:solidFill>
                <a:latin typeface="Inter"/>
              </a:rPr>
              <a:t> magna </a:t>
            </a:r>
            <a:r>
              <a:rPr lang="fr-FR" err="1">
                <a:solidFill>
                  <a:schemeClr val="tx1">
                    <a:lumMod val="85000"/>
                    <a:lumOff val="15000"/>
                  </a:schemeClr>
                </a:solidFill>
                <a:latin typeface="Inter"/>
              </a:rPr>
              <a:t>eget</a:t>
            </a:r>
            <a:r>
              <a:rPr lang="fr-FR">
                <a:solidFill>
                  <a:schemeClr val="tx1">
                    <a:lumMod val="85000"/>
                    <a:lumOff val="15000"/>
                  </a:schemeClr>
                </a:solidFill>
                <a:latin typeface="Inter"/>
              </a:rPr>
              <a:t> est </a:t>
            </a:r>
            <a:r>
              <a:rPr lang="fr-FR" err="1">
                <a:solidFill>
                  <a:schemeClr val="tx1">
                    <a:lumMod val="85000"/>
                    <a:lumOff val="15000"/>
                  </a:schemeClr>
                </a:solidFill>
                <a:latin typeface="Inter"/>
              </a:rPr>
              <a:t>lorem</a:t>
            </a:r>
            <a:r>
              <a:rPr lang="fr-FR">
                <a:solidFill>
                  <a:schemeClr val="tx1">
                    <a:lumMod val="85000"/>
                    <a:lumOff val="15000"/>
                  </a:schemeClr>
                </a:solidFill>
                <a:latin typeface="Inter"/>
              </a:rPr>
              <a:t> ipsum. Nunc id cursus </a:t>
            </a:r>
            <a:r>
              <a:rPr lang="fr-FR" err="1">
                <a:solidFill>
                  <a:schemeClr val="tx1">
                    <a:lumMod val="85000"/>
                    <a:lumOff val="15000"/>
                  </a:schemeClr>
                </a:solidFill>
                <a:latin typeface="Inter"/>
              </a:rPr>
              <a:t>metus</a:t>
            </a:r>
            <a:r>
              <a:rPr lang="fr-FR">
                <a:solidFill>
                  <a:schemeClr val="tx1">
                    <a:lumMod val="85000"/>
                    <a:lumOff val="15000"/>
                  </a:schemeClr>
                </a:solidFill>
                <a:latin typeface="Inter"/>
              </a:rPr>
              <a:t> </a:t>
            </a:r>
            <a:r>
              <a:rPr lang="fr-FR" err="1">
                <a:solidFill>
                  <a:schemeClr val="tx1">
                    <a:lumMod val="85000"/>
                    <a:lumOff val="15000"/>
                  </a:schemeClr>
                </a:solidFill>
                <a:latin typeface="Inter"/>
              </a:rPr>
              <a:t>aliquam</a:t>
            </a:r>
            <a:r>
              <a:rPr lang="fr-FR">
                <a:solidFill>
                  <a:schemeClr val="tx1">
                    <a:lumMod val="85000"/>
                    <a:lumOff val="15000"/>
                  </a:schemeClr>
                </a:solidFill>
                <a:latin typeface="Inter"/>
              </a:rPr>
              <a:t> </a:t>
            </a:r>
            <a:r>
              <a:rPr lang="fr-FR" err="1">
                <a:solidFill>
                  <a:schemeClr val="tx1">
                    <a:lumMod val="85000"/>
                    <a:lumOff val="15000"/>
                  </a:schemeClr>
                </a:solidFill>
                <a:latin typeface="Inter"/>
              </a:rPr>
              <a:t>eleifend</a:t>
            </a:r>
            <a:r>
              <a:rPr lang="fr-FR">
                <a:solidFill>
                  <a:schemeClr val="tx1">
                    <a:lumMod val="85000"/>
                    <a:lumOff val="15000"/>
                  </a:schemeClr>
                </a:solidFill>
                <a:latin typeface="Inter"/>
              </a:rPr>
              <a:t> mi in. </a:t>
            </a:r>
            <a:r>
              <a:rPr lang="fr-FR" err="1">
                <a:solidFill>
                  <a:schemeClr val="tx1">
                    <a:lumMod val="85000"/>
                    <a:lumOff val="15000"/>
                  </a:schemeClr>
                </a:solidFill>
                <a:latin typeface="Inter"/>
              </a:rPr>
              <a:t>Porttitor</a:t>
            </a:r>
            <a:r>
              <a:rPr lang="fr-FR">
                <a:solidFill>
                  <a:schemeClr val="tx1">
                    <a:lumMod val="85000"/>
                    <a:lumOff val="15000"/>
                  </a:schemeClr>
                </a:solidFill>
                <a:latin typeface="Inter"/>
              </a:rPr>
              <a:t> massa id </a:t>
            </a:r>
            <a:r>
              <a:rPr lang="fr-FR" err="1">
                <a:solidFill>
                  <a:schemeClr val="tx1">
                    <a:lumMod val="85000"/>
                    <a:lumOff val="15000"/>
                  </a:schemeClr>
                </a:solidFill>
                <a:latin typeface="Inter"/>
              </a:rPr>
              <a:t>neque</a:t>
            </a:r>
            <a:r>
              <a:rPr lang="fr-FR">
                <a:solidFill>
                  <a:schemeClr val="tx1">
                    <a:lumMod val="85000"/>
                    <a:lumOff val="15000"/>
                  </a:schemeClr>
                </a:solidFill>
                <a:latin typeface="Inter"/>
              </a:rPr>
              <a:t> </a:t>
            </a:r>
            <a:r>
              <a:rPr lang="fr-FR" err="1">
                <a:solidFill>
                  <a:schemeClr val="tx1">
                    <a:lumMod val="85000"/>
                    <a:lumOff val="15000"/>
                  </a:schemeClr>
                </a:solidFill>
                <a:latin typeface="Inter"/>
              </a:rPr>
              <a:t>aliquam</a:t>
            </a:r>
            <a:r>
              <a:rPr lang="fr-FR">
                <a:solidFill>
                  <a:schemeClr val="tx1">
                    <a:lumMod val="85000"/>
                    <a:lumOff val="15000"/>
                  </a:schemeClr>
                </a:solidFill>
                <a:latin typeface="Inter"/>
              </a:rPr>
              <a:t> </a:t>
            </a:r>
            <a:r>
              <a:rPr lang="fr-FR" err="1">
                <a:solidFill>
                  <a:schemeClr val="tx1">
                    <a:lumMod val="85000"/>
                    <a:lumOff val="15000"/>
                  </a:schemeClr>
                </a:solidFill>
                <a:latin typeface="Inter"/>
              </a:rPr>
              <a:t>vestibulum</a:t>
            </a:r>
            <a:r>
              <a:rPr lang="fr-FR">
                <a:solidFill>
                  <a:schemeClr val="tx1">
                    <a:lumMod val="85000"/>
                    <a:lumOff val="15000"/>
                  </a:schemeClr>
                </a:solidFill>
                <a:latin typeface="Inter"/>
              </a:rPr>
              <a:t> morbi </a:t>
            </a:r>
            <a:r>
              <a:rPr lang="fr-FR" err="1">
                <a:solidFill>
                  <a:schemeClr val="tx1">
                    <a:lumMod val="85000"/>
                    <a:lumOff val="15000"/>
                  </a:schemeClr>
                </a:solidFill>
                <a:latin typeface="Inter"/>
              </a:rPr>
              <a:t>blandit</a:t>
            </a:r>
            <a:r>
              <a:rPr lang="fr-FR">
                <a:solidFill>
                  <a:schemeClr val="tx1">
                    <a:lumMod val="85000"/>
                    <a:lumOff val="15000"/>
                  </a:schemeClr>
                </a:solidFill>
                <a:latin typeface="Inter"/>
              </a:rPr>
              <a:t>. </a:t>
            </a:r>
            <a:r>
              <a:rPr lang="fr-FR" err="1">
                <a:solidFill>
                  <a:schemeClr val="tx1">
                    <a:lumMod val="85000"/>
                    <a:lumOff val="15000"/>
                  </a:schemeClr>
                </a:solidFill>
                <a:latin typeface="Inter"/>
              </a:rPr>
              <a:t>Ullamcorper</a:t>
            </a:r>
            <a:r>
              <a:rPr lang="fr-FR">
                <a:solidFill>
                  <a:schemeClr val="tx1">
                    <a:lumMod val="85000"/>
                    <a:lumOff val="15000"/>
                  </a:schemeClr>
                </a:solidFill>
                <a:latin typeface="Inter"/>
              </a:rPr>
              <a:t> </a:t>
            </a:r>
            <a:r>
              <a:rPr lang="fr-FR" err="1">
                <a:solidFill>
                  <a:schemeClr val="tx1">
                    <a:lumMod val="85000"/>
                    <a:lumOff val="15000"/>
                  </a:schemeClr>
                </a:solidFill>
                <a:latin typeface="Inter"/>
              </a:rPr>
              <a:t>dignissim</a:t>
            </a:r>
            <a:r>
              <a:rPr lang="fr-FR">
                <a:solidFill>
                  <a:schemeClr val="tx1">
                    <a:lumMod val="85000"/>
                    <a:lumOff val="15000"/>
                  </a:schemeClr>
                </a:solidFill>
                <a:latin typeface="Inter"/>
              </a:rPr>
              <a:t> </a:t>
            </a:r>
            <a:r>
              <a:rPr lang="fr-FR" err="1">
                <a:solidFill>
                  <a:schemeClr val="tx1">
                    <a:lumMod val="85000"/>
                    <a:lumOff val="15000"/>
                  </a:schemeClr>
                </a:solidFill>
                <a:latin typeface="Inter"/>
              </a:rPr>
              <a:t>cras</a:t>
            </a:r>
            <a:r>
              <a:rPr lang="fr-FR">
                <a:solidFill>
                  <a:schemeClr val="tx1">
                    <a:lumMod val="85000"/>
                    <a:lumOff val="15000"/>
                  </a:schemeClr>
                </a:solidFill>
                <a:latin typeface="Inter"/>
              </a:rPr>
              <a:t> </a:t>
            </a:r>
            <a:r>
              <a:rPr lang="fr-FR" err="1">
                <a:solidFill>
                  <a:schemeClr val="tx1">
                    <a:lumMod val="85000"/>
                    <a:lumOff val="15000"/>
                  </a:schemeClr>
                </a:solidFill>
                <a:latin typeface="Inter"/>
              </a:rPr>
              <a:t>tincidunt</a:t>
            </a:r>
            <a:r>
              <a:rPr lang="fr-FR">
                <a:solidFill>
                  <a:schemeClr val="tx1">
                    <a:lumMod val="85000"/>
                    <a:lumOff val="15000"/>
                  </a:schemeClr>
                </a:solidFill>
                <a:latin typeface="Inter"/>
              </a:rPr>
              <a:t> </a:t>
            </a:r>
            <a:r>
              <a:rPr lang="fr-FR" err="1">
                <a:solidFill>
                  <a:schemeClr val="tx1">
                    <a:lumMod val="85000"/>
                    <a:lumOff val="15000"/>
                  </a:schemeClr>
                </a:solidFill>
                <a:latin typeface="Inter"/>
              </a:rPr>
              <a:t>lobortis</a:t>
            </a:r>
            <a:r>
              <a:rPr lang="fr-FR">
                <a:solidFill>
                  <a:schemeClr val="tx1">
                    <a:lumMod val="85000"/>
                    <a:lumOff val="15000"/>
                  </a:schemeClr>
                </a:solidFill>
                <a:latin typeface="Inter"/>
              </a:rPr>
              <a:t> </a:t>
            </a:r>
            <a:r>
              <a:rPr lang="fr-FR" err="1">
                <a:solidFill>
                  <a:schemeClr val="tx1">
                    <a:lumMod val="85000"/>
                    <a:lumOff val="15000"/>
                  </a:schemeClr>
                </a:solidFill>
                <a:latin typeface="Inter"/>
              </a:rPr>
              <a:t>feugiat</a:t>
            </a:r>
            <a:r>
              <a:rPr lang="fr-FR">
                <a:solidFill>
                  <a:schemeClr val="tx1">
                    <a:lumMod val="85000"/>
                    <a:lumOff val="15000"/>
                  </a:schemeClr>
                </a:solidFill>
                <a:latin typeface="Inter"/>
              </a:rPr>
              <a:t> </a:t>
            </a:r>
            <a:r>
              <a:rPr lang="fr-FR" err="1">
                <a:solidFill>
                  <a:schemeClr val="tx1">
                    <a:lumMod val="85000"/>
                    <a:lumOff val="15000"/>
                  </a:schemeClr>
                </a:solidFill>
                <a:latin typeface="Inter"/>
              </a:rPr>
              <a:t>vivamus</a:t>
            </a:r>
            <a:r>
              <a:rPr lang="fr-FR">
                <a:solidFill>
                  <a:schemeClr val="tx1">
                    <a:lumMod val="85000"/>
                    <a:lumOff val="15000"/>
                  </a:schemeClr>
                </a:solidFill>
                <a:latin typeface="Inter"/>
              </a:rPr>
              <a:t> at. </a:t>
            </a:r>
            <a:r>
              <a:rPr lang="fr-FR" err="1">
                <a:solidFill>
                  <a:schemeClr val="tx1">
                    <a:lumMod val="85000"/>
                    <a:lumOff val="15000"/>
                  </a:schemeClr>
                </a:solidFill>
                <a:latin typeface="Inter"/>
              </a:rPr>
              <a:t>Phasellus</a:t>
            </a:r>
            <a:r>
              <a:rPr lang="fr-FR">
                <a:solidFill>
                  <a:schemeClr val="tx1">
                    <a:lumMod val="85000"/>
                    <a:lumOff val="15000"/>
                  </a:schemeClr>
                </a:solidFill>
                <a:latin typeface="Inter"/>
              </a:rPr>
              <a:t> </a:t>
            </a:r>
            <a:r>
              <a:rPr lang="fr-FR" err="1">
                <a:solidFill>
                  <a:schemeClr val="tx1">
                    <a:lumMod val="85000"/>
                    <a:lumOff val="15000"/>
                  </a:schemeClr>
                </a:solidFill>
                <a:latin typeface="Inter"/>
              </a:rPr>
              <a:t>egestas</a:t>
            </a:r>
            <a:r>
              <a:rPr lang="fr-FR">
                <a:solidFill>
                  <a:schemeClr val="tx1">
                    <a:lumMod val="85000"/>
                    <a:lumOff val="15000"/>
                  </a:schemeClr>
                </a:solidFill>
                <a:latin typeface="Inter"/>
              </a:rPr>
              <a:t> </a:t>
            </a:r>
            <a:r>
              <a:rPr lang="fr-FR" err="1">
                <a:solidFill>
                  <a:schemeClr val="tx1">
                    <a:lumMod val="85000"/>
                    <a:lumOff val="15000"/>
                  </a:schemeClr>
                </a:solidFill>
                <a:latin typeface="Inter"/>
              </a:rPr>
              <a:t>tellus</a:t>
            </a:r>
            <a:r>
              <a:rPr lang="fr-FR">
                <a:solidFill>
                  <a:schemeClr val="tx1">
                    <a:lumMod val="85000"/>
                    <a:lumOff val="15000"/>
                  </a:schemeClr>
                </a:solidFill>
                <a:latin typeface="Inter"/>
              </a:rPr>
              <a:t> </a:t>
            </a:r>
            <a:r>
              <a:rPr lang="fr-FR" err="1">
                <a:solidFill>
                  <a:schemeClr val="tx1">
                    <a:lumMod val="85000"/>
                    <a:lumOff val="15000"/>
                  </a:schemeClr>
                </a:solidFill>
                <a:latin typeface="Inter"/>
              </a:rPr>
              <a:t>rutrum</a:t>
            </a:r>
            <a:r>
              <a:rPr lang="fr-FR">
                <a:solidFill>
                  <a:schemeClr val="tx1">
                    <a:lumMod val="85000"/>
                    <a:lumOff val="15000"/>
                  </a:schemeClr>
                </a:solidFill>
                <a:latin typeface="Inter"/>
              </a:rPr>
              <a:t> </a:t>
            </a:r>
            <a:r>
              <a:rPr lang="fr-FR" err="1">
                <a:solidFill>
                  <a:schemeClr val="tx1">
                    <a:lumMod val="85000"/>
                    <a:lumOff val="15000"/>
                  </a:schemeClr>
                </a:solidFill>
                <a:latin typeface="Inter"/>
              </a:rPr>
              <a:t>tellus</a:t>
            </a:r>
            <a:r>
              <a:rPr lang="fr-FR">
                <a:solidFill>
                  <a:schemeClr val="tx1">
                    <a:lumMod val="85000"/>
                    <a:lumOff val="15000"/>
                  </a:schemeClr>
                </a:solidFill>
                <a:latin typeface="Inter"/>
              </a:rPr>
              <a:t> </a:t>
            </a:r>
            <a:r>
              <a:rPr lang="fr-FR" err="1">
                <a:solidFill>
                  <a:schemeClr val="tx1">
                    <a:lumMod val="85000"/>
                    <a:lumOff val="15000"/>
                  </a:schemeClr>
                </a:solidFill>
                <a:latin typeface="Inter"/>
              </a:rPr>
              <a:t>pellentesque</a:t>
            </a:r>
            <a:r>
              <a:rPr lang="fr-FR">
                <a:solidFill>
                  <a:schemeClr val="tx1">
                    <a:lumMod val="85000"/>
                    <a:lumOff val="15000"/>
                  </a:schemeClr>
                </a:solidFill>
                <a:latin typeface="Inter"/>
              </a:rPr>
              <a:t> eu </a:t>
            </a:r>
            <a:r>
              <a:rPr lang="fr-FR" err="1">
                <a:solidFill>
                  <a:schemeClr val="tx1">
                    <a:lumMod val="85000"/>
                    <a:lumOff val="15000"/>
                  </a:schemeClr>
                </a:solidFill>
                <a:latin typeface="Inter"/>
              </a:rPr>
              <a:t>tincidunt</a:t>
            </a:r>
            <a:r>
              <a:rPr lang="fr-FR">
                <a:solidFill>
                  <a:schemeClr val="tx1">
                    <a:lumMod val="85000"/>
                    <a:lumOff val="15000"/>
                  </a:schemeClr>
                </a:solidFill>
                <a:latin typeface="Inter"/>
              </a:rPr>
              <a:t> </a:t>
            </a:r>
            <a:r>
              <a:rPr lang="fr-FR" err="1">
                <a:solidFill>
                  <a:schemeClr val="tx1">
                    <a:lumMod val="85000"/>
                    <a:lumOff val="15000"/>
                  </a:schemeClr>
                </a:solidFill>
                <a:latin typeface="Inter"/>
              </a:rPr>
              <a:t>tortor</a:t>
            </a:r>
            <a:r>
              <a:rPr lang="fr-FR">
                <a:solidFill>
                  <a:schemeClr val="tx1">
                    <a:lumMod val="85000"/>
                    <a:lumOff val="15000"/>
                  </a:schemeClr>
                </a:solidFill>
                <a:latin typeface="Inter"/>
              </a:rPr>
              <a:t> </a:t>
            </a:r>
            <a:r>
              <a:rPr lang="fr-FR" err="1">
                <a:solidFill>
                  <a:schemeClr val="tx1">
                    <a:lumMod val="85000"/>
                    <a:lumOff val="15000"/>
                  </a:schemeClr>
                </a:solidFill>
                <a:latin typeface="Inter"/>
              </a:rPr>
              <a:t>aliquam</a:t>
            </a:r>
            <a:r>
              <a:rPr lang="fr-FR">
                <a:solidFill>
                  <a:schemeClr val="tx1">
                    <a:lumMod val="85000"/>
                    <a:lumOff val="15000"/>
                  </a:schemeClr>
                </a:solidFill>
                <a:latin typeface="Inter"/>
              </a:rPr>
              <a:t>. Diam </a:t>
            </a:r>
            <a:r>
              <a:rPr lang="fr-FR" err="1">
                <a:solidFill>
                  <a:schemeClr val="tx1">
                    <a:lumMod val="85000"/>
                    <a:lumOff val="15000"/>
                  </a:schemeClr>
                </a:solidFill>
                <a:latin typeface="Inter"/>
              </a:rPr>
              <a:t>quam</a:t>
            </a:r>
            <a:r>
              <a:rPr lang="fr-FR">
                <a:solidFill>
                  <a:schemeClr val="tx1">
                    <a:lumMod val="85000"/>
                    <a:lumOff val="15000"/>
                  </a:schemeClr>
                </a:solidFill>
                <a:latin typeface="Inter"/>
              </a:rPr>
              <a:t> </a:t>
            </a:r>
            <a:r>
              <a:rPr lang="fr-FR" err="1">
                <a:solidFill>
                  <a:schemeClr val="tx1">
                    <a:lumMod val="85000"/>
                    <a:lumOff val="15000"/>
                  </a:schemeClr>
                </a:solidFill>
                <a:latin typeface="Inter"/>
              </a:rPr>
              <a:t>nulla</a:t>
            </a:r>
            <a:r>
              <a:rPr lang="fr-FR">
                <a:solidFill>
                  <a:schemeClr val="tx1">
                    <a:lumMod val="85000"/>
                    <a:lumOff val="15000"/>
                  </a:schemeClr>
                </a:solidFill>
                <a:latin typeface="Inter"/>
              </a:rPr>
              <a:t> </a:t>
            </a:r>
            <a:r>
              <a:rPr lang="fr-FR" err="1">
                <a:solidFill>
                  <a:schemeClr val="tx1">
                    <a:lumMod val="85000"/>
                    <a:lumOff val="15000"/>
                  </a:schemeClr>
                </a:solidFill>
                <a:latin typeface="Inter"/>
              </a:rPr>
              <a:t>porttitor</a:t>
            </a:r>
            <a:r>
              <a:rPr lang="fr-FR">
                <a:solidFill>
                  <a:schemeClr val="tx1">
                    <a:lumMod val="85000"/>
                    <a:lumOff val="15000"/>
                  </a:schemeClr>
                </a:solidFill>
                <a:latin typeface="Inter"/>
              </a:rPr>
              <a:t> massa. </a:t>
            </a:r>
            <a:r>
              <a:rPr lang="fr-FR" err="1">
                <a:solidFill>
                  <a:schemeClr val="tx1">
                    <a:lumMod val="85000"/>
                    <a:lumOff val="15000"/>
                  </a:schemeClr>
                </a:solidFill>
                <a:latin typeface="Inter"/>
              </a:rPr>
              <a:t>Mattis</a:t>
            </a:r>
            <a:r>
              <a:rPr lang="fr-FR">
                <a:solidFill>
                  <a:schemeClr val="tx1">
                    <a:lumMod val="85000"/>
                    <a:lumOff val="15000"/>
                  </a:schemeClr>
                </a:solidFill>
                <a:latin typeface="Inter"/>
              </a:rPr>
              <a:t> </a:t>
            </a:r>
            <a:r>
              <a:rPr lang="fr-FR" err="1">
                <a:solidFill>
                  <a:schemeClr val="tx1">
                    <a:lumMod val="85000"/>
                    <a:lumOff val="15000"/>
                  </a:schemeClr>
                </a:solidFill>
                <a:latin typeface="Inter"/>
              </a:rPr>
              <a:t>pellentesque</a:t>
            </a:r>
            <a:r>
              <a:rPr lang="fr-FR">
                <a:solidFill>
                  <a:schemeClr val="tx1">
                    <a:lumMod val="85000"/>
                    <a:lumOff val="15000"/>
                  </a:schemeClr>
                </a:solidFill>
                <a:latin typeface="Inter"/>
              </a:rPr>
              <a:t> id </a:t>
            </a:r>
            <a:r>
              <a:rPr lang="fr-FR" err="1">
                <a:solidFill>
                  <a:schemeClr val="tx1">
                    <a:lumMod val="85000"/>
                    <a:lumOff val="15000"/>
                  </a:schemeClr>
                </a:solidFill>
                <a:latin typeface="Inter"/>
              </a:rPr>
              <a:t>nibh</a:t>
            </a:r>
            <a:r>
              <a:rPr lang="fr-FR">
                <a:solidFill>
                  <a:schemeClr val="tx1">
                    <a:lumMod val="85000"/>
                    <a:lumOff val="15000"/>
                  </a:schemeClr>
                </a:solidFill>
                <a:latin typeface="Inter"/>
              </a:rPr>
              <a:t> </a:t>
            </a:r>
            <a:r>
              <a:rPr lang="fr-FR" err="1">
                <a:solidFill>
                  <a:schemeClr val="tx1">
                    <a:lumMod val="85000"/>
                    <a:lumOff val="15000"/>
                  </a:schemeClr>
                </a:solidFill>
                <a:latin typeface="Inter"/>
              </a:rPr>
              <a:t>tortor</a:t>
            </a:r>
            <a:r>
              <a:rPr lang="fr-FR">
                <a:solidFill>
                  <a:schemeClr val="tx1">
                    <a:lumMod val="85000"/>
                    <a:lumOff val="15000"/>
                  </a:schemeClr>
                </a:solidFill>
                <a:latin typeface="Inter"/>
              </a:rPr>
              <a:t>.</a:t>
            </a:r>
          </a:p>
        </p:txBody>
      </p:sp>
      <p:sp>
        <p:nvSpPr>
          <p:cNvPr id="11" name="Espace réservé du texte 3">
            <a:extLst>
              <a:ext uri="{FF2B5EF4-FFF2-40B4-BE49-F238E27FC236}">
                <a16:creationId xmlns:a16="http://schemas.microsoft.com/office/drawing/2014/main" id="{B99DD4F9-B42A-4820-AE04-040789237F3D}"/>
              </a:ext>
            </a:extLst>
          </p:cNvPr>
          <p:cNvSpPr>
            <a:spLocks noGrp="1"/>
          </p:cNvSpPr>
          <p:nvPr>
            <p:ph type="body" sz="quarter" idx="12" hasCustomPrompt="1"/>
          </p:nvPr>
        </p:nvSpPr>
        <p:spPr>
          <a:xfrm>
            <a:off x="1260475" y="1047428"/>
            <a:ext cx="3754438" cy="759011"/>
          </a:xfrm>
        </p:spPr>
        <p:txBody>
          <a:bodyPr>
            <a:noAutofit/>
          </a:bodyPr>
          <a:lstStyle>
            <a:lvl1pPr marL="0" indent="0">
              <a:buNone/>
              <a:defRPr lang="fr-FR" sz="4400" kern="1200" dirty="0" smtClean="0">
                <a:solidFill>
                  <a:srgbClr val="0D4050"/>
                </a:solidFill>
                <a:latin typeface="Raleway"/>
                <a:ea typeface="+mn-ea"/>
                <a:cs typeface="+mn-cs"/>
              </a:defRPr>
            </a:lvl1pPr>
          </a:lstStyle>
          <a:p>
            <a:pPr lvl="0"/>
            <a:r>
              <a:rPr lang="fr-FR"/>
              <a:t>Conclusion</a:t>
            </a:r>
          </a:p>
        </p:txBody>
      </p:sp>
    </p:spTree>
    <p:extLst>
      <p:ext uri="{BB962C8B-B14F-4D97-AF65-F5344CB8AC3E}">
        <p14:creationId xmlns:p14="http://schemas.microsoft.com/office/powerpoint/2010/main" val="1374855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bliographie fond blanc">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047780E-B825-4DC7-855F-969588687DE5}"/>
              </a:ext>
            </a:extLst>
          </p:cNvPr>
          <p:cNvSpPr/>
          <p:nvPr userDrawn="1"/>
        </p:nvSpPr>
        <p:spPr>
          <a:xfrm>
            <a:off x="0" y="0"/>
            <a:ext cx="12191998" cy="731520"/>
          </a:xfrm>
          <a:prstGeom prst="rect">
            <a:avLst/>
          </a:prstGeom>
          <a:solidFill>
            <a:srgbClr val="0D4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5980C84A-77DD-4020-9029-FCBC40726438}"/>
              </a:ext>
            </a:extLst>
          </p:cNvPr>
          <p:cNvPicPr>
            <a:picLocks noChangeAspect="1"/>
          </p:cNvPicPr>
          <p:nvPr userDrawn="1"/>
        </p:nvPicPr>
        <p:blipFill>
          <a:blip r:embed="rId2"/>
          <a:stretch/>
        </p:blipFill>
        <p:spPr bwMode="auto">
          <a:xfrm>
            <a:off x="11094720" y="-59541"/>
            <a:ext cx="1097278" cy="791061"/>
          </a:xfrm>
          <a:prstGeom prst="rect">
            <a:avLst/>
          </a:prstGeom>
        </p:spPr>
      </p:pic>
      <p:pic>
        <p:nvPicPr>
          <p:cNvPr id="8" name="Image 7">
            <a:extLst>
              <a:ext uri="{FF2B5EF4-FFF2-40B4-BE49-F238E27FC236}">
                <a16:creationId xmlns:a16="http://schemas.microsoft.com/office/drawing/2014/main" id="{031D4795-2E5D-47CD-9962-99ECB1274C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12192000" cy="914400"/>
          </a:xfrm>
          <a:prstGeom prst="rect">
            <a:avLst/>
          </a:prstGeom>
        </p:spPr>
      </p:pic>
      <p:sp>
        <p:nvSpPr>
          <p:cNvPr id="11" name="Espace réservé du texte 3">
            <a:extLst>
              <a:ext uri="{FF2B5EF4-FFF2-40B4-BE49-F238E27FC236}">
                <a16:creationId xmlns:a16="http://schemas.microsoft.com/office/drawing/2014/main" id="{B99DD4F9-B42A-4820-AE04-040789237F3D}"/>
              </a:ext>
            </a:extLst>
          </p:cNvPr>
          <p:cNvSpPr>
            <a:spLocks noGrp="1"/>
          </p:cNvSpPr>
          <p:nvPr>
            <p:ph type="body" sz="quarter" idx="12" hasCustomPrompt="1"/>
          </p:nvPr>
        </p:nvSpPr>
        <p:spPr>
          <a:xfrm>
            <a:off x="1260475" y="1047428"/>
            <a:ext cx="3754438" cy="759011"/>
          </a:xfrm>
        </p:spPr>
        <p:txBody>
          <a:bodyPr>
            <a:noAutofit/>
          </a:bodyPr>
          <a:lstStyle>
            <a:lvl1pPr marL="0" indent="0">
              <a:buNone/>
              <a:defRPr lang="fr-FR" sz="4400" kern="1200" dirty="0" smtClean="0">
                <a:solidFill>
                  <a:srgbClr val="0D4050"/>
                </a:solidFill>
                <a:latin typeface="Raleway"/>
                <a:ea typeface="+mn-ea"/>
                <a:cs typeface="+mn-cs"/>
              </a:defRPr>
            </a:lvl1pPr>
          </a:lstStyle>
          <a:p>
            <a:pPr lvl="0"/>
            <a:r>
              <a:rPr lang="fr-FR"/>
              <a:t>Bibliographie</a:t>
            </a:r>
          </a:p>
        </p:txBody>
      </p:sp>
      <p:sp>
        <p:nvSpPr>
          <p:cNvPr id="20" name="Espace réservé du texte 9">
            <a:extLst>
              <a:ext uri="{FF2B5EF4-FFF2-40B4-BE49-F238E27FC236}">
                <a16:creationId xmlns:a16="http://schemas.microsoft.com/office/drawing/2014/main" id="{732A7FCD-BC22-4A12-A3B3-F9A44B4A77B0}"/>
              </a:ext>
            </a:extLst>
          </p:cNvPr>
          <p:cNvSpPr>
            <a:spLocks noGrp="1"/>
          </p:cNvSpPr>
          <p:nvPr>
            <p:ph type="body" sz="quarter" idx="10" hasCustomPrompt="1"/>
          </p:nvPr>
        </p:nvSpPr>
        <p:spPr>
          <a:xfrm>
            <a:off x="1260000" y="1980000"/>
            <a:ext cx="9134157" cy="2357438"/>
          </a:xfrm>
        </p:spPr>
        <p:txBody>
          <a:bodyPr/>
          <a:lstStyle>
            <a:lvl1pPr marL="0" indent="0">
              <a:lnSpc>
                <a:spcPct val="100000"/>
              </a:lnSpc>
              <a:spcBef>
                <a:spcPts val="0"/>
              </a:spcBef>
              <a:buNone/>
              <a:defRPr lang="fr-FR" sz="1800" kern="1200" dirty="0" smtClean="0">
                <a:solidFill>
                  <a:schemeClr val="tx1">
                    <a:lumMod val="85000"/>
                    <a:lumOff val="15000"/>
                  </a:schemeClr>
                </a:solidFill>
                <a:latin typeface="Inter"/>
                <a:ea typeface="+mn-ea"/>
                <a:cs typeface="+mn-cs"/>
              </a:defRPr>
            </a:lvl1pPr>
          </a:lstStyle>
          <a:p>
            <a:r>
              <a:rPr lang="fr-FR">
                <a:solidFill>
                  <a:schemeClr val="tx1">
                    <a:lumMod val="85000"/>
                    <a:lumOff val="15000"/>
                  </a:schemeClr>
                </a:solidFill>
                <a:latin typeface="Inter"/>
              </a:rPr>
              <a:t>Smith, J. K. (2020). Le Guide du Voyageur dans les Dimensions Parallèles. Éditions Imaginaires.</a:t>
            </a:r>
          </a:p>
          <a:p>
            <a:r>
              <a:rPr lang="fr-FR">
                <a:solidFill>
                  <a:schemeClr val="tx1">
                    <a:lumMod val="85000"/>
                    <a:lumOff val="15000"/>
                  </a:schemeClr>
                </a:solidFill>
                <a:latin typeface="Inter"/>
              </a:rPr>
              <a:t>Brown, A. (2019). Les Secrets de l'Alchimie Moderne. Presses Mystiques.</a:t>
            </a:r>
          </a:p>
          <a:p>
            <a:r>
              <a:rPr lang="fr-FR">
                <a:solidFill>
                  <a:schemeClr val="tx1">
                    <a:lumMod val="85000"/>
                    <a:lumOff val="15000"/>
                  </a:schemeClr>
                </a:solidFill>
                <a:latin typeface="Inter"/>
              </a:rPr>
              <a:t>Garcia, L. (2022). Exploration des Mondes Inconnus. Éditions Aventure.</a:t>
            </a:r>
          </a:p>
          <a:p>
            <a:r>
              <a:rPr lang="fr-FR">
                <a:solidFill>
                  <a:schemeClr val="tx1">
                    <a:lumMod val="85000"/>
                    <a:lumOff val="15000"/>
                  </a:schemeClr>
                </a:solidFill>
                <a:latin typeface="Inter"/>
              </a:rPr>
              <a:t>White, S. (2023). L'Aube des Nouveaux Horizons : Une Histoire de la Science-Fiction. Presses de l'Université Imaginaire.</a:t>
            </a:r>
          </a:p>
        </p:txBody>
      </p:sp>
    </p:spTree>
    <p:extLst>
      <p:ext uri="{BB962C8B-B14F-4D97-AF65-F5344CB8AC3E}">
        <p14:creationId xmlns:p14="http://schemas.microsoft.com/office/powerpoint/2010/main" val="1151805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bliographie fond bleu">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467ABE98-144F-407D-84DA-0C14FDBF63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Espace réservé du titre 1">
            <a:extLst>
              <a:ext uri="{FF2B5EF4-FFF2-40B4-BE49-F238E27FC236}">
                <a16:creationId xmlns:a16="http://schemas.microsoft.com/office/drawing/2014/main" id="{E4DF0D0B-124D-438B-8550-3C3D55515E44}"/>
              </a:ext>
            </a:extLst>
          </p:cNvPr>
          <p:cNvSpPr>
            <a:spLocks noGrp="1"/>
          </p:cNvSpPr>
          <p:nvPr>
            <p:ph type="title" hasCustomPrompt="1"/>
          </p:nvPr>
        </p:nvSpPr>
        <p:spPr>
          <a:xfrm>
            <a:off x="1900549" y="362706"/>
            <a:ext cx="8390901" cy="1325563"/>
          </a:xfrm>
          <a:prstGeom prst="rect">
            <a:avLst/>
          </a:prstGeom>
        </p:spPr>
        <p:txBody>
          <a:bodyPr vert="horz" lIns="91440" tIns="45720" rIns="91440" bIns="45720" rtlCol="0" anchor="ctr">
            <a:normAutofit/>
          </a:bodyPr>
          <a:lstStyle>
            <a:lvl1pPr algn="ctr">
              <a:defRPr baseline="0">
                <a:solidFill>
                  <a:schemeClr val="bg1"/>
                </a:solidFill>
                <a:latin typeface="Raleway" panose="020B0003030101060003" pitchFamily="34" charset="0"/>
                <a:cs typeface="Arial" panose="020B0604020202020204" pitchFamily="34" charset="0"/>
              </a:defRPr>
            </a:lvl1pPr>
          </a:lstStyle>
          <a:p>
            <a:r>
              <a:rPr lang="fr-FR"/>
              <a:t>Bibliographie</a:t>
            </a:r>
          </a:p>
        </p:txBody>
      </p:sp>
      <p:pic>
        <p:nvPicPr>
          <p:cNvPr id="13" name="Image 12">
            <a:extLst>
              <a:ext uri="{FF2B5EF4-FFF2-40B4-BE49-F238E27FC236}">
                <a16:creationId xmlns:a16="http://schemas.microsoft.com/office/drawing/2014/main" id="{C9069E5F-0E26-45F6-AFC5-58F476669B3E}"/>
              </a:ext>
            </a:extLst>
          </p:cNvPr>
          <p:cNvPicPr>
            <a:picLocks noChangeAspect="1"/>
          </p:cNvPicPr>
          <p:nvPr userDrawn="1"/>
        </p:nvPicPr>
        <p:blipFill>
          <a:blip r:embed="rId3"/>
          <a:stretch/>
        </p:blipFill>
        <p:spPr bwMode="auto">
          <a:xfrm>
            <a:off x="9466516" y="-42306"/>
            <a:ext cx="2537476" cy="1829343"/>
          </a:xfrm>
          <a:prstGeom prst="rect">
            <a:avLst/>
          </a:prstGeom>
        </p:spPr>
      </p:pic>
      <p:sp>
        <p:nvSpPr>
          <p:cNvPr id="8" name="Espace réservé du texte 6">
            <a:extLst>
              <a:ext uri="{FF2B5EF4-FFF2-40B4-BE49-F238E27FC236}">
                <a16:creationId xmlns:a16="http://schemas.microsoft.com/office/drawing/2014/main" id="{AF61B9EC-3972-4229-A00D-CB1077E0876A}"/>
              </a:ext>
            </a:extLst>
          </p:cNvPr>
          <p:cNvSpPr>
            <a:spLocks noGrp="1"/>
          </p:cNvSpPr>
          <p:nvPr>
            <p:ph type="body" sz="quarter" idx="13" hasCustomPrompt="1"/>
          </p:nvPr>
        </p:nvSpPr>
        <p:spPr>
          <a:xfrm>
            <a:off x="2462211" y="2185365"/>
            <a:ext cx="7267575" cy="3148013"/>
          </a:xfrm>
        </p:spPr>
        <p:txBody>
          <a:bodyPr>
            <a:normAutofit/>
          </a:bodyPr>
          <a:lstStyle>
            <a:lvl1pPr marL="0" indent="0">
              <a:buFontTx/>
              <a:buNone/>
              <a:defRPr sz="1800">
                <a:solidFill>
                  <a:schemeClr val="bg2"/>
                </a:solidFill>
                <a:latin typeface="Inter"/>
              </a:defRPr>
            </a:lvl1pPr>
          </a:lstStyle>
          <a:p>
            <a:pPr lvl="0"/>
            <a:r>
              <a:rPr lang="fr-FR"/>
              <a:t>Smith, J. K. (2020). Le Guide du Voyageur dans les Dimensions Parallèles. Éditions Imaginaires.</a:t>
            </a:r>
          </a:p>
          <a:p>
            <a:pPr lvl="0"/>
            <a:r>
              <a:rPr lang="fr-FR"/>
              <a:t>Brown, A. (2019). Les Secrets de l'Alchimie Moderne. Presses Mystiques.</a:t>
            </a:r>
          </a:p>
          <a:p>
            <a:pPr lvl="0"/>
            <a:r>
              <a:rPr lang="fr-FR"/>
              <a:t>Garcia, L. (2022). Exploration des Mondes Inconnus. Éditions Aventure.</a:t>
            </a:r>
          </a:p>
          <a:p>
            <a:pPr lvl="0"/>
            <a:r>
              <a:rPr lang="fr-FR"/>
              <a:t>White, S. (2023). L'Aube des Nouveaux Horizons : Une Histoire de la Science-Fiction. Presses de l'Université Imaginaire.</a:t>
            </a:r>
          </a:p>
        </p:txBody>
      </p:sp>
      <p:pic>
        <p:nvPicPr>
          <p:cNvPr id="9" name="Image 8">
            <a:extLst>
              <a:ext uri="{FF2B5EF4-FFF2-40B4-BE49-F238E27FC236}">
                <a16:creationId xmlns:a16="http://schemas.microsoft.com/office/drawing/2014/main" id="{DD58095F-6E84-4424-9E76-B404C79F5EDE}"/>
              </a:ext>
            </a:extLst>
          </p:cNvPr>
          <p:cNvPicPr>
            <a:picLocks noChangeAspect="1"/>
          </p:cNvPicPr>
          <p:nvPr userDrawn="1"/>
        </p:nvPicPr>
        <p:blipFill>
          <a:blip r:embed="rId4"/>
          <a:stretch/>
        </p:blipFill>
        <p:spPr bwMode="auto">
          <a:xfrm>
            <a:off x="188008" y="172380"/>
            <a:ext cx="1266323" cy="1263956"/>
          </a:xfrm>
          <a:prstGeom prst="rect">
            <a:avLst/>
          </a:prstGeom>
        </p:spPr>
      </p:pic>
    </p:spTree>
    <p:extLst>
      <p:ext uri="{BB962C8B-B14F-4D97-AF65-F5344CB8AC3E}">
        <p14:creationId xmlns:p14="http://schemas.microsoft.com/office/powerpoint/2010/main" val="561074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atelier">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467ABE98-144F-407D-84DA-0C14FDBF63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Espace réservé du titre 1">
            <a:extLst>
              <a:ext uri="{FF2B5EF4-FFF2-40B4-BE49-F238E27FC236}">
                <a16:creationId xmlns:a16="http://schemas.microsoft.com/office/drawing/2014/main" id="{E4DF0D0B-124D-438B-8550-3C3D55515E44}"/>
              </a:ext>
            </a:extLst>
          </p:cNvPr>
          <p:cNvSpPr>
            <a:spLocks noGrp="1"/>
          </p:cNvSpPr>
          <p:nvPr>
            <p:ph type="title" hasCustomPrompt="1"/>
          </p:nvPr>
        </p:nvSpPr>
        <p:spPr>
          <a:xfrm>
            <a:off x="1900549" y="2186707"/>
            <a:ext cx="8390901" cy="1325563"/>
          </a:xfrm>
          <a:prstGeom prst="rect">
            <a:avLst/>
          </a:prstGeom>
        </p:spPr>
        <p:txBody>
          <a:bodyPr vert="horz" lIns="91440" tIns="45720" rIns="91440" bIns="45720" rtlCol="0" anchor="ctr">
            <a:normAutofit/>
          </a:bodyPr>
          <a:lstStyle>
            <a:lvl1pPr algn="ctr">
              <a:defRPr baseline="0">
                <a:solidFill>
                  <a:schemeClr val="bg1"/>
                </a:solidFill>
                <a:latin typeface="Raleway" panose="020B0003030101060003" pitchFamily="34" charset="0"/>
                <a:cs typeface="Arial" panose="020B0604020202020204" pitchFamily="34" charset="0"/>
              </a:defRPr>
            </a:lvl1pPr>
          </a:lstStyle>
          <a:p>
            <a:r>
              <a:rPr lang="fr-FR"/>
              <a:t>Titre de l’atelier</a:t>
            </a:r>
          </a:p>
        </p:txBody>
      </p:sp>
      <p:sp>
        <p:nvSpPr>
          <p:cNvPr id="11" name="Espace réservé du texte 2">
            <a:extLst>
              <a:ext uri="{FF2B5EF4-FFF2-40B4-BE49-F238E27FC236}">
                <a16:creationId xmlns:a16="http://schemas.microsoft.com/office/drawing/2014/main" id="{C7954960-0FC5-401D-8EA3-5E3331959C45}"/>
              </a:ext>
            </a:extLst>
          </p:cNvPr>
          <p:cNvSpPr>
            <a:spLocks noGrp="1"/>
          </p:cNvSpPr>
          <p:nvPr>
            <p:ph type="body" idx="1"/>
          </p:nvPr>
        </p:nvSpPr>
        <p:spPr>
          <a:xfrm>
            <a:off x="1900549" y="3659737"/>
            <a:ext cx="8390901" cy="1325563"/>
          </a:xfrm>
          <a:prstGeom prst="rect">
            <a:avLst/>
          </a:prstGeom>
        </p:spPr>
        <p:txBody>
          <a:bodyPr vert="horz" lIns="91440" tIns="45720" rIns="91440" bIns="45720" rtlCol="0" anchor="ctr">
            <a:normAutofit/>
          </a:bodyPr>
          <a:lstStyle>
            <a:lvl1pPr marL="0" indent="0" algn="ctr">
              <a:buNone/>
              <a:defRPr baseline="0">
                <a:solidFill>
                  <a:schemeClr val="bg1"/>
                </a:solidFill>
                <a:latin typeface="Raleway" panose="020B0003030101060003" pitchFamily="34" charset="0"/>
                <a:cs typeface="Arial" panose="020B0604020202020204" pitchFamily="34" charset="0"/>
              </a:defRPr>
            </a:lvl1pPr>
          </a:lstStyle>
          <a:p>
            <a:pPr lvl="0"/>
            <a:r>
              <a:rPr lang="fr-FR"/>
              <a:t>Auteurs</a:t>
            </a:r>
          </a:p>
        </p:txBody>
      </p:sp>
      <p:pic>
        <p:nvPicPr>
          <p:cNvPr id="12" name="Image 11">
            <a:extLst>
              <a:ext uri="{FF2B5EF4-FFF2-40B4-BE49-F238E27FC236}">
                <a16:creationId xmlns:a16="http://schemas.microsoft.com/office/drawing/2014/main" id="{AF607C6F-5840-47DF-AA8A-78F6EE207990}"/>
              </a:ext>
            </a:extLst>
          </p:cNvPr>
          <p:cNvPicPr>
            <a:picLocks noChangeAspect="1"/>
          </p:cNvPicPr>
          <p:nvPr userDrawn="1"/>
        </p:nvPicPr>
        <p:blipFill>
          <a:blip r:embed="rId3"/>
          <a:stretch/>
        </p:blipFill>
        <p:spPr bwMode="auto">
          <a:xfrm>
            <a:off x="188008" y="172380"/>
            <a:ext cx="1828798" cy="1825380"/>
          </a:xfrm>
          <a:prstGeom prst="rect">
            <a:avLst/>
          </a:prstGeom>
        </p:spPr>
      </p:pic>
      <p:pic>
        <p:nvPicPr>
          <p:cNvPr id="13" name="Image 12">
            <a:extLst>
              <a:ext uri="{FF2B5EF4-FFF2-40B4-BE49-F238E27FC236}">
                <a16:creationId xmlns:a16="http://schemas.microsoft.com/office/drawing/2014/main" id="{C9069E5F-0E26-45F6-AFC5-58F476669B3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9466516" y="15634"/>
            <a:ext cx="2537476" cy="1713462"/>
          </a:xfrm>
          <a:prstGeom prst="rect">
            <a:avLst/>
          </a:prstGeom>
        </p:spPr>
      </p:pic>
      <p:sp>
        <p:nvSpPr>
          <p:cNvPr id="7" name="Espace réservé du texte 10">
            <a:extLst>
              <a:ext uri="{FF2B5EF4-FFF2-40B4-BE49-F238E27FC236}">
                <a16:creationId xmlns:a16="http://schemas.microsoft.com/office/drawing/2014/main" id="{C4909177-9E8B-4869-83FB-7AE2EB5330BD}"/>
              </a:ext>
            </a:extLst>
          </p:cNvPr>
          <p:cNvSpPr>
            <a:spLocks noGrp="1"/>
          </p:cNvSpPr>
          <p:nvPr>
            <p:ph type="body" sz="quarter" idx="10" hasCustomPrompt="1"/>
          </p:nvPr>
        </p:nvSpPr>
        <p:spPr>
          <a:xfrm>
            <a:off x="1900548" y="5671038"/>
            <a:ext cx="8390901" cy="498850"/>
          </a:xfrm>
        </p:spPr>
        <p:txBody>
          <a:bodyPr/>
          <a:lstStyle>
            <a:lvl1pPr marL="0" indent="0">
              <a:buNone/>
              <a:defRPr lang="fr-FR" sz="2800" dirty="0">
                <a:solidFill>
                  <a:schemeClr val="bg1"/>
                </a:solidFill>
                <a:latin typeface="Raleway" pitchFamily="2" charset="77"/>
                <a:cs typeface="Arial" panose="020B0604020202020204" pitchFamily="34" charset="0"/>
              </a:defRPr>
            </a:lvl1pPr>
          </a:lstStyle>
          <a:p>
            <a:pPr algn="ctr"/>
            <a:r>
              <a:rPr lang="fr-FR" sz="2800">
                <a:solidFill>
                  <a:schemeClr val="bg1"/>
                </a:solidFill>
                <a:latin typeface="Raleway"/>
                <a:ea typeface="+mj-ea"/>
                <a:cs typeface="Arial" panose="020B0604020202020204" pitchFamily="34" charset="0"/>
              </a:rPr>
              <a:t>Établissement </a:t>
            </a:r>
            <a:r>
              <a:rPr lang="fr-FR" sz="2800">
                <a:solidFill>
                  <a:schemeClr val="bg1"/>
                </a:solidFill>
                <a:latin typeface="Raleway" pitchFamily="2" charset="77"/>
                <a:ea typeface="+mj-ea"/>
                <a:cs typeface="Arial" panose="020B0604020202020204" pitchFamily="34" charset="0"/>
              </a:rPr>
              <a:t>: </a:t>
            </a:r>
            <a:r>
              <a:rPr lang="fr-FR" sz="2800">
                <a:solidFill>
                  <a:schemeClr val="bg1"/>
                </a:solidFill>
                <a:latin typeface="Raleway" pitchFamily="2" charset="77"/>
              </a:rPr>
              <a:t>Université </a:t>
            </a:r>
            <a:r>
              <a:rPr lang="fr-FR" sz="2800" err="1">
                <a:solidFill>
                  <a:schemeClr val="bg1"/>
                </a:solidFill>
                <a:latin typeface="Raleway" pitchFamily="2" charset="77"/>
              </a:rPr>
              <a:t>Luminares</a:t>
            </a:r>
            <a:endParaRPr lang="fr-FR" sz="2800">
              <a:solidFill>
                <a:schemeClr val="bg1"/>
              </a:solidFill>
              <a:latin typeface="Raleway" pitchFamily="2" charset="77"/>
              <a:ea typeface="+mj-ea"/>
              <a:cs typeface="Arial" panose="020B0604020202020204" pitchFamily="34" charset="0"/>
            </a:endParaRPr>
          </a:p>
        </p:txBody>
      </p:sp>
    </p:spTree>
    <p:extLst>
      <p:ext uri="{BB962C8B-B14F-4D97-AF65-F5344CB8AC3E}">
        <p14:creationId xmlns:p14="http://schemas.microsoft.com/office/powerpoint/2010/main" val="2666244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Vierge fond bleu">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606D6D7-71E2-4F97-BD32-8F3E0FB963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Image 9">
            <a:extLst>
              <a:ext uri="{FF2B5EF4-FFF2-40B4-BE49-F238E27FC236}">
                <a16:creationId xmlns:a16="http://schemas.microsoft.com/office/drawing/2014/main" id="{8F9216C4-22AB-4158-AE65-EB0053BE9DDC}"/>
              </a:ext>
            </a:extLst>
          </p:cNvPr>
          <p:cNvPicPr>
            <a:picLocks noChangeAspect="1"/>
          </p:cNvPicPr>
          <p:nvPr userDrawn="1"/>
        </p:nvPicPr>
        <p:blipFill>
          <a:blip r:embed="rId3"/>
          <a:stretch/>
        </p:blipFill>
        <p:spPr bwMode="auto">
          <a:xfrm>
            <a:off x="188008" y="172380"/>
            <a:ext cx="1266323" cy="1263956"/>
          </a:xfrm>
          <a:prstGeom prst="rect">
            <a:avLst/>
          </a:prstGeom>
        </p:spPr>
      </p:pic>
      <p:pic>
        <p:nvPicPr>
          <p:cNvPr id="2" name="Image 1">
            <a:extLst>
              <a:ext uri="{FF2B5EF4-FFF2-40B4-BE49-F238E27FC236}">
                <a16:creationId xmlns:a16="http://schemas.microsoft.com/office/drawing/2014/main" id="{EE63691A-F3D8-295F-5AB5-A21DB716636E}"/>
              </a:ext>
            </a:extLst>
          </p:cNvPr>
          <p:cNvPicPr>
            <a:picLocks noChangeAspect="1"/>
          </p:cNvPicPr>
          <p:nvPr userDrawn="1"/>
        </p:nvPicPr>
        <p:blipFill>
          <a:blip r:embed="rId4"/>
          <a:stretch/>
        </p:blipFill>
        <p:spPr bwMode="auto">
          <a:xfrm>
            <a:off x="9466516" y="-42306"/>
            <a:ext cx="2537476" cy="1829343"/>
          </a:xfrm>
          <a:prstGeom prst="rect">
            <a:avLst/>
          </a:prstGeom>
        </p:spPr>
      </p:pic>
      <p:sp>
        <p:nvSpPr>
          <p:cNvPr id="5" name="Espace réservé du texte 15">
            <a:extLst>
              <a:ext uri="{FF2B5EF4-FFF2-40B4-BE49-F238E27FC236}">
                <a16:creationId xmlns:a16="http://schemas.microsoft.com/office/drawing/2014/main" id="{022193CD-AE87-45B7-944F-3D789529005D}"/>
              </a:ext>
            </a:extLst>
          </p:cNvPr>
          <p:cNvSpPr>
            <a:spLocks noGrp="1"/>
          </p:cNvSpPr>
          <p:nvPr>
            <p:ph type="body" sz="quarter" idx="12" hasCustomPrompt="1"/>
          </p:nvPr>
        </p:nvSpPr>
        <p:spPr>
          <a:xfrm>
            <a:off x="2047189" y="566383"/>
            <a:ext cx="8097623" cy="775685"/>
          </a:xfrm>
        </p:spPr>
        <p:txBody>
          <a:bodyPr>
            <a:noAutofit/>
          </a:bodyPr>
          <a:lstStyle>
            <a:lvl1pPr marL="0" indent="0" algn="ctr">
              <a:buNone/>
              <a:defRPr lang="fr-FR" sz="4400" kern="1200" baseline="0" dirty="0">
                <a:solidFill>
                  <a:schemeClr val="bg1"/>
                </a:solidFill>
                <a:latin typeface="Raleway" panose="020B0003030101060003" pitchFamily="34" charset="0"/>
                <a:ea typeface="+mj-ea"/>
                <a:cs typeface="Arial" panose="020B0604020202020204" pitchFamily="34" charset="0"/>
              </a:defRPr>
            </a:lvl1pPr>
          </a:lstStyle>
          <a:p>
            <a:pPr lvl="0"/>
            <a:r>
              <a:rPr lang="fr-FR"/>
              <a:t>Des questions ?</a:t>
            </a:r>
          </a:p>
        </p:txBody>
      </p:sp>
      <p:sp>
        <p:nvSpPr>
          <p:cNvPr id="6" name="Espace réservé du texte 15">
            <a:extLst>
              <a:ext uri="{FF2B5EF4-FFF2-40B4-BE49-F238E27FC236}">
                <a16:creationId xmlns:a16="http://schemas.microsoft.com/office/drawing/2014/main" id="{120F59D1-DF0F-4DF7-9EC3-B73B2ED0566F}"/>
              </a:ext>
            </a:extLst>
          </p:cNvPr>
          <p:cNvSpPr>
            <a:spLocks noGrp="1"/>
          </p:cNvSpPr>
          <p:nvPr>
            <p:ph type="body" sz="quarter" idx="13" hasCustomPrompt="1"/>
          </p:nvPr>
        </p:nvSpPr>
        <p:spPr>
          <a:xfrm>
            <a:off x="2047188" y="1760508"/>
            <a:ext cx="8097624" cy="592912"/>
          </a:xfrm>
        </p:spPr>
        <p:txBody>
          <a:bodyPr>
            <a:noAutofit/>
          </a:bodyPr>
          <a:lstStyle>
            <a:lvl1pPr marL="0" indent="0" algn="ctr">
              <a:buNone/>
              <a:defRPr lang="fr-FR" sz="3200" kern="1200" baseline="0" dirty="0">
                <a:solidFill>
                  <a:schemeClr val="bg1"/>
                </a:solidFill>
                <a:latin typeface="Raleway" panose="020B0003030101060003" pitchFamily="34" charset="0"/>
                <a:ea typeface="+mj-ea"/>
                <a:cs typeface="Arial" panose="020B0604020202020204" pitchFamily="34" charset="0"/>
              </a:defRPr>
            </a:lvl1pPr>
          </a:lstStyle>
          <a:p>
            <a:pPr lvl="0"/>
            <a:r>
              <a:rPr lang="fr-FR"/>
              <a:t>Retrouvez-nous sur le forum du cours !</a:t>
            </a:r>
          </a:p>
        </p:txBody>
      </p:sp>
      <p:pic>
        <p:nvPicPr>
          <p:cNvPr id="11" name="Graphique 10" descr="Courrier">
            <a:extLst>
              <a:ext uri="{FF2B5EF4-FFF2-40B4-BE49-F238E27FC236}">
                <a16:creationId xmlns:a16="http://schemas.microsoft.com/office/drawing/2014/main" id="{6BE65EF2-66C2-4D1C-809D-4CE949EC22DA}"/>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67400" y="2489032"/>
            <a:ext cx="457200" cy="457200"/>
          </a:xfrm>
          <a:prstGeom prst="rect">
            <a:avLst/>
          </a:prstGeom>
        </p:spPr>
      </p:pic>
      <p:pic>
        <p:nvPicPr>
          <p:cNvPr id="12" name="Graphique 11" descr="Lien">
            <a:extLst>
              <a:ext uri="{FF2B5EF4-FFF2-40B4-BE49-F238E27FC236}">
                <a16:creationId xmlns:a16="http://schemas.microsoft.com/office/drawing/2014/main" id="{86A2640F-4F90-498D-BDF8-20B9D06C6BF7}"/>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67400" y="4486086"/>
            <a:ext cx="457200" cy="457200"/>
          </a:xfrm>
          <a:prstGeom prst="rect">
            <a:avLst/>
          </a:prstGeom>
        </p:spPr>
      </p:pic>
      <p:sp>
        <p:nvSpPr>
          <p:cNvPr id="15" name="Espace réservé du texte 6">
            <a:extLst>
              <a:ext uri="{FF2B5EF4-FFF2-40B4-BE49-F238E27FC236}">
                <a16:creationId xmlns:a16="http://schemas.microsoft.com/office/drawing/2014/main" id="{11B793E9-A514-4F59-855C-E86E94048624}"/>
              </a:ext>
            </a:extLst>
          </p:cNvPr>
          <p:cNvSpPr>
            <a:spLocks noGrp="1"/>
          </p:cNvSpPr>
          <p:nvPr>
            <p:ph type="body" sz="quarter" idx="15" hasCustomPrompt="1"/>
          </p:nvPr>
        </p:nvSpPr>
        <p:spPr>
          <a:xfrm>
            <a:off x="2047189" y="4964780"/>
            <a:ext cx="8097623" cy="760612"/>
          </a:xfrm>
        </p:spPr>
        <p:txBody>
          <a:bodyPr>
            <a:normAutofit/>
          </a:bodyPr>
          <a:lstStyle>
            <a:lvl1pPr marL="0" indent="0">
              <a:buFontTx/>
              <a:buNone/>
              <a:defRPr sz="1800">
                <a:solidFill>
                  <a:schemeClr val="bg2"/>
                </a:solidFill>
                <a:latin typeface="Inter"/>
              </a:defRPr>
            </a:lvl1pPr>
          </a:lstStyle>
          <a:p>
            <a:pPr algn="ctr"/>
            <a:r>
              <a:rPr lang="fr-FR">
                <a:solidFill>
                  <a:schemeClr val="bg1"/>
                </a:solidFill>
                <a:latin typeface="Inter"/>
              </a:rPr>
              <a:t>Site web</a:t>
            </a:r>
          </a:p>
          <a:p>
            <a:pPr algn="ctr"/>
            <a:r>
              <a:rPr lang="fr-FR">
                <a:solidFill>
                  <a:schemeClr val="bg1"/>
                </a:solidFill>
                <a:latin typeface="Inter"/>
              </a:rPr>
              <a:t>https://cipe.univ-amu.fr</a:t>
            </a:r>
          </a:p>
        </p:txBody>
      </p:sp>
      <p:sp>
        <p:nvSpPr>
          <p:cNvPr id="16" name="Espace réservé du texte 15">
            <a:extLst>
              <a:ext uri="{FF2B5EF4-FFF2-40B4-BE49-F238E27FC236}">
                <a16:creationId xmlns:a16="http://schemas.microsoft.com/office/drawing/2014/main" id="{7BE5FDC9-B751-4247-BAC1-AB75F4C98D9E}"/>
              </a:ext>
            </a:extLst>
          </p:cNvPr>
          <p:cNvSpPr>
            <a:spLocks noGrp="1"/>
          </p:cNvSpPr>
          <p:nvPr>
            <p:ph type="body" sz="quarter" idx="16" hasCustomPrompt="1"/>
          </p:nvPr>
        </p:nvSpPr>
        <p:spPr>
          <a:xfrm>
            <a:off x="2047188" y="3004790"/>
            <a:ext cx="8097624" cy="1422737"/>
          </a:xfrm>
        </p:spPr>
        <p:txBody>
          <a:bodyPr>
            <a:noAutofit/>
          </a:bodyPr>
          <a:lstStyle>
            <a:lvl1pPr marL="0" indent="0" algn="ctr">
              <a:buNone/>
              <a:defRPr lang="fr-FR" sz="1800" kern="1200" baseline="0" dirty="0">
                <a:solidFill>
                  <a:schemeClr val="bg1"/>
                </a:solidFill>
                <a:latin typeface="Raleway" panose="020B0003030101060003" pitchFamily="34" charset="0"/>
                <a:ea typeface="+mj-ea"/>
                <a:cs typeface="Arial" panose="020B0604020202020204" pitchFamily="34" charset="0"/>
              </a:defRPr>
            </a:lvl1pPr>
          </a:lstStyle>
          <a:p>
            <a:pPr algn="ctr"/>
            <a:r>
              <a:rPr lang="fr-FR">
                <a:solidFill>
                  <a:schemeClr val="bg1"/>
                </a:solidFill>
                <a:latin typeface="Inter"/>
              </a:rPr>
              <a:t>Contacts</a:t>
            </a:r>
          </a:p>
          <a:p>
            <a:pPr algn="ctr"/>
            <a:r>
              <a:rPr lang="fr-FR">
                <a:solidFill>
                  <a:schemeClr val="bg1"/>
                </a:solidFill>
                <a:latin typeface="Inter"/>
              </a:rPr>
              <a:t>john.doe@example.com</a:t>
            </a:r>
          </a:p>
          <a:p>
            <a:pPr algn="ctr"/>
            <a:r>
              <a:rPr lang="fr-FR">
                <a:solidFill>
                  <a:schemeClr val="bg1"/>
                </a:solidFill>
                <a:latin typeface="Inter"/>
              </a:rPr>
              <a:t>emilie.dupont@fakemail.com</a:t>
            </a:r>
          </a:p>
          <a:p>
            <a:pPr algn="ctr"/>
            <a:r>
              <a:rPr lang="fr-FR">
                <a:solidFill>
                  <a:schemeClr val="bg1"/>
                </a:solidFill>
                <a:latin typeface="Inter"/>
              </a:rPr>
              <a:t>contact@fantasyemail.net</a:t>
            </a:r>
          </a:p>
        </p:txBody>
      </p:sp>
    </p:spTree>
    <p:extLst>
      <p:ext uri="{BB962C8B-B14F-4D97-AF65-F5344CB8AC3E}">
        <p14:creationId xmlns:p14="http://schemas.microsoft.com/office/powerpoint/2010/main" val="3990276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conférence">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467ABE98-144F-407D-84DA-0C14FDBF63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Espace réservé du titre 1">
            <a:extLst>
              <a:ext uri="{FF2B5EF4-FFF2-40B4-BE49-F238E27FC236}">
                <a16:creationId xmlns:a16="http://schemas.microsoft.com/office/drawing/2014/main" id="{E4DF0D0B-124D-438B-8550-3C3D55515E44}"/>
              </a:ext>
            </a:extLst>
          </p:cNvPr>
          <p:cNvSpPr>
            <a:spLocks noGrp="1"/>
          </p:cNvSpPr>
          <p:nvPr>
            <p:ph type="title" hasCustomPrompt="1"/>
          </p:nvPr>
        </p:nvSpPr>
        <p:spPr>
          <a:xfrm>
            <a:off x="1900549" y="2186707"/>
            <a:ext cx="8390901" cy="1325563"/>
          </a:xfrm>
          <a:prstGeom prst="rect">
            <a:avLst/>
          </a:prstGeom>
        </p:spPr>
        <p:txBody>
          <a:bodyPr vert="horz" lIns="91440" tIns="45720" rIns="91440" bIns="45720" rtlCol="0" anchor="ctr">
            <a:normAutofit/>
          </a:bodyPr>
          <a:lstStyle>
            <a:lvl1pPr algn="ctr">
              <a:defRPr baseline="0">
                <a:solidFill>
                  <a:schemeClr val="bg1"/>
                </a:solidFill>
                <a:latin typeface="Raleway" panose="020B0003030101060003" pitchFamily="34" charset="0"/>
                <a:cs typeface="Arial" panose="020B0604020202020204" pitchFamily="34" charset="0"/>
              </a:defRPr>
            </a:lvl1pPr>
          </a:lstStyle>
          <a:p>
            <a:r>
              <a:rPr lang="fr-FR"/>
              <a:t>Titre de la conférence</a:t>
            </a:r>
          </a:p>
        </p:txBody>
      </p:sp>
      <p:sp>
        <p:nvSpPr>
          <p:cNvPr id="11" name="Espace réservé du texte 2">
            <a:extLst>
              <a:ext uri="{FF2B5EF4-FFF2-40B4-BE49-F238E27FC236}">
                <a16:creationId xmlns:a16="http://schemas.microsoft.com/office/drawing/2014/main" id="{C7954960-0FC5-401D-8EA3-5E3331959C45}"/>
              </a:ext>
            </a:extLst>
          </p:cNvPr>
          <p:cNvSpPr>
            <a:spLocks noGrp="1"/>
          </p:cNvSpPr>
          <p:nvPr>
            <p:ph type="body" idx="1"/>
          </p:nvPr>
        </p:nvSpPr>
        <p:spPr>
          <a:xfrm>
            <a:off x="1900549" y="3659737"/>
            <a:ext cx="8390901" cy="1325563"/>
          </a:xfrm>
          <a:prstGeom prst="rect">
            <a:avLst/>
          </a:prstGeom>
        </p:spPr>
        <p:txBody>
          <a:bodyPr vert="horz" lIns="91440" tIns="45720" rIns="91440" bIns="45720" rtlCol="0" anchor="ctr">
            <a:normAutofit/>
          </a:bodyPr>
          <a:lstStyle>
            <a:lvl1pPr marL="0" indent="0" algn="ctr">
              <a:buNone/>
              <a:defRPr baseline="0">
                <a:solidFill>
                  <a:schemeClr val="bg1"/>
                </a:solidFill>
                <a:latin typeface="Raleway" panose="020B0003030101060003" pitchFamily="34" charset="0"/>
                <a:cs typeface="Arial" panose="020B0604020202020204" pitchFamily="34" charset="0"/>
              </a:defRPr>
            </a:lvl1pPr>
          </a:lstStyle>
          <a:p>
            <a:pPr lvl="0"/>
            <a:r>
              <a:rPr lang="fr-FR"/>
              <a:t>Auteurs</a:t>
            </a:r>
          </a:p>
        </p:txBody>
      </p:sp>
      <p:pic>
        <p:nvPicPr>
          <p:cNvPr id="12" name="Image 11">
            <a:extLst>
              <a:ext uri="{FF2B5EF4-FFF2-40B4-BE49-F238E27FC236}">
                <a16:creationId xmlns:a16="http://schemas.microsoft.com/office/drawing/2014/main" id="{AF607C6F-5840-47DF-AA8A-78F6EE207990}"/>
              </a:ext>
            </a:extLst>
          </p:cNvPr>
          <p:cNvPicPr>
            <a:picLocks noChangeAspect="1"/>
          </p:cNvPicPr>
          <p:nvPr userDrawn="1"/>
        </p:nvPicPr>
        <p:blipFill>
          <a:blip r:embed="rId3"/>
          <a:stretch/>
        </p:blipFill>
        <p:spPr bwMode="auto">
          <a:xfrm>
            <a:off x="188008" y="172380"/>
            <a:ext cx="1828798" cy="1825380"/>
          </a:xfrm>
          <a:prstGeom prst="rect">
            <a:avLst/>
          </a:prstGeom>
        </p:spPr>
      </p:pic>
      <p:pic>
        <p:nvPicPr>
          <p:cNvPr id="13" name="Image 12">
            <a:extLst>
              <a:ext uri="{FF2B5EF4-FFF2-40B4-BE49-F238E27FC236}">
                <a16:creationId xmlns:a16="http://schemas.microsoft.com/office/drawing/2014/main" id="{C9069E5F-0E26-45F6-AFC5-58F476669B3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9588605" y="-156020"/>
            <a:ext cx="2523039" cy="1885116"/>
          </a:xfrm>
          <a:prstGeom prst="rect">
            <a:avLst/>
          </a:prstGeom>
        </p:spPr>
      </p:pic>
      <p:sp>
        <p:nvSpPr>
          <p:cNvPr id="7" name="Espace réservé du texte 10">
            <a:extLst>
              <a:ext uri="{FF2B5EF4-FFF2-40B4-BE49-F238E27FC236}">
                <a16:creationId xmlns:a16="http://schemas.microsoft.com/office/drawing/2014/main" id="{C4909177-9E8B-4869-83FB-7AE2EB5330BD}"/>
              </a:ext>
            </a:extLst>
          </p:cNvPr>
          <p:cNvSpPr>
            <a:spLocks noGrp="1"/>
          </p:cNvSpPr>
          <p:nvPr>
            <p:ph type="body" sz="quarter" idx="10" hasCustomPrompt="1"/>
          </p:nvPr>
        </p:nvSpPr>
        <p:spPr>
          <a:xfrm>
            <a:off x="1900548" y="5652569"/>
            <a:ext cx="8390901" cy="498850"/>
          </a:xfrm>
        </p:spPr>
        <p:txBody>
          <a:bodyPr/>
          <a:lstStyle>
            <a:lvl1pPr marL="0" indent="0">
              <a:buNone/>
              <a:defRPr lang="fr-FR" sz="2800" dirty="0">
                <a:solidFill>
                  <a:schemeClr val="bg1"/>
                </a:solidFill>
                <a:latin typeface="Raleway" pitchFamily="2" charset="77"/>
                <a:cs typeface="Arial" panose="020B0604020202020204" pitchFamily="34" charset="0"/>
              </a:defRPr>
            </a:lvl1pPr>
          </a:lstStyle>
          <a:p>
            <a:pPr algn="ctr"/>
            <a:r>
              <a:rPr lang="fr-FR" sz="2800">
                <a:solidFill>
                  <a:schemeClr val="bg1"/>
                </a:solidFill>
                <a:latin typeface="Raleway"/>
                <a:ea typeface="+mj-ea"/>
                <a:cs typeface="Arial" panose="020B0604020202020204" pitchFamily="34" charset="0"/>
              </a:rPr>
              <a:t>Établissement </a:t>
            </a:r>
            <a:r>
              <a:rPr lang="fr-FR" sz="2800">
                <a:solidFill>
                  <a:schemeClr val="bg1"/>
                </a:solidFill>
                <a:latin typeface="Raleway" pitchFamily="2" charset="77"/>
                <a:ea typeface="+mj-ea"/>
                <a:cs typeface="Arial" panose="020B0604020202020204" pitchFamily="34" charset="0"/>
              </a:rPr>
              <a:t>: </a:t>
            </a:r>
            <a:r>
              <a:rPr lang="fr-FR" sz="2800">
                <a:solidFill>
                  <a:schemeClr val="bg1"/>
                </a:solidFill>
                <a:latin typeface="Raleway" pitchFamily="2" charset="77"/>
              </a:rPr>
              <a:t>Université </a:t>
            </a:r>
            <a:r>
              <a:rPr lang="fr-FR" sz="2800" err="1">
                <a:solidFill>
                  <a:schemeClr val="bg1"/>
                </a:solidFill>
                <a:latin typeface="Raleway" pitchFamily="2" charset="77"/>
              </a:rPr>
              <a:t>Luminares</a:t>
            </a:r>
            <a:endParaRPr lang="fr-FR" sz="2800">
              <a:solidFill>
                <a:schemeClr val="bg1"/>
              </a:solidFill>
              <a:latin typeface="Raleway" pitchFamily="2" charset="77"/>
              <a:ea typeface="+mj-ea"/>
              <a:cs typeface="Arial" panose="020B0604020202020204" pitchFamily="34" charset="0"/>
            </a:endParaRPr>
          </a:p>
        </p:txBody>
      </p:sp>
    </p:spTree>
    <p:extLst>
      <p:ext uri="{BB962C8B-B14F-4D97-AF65-F5344CB8AC3E}">
        <p14:creationId xmlns:p14="http://schemas.microsoft.com/office/powerpoint/2010/main" val="830810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émo">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467ABE98-144F-407D-84DA-0C14FDBF63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Espace réservé du titre 1">
            <a:extLst>
              <a:ext uri="{FF2B5EF4-FFF2-40B4-BE49-F238E27FC236}">
                <a16:creationId xmlns:a16="http://schemas.microsoft.com/office/drawing/2014/main" id="{E4DF0D0B-124D-438B-8550-3C3D55515E44}"/>
              </a:ext>
            </a:extLst>
          </p:cNvPr>
          <p:cNvSpPr>
            <a:spLocks noGrp="1"/>
          </p:cNvSpPr>
          <p:nvPr>
            <p:ph type="title" hasCustomPrompt="1"/>
          </p:nvPr>
        </p:nvSpPr>
        <p:spPr>
          <a:xfrm>
            <a:off x="1900549" y="2186707"/>
            <a:ext cx="8390901" cy="1325563"/>
          </a:xfrm>
          <a:prstGeom prst="rect">
            <a:avLst/>
          </a:prstGeom>
        </p:spPr>
        <p:txBody>
          <a:bodyPr vert="horz" lIns="91440" tIns="45720" rIns="91440" bIns="45720" rtlCol="0" anchor="ctr">
            <a:normAutofit/>
          </a:bodyPr>
          <a:lstStyle>
            <a:lvl1pPr algn="ctr">
              <a:defRPr baseline="0">
                <a:solidFill>
                  <a:schemeClr val="bg1"/>
                </a:solidFill>
                <a:latin typeface="Raleway" panose="020B0003030101060003" pitchFamily="34" charset="0"/>
                <a:cs typeface="Arial" panose="020B0604020202020204" pitchFamily="34" charset="0"/>
              </a:defRPr>
            </a:lvl1pPr>
          </a:lstStyle>
          <a:p>
            <a:r>
              <a:rPr lang="fr-FR"/>
              <a:t>Titre de la démo</a:t>
            </a:r>
          </a:p>
        </p:txBody>
      </p:sp>
      <p:sp>
        <p:nvSpPr>
          <p:cNvPr id="11" name="Espace réservé du texte 2">
            <a:extLst>
              <a:ext uri="{FF2B5EF4-FFF2-40B4-BE49-F238E27FC236}">
                <a16:creationId xmlns:a16="http://schemas.microsoft.com/office/drawing/2014/main" id="{C7954960-0FC5-401D-8EA3-5E3331959C45}"/>
              </a:ext>
            </a:extLst>
          </p:cNvPr>
          <p:cNvSpPr>
            <a:spLocks noGrp="1"/>
          </p:cNvSpPr>
          <p:nvPr>
            <p:ph type="body" idx="1"/>
          </p:nvPr>
        </p:nvSpPr>
        <p:spPr>
          <a:xfrm>
            <a:off x="1900549" y="3659737"/>
            <a:ext cx="8390901" cy="1325563"/>
          </a:xfrm>
          <a:prstGeom prst="rect">
            <a:avLst/>
          </a:prstGeom>
        </p:spPr>
        <p:txBody>
          <a:bodyPr vert="horz" lIns="91440" tIns="45720" rIns="91440" bIns="45720" rtlCol="0" anchor="ctr">
            <a:normAutofit/>
          </a:bodyPr>
          <a:lstStyle>
            <a:lvl1pPr marL="0" indent="0" algn="ctr">
              <a:buNone/>
              <a:defRPr baseline="0">
                <a:solidFill>
                  <a:schemeClr val="bg1"/>
                </a:solidFill>
                <a:latin typeface="Raleway" panose="020B0003030101060003" pitchFamily="34" charset="0"/>
                <a:cs typeface="Arial" panose="020B0604020202020204" pitchFamily="34" charset="0"/>
              </a:defRPr>
            </a:lvl1pPr>
          </a:lstStyle>
          <a:p>
            <a:pPr lvl="0"/>
            <a:r>
              <a:rPr lang="fr-FR"/>
              <a:t>Auteurs</a:t>
            </a:r>
          </a:p>
        </p:txBody>
      </p:sp>
      <p:pic>
        <p:nvPicPr>
          <p:cNvPr id="12" name="Image 11">
            <a:extLst>
              <a:ext uri="{FF2B5EF4-FFF2-40B4-BE49-F238E27FC236}">
                <a16:creationId xmlns:a16="http://schemas.microsoft.com/office/drawing/2014/main" id="{AF607C6F-5840-47DF-AA8A-78F6EE207990}"/>
              </a:ext>
            </a:extLst>
          </p:cNvPr>
          <p:cNvPicPr>
            <a:picLocks noChangeAspect="1"/>
          </p:cNvPicPr>
          <p:nvPr userDrawn="1"/>
        </p:nvPicPr>
        <p:blipFill>
          <a:blip r:embed="rId3"/>
          <a:stretch/>
        </p:blipFill>
        <p:spPr bwMode="auto">
          <a:xfrm>
            <a:off x="188008" y="172380"/>
            <a:ext cx="1828798" cy="1825380"/>
          </a:xfrm>
          <a:prstGeom prst="rect">
            <a:avLst/>
          </a:prstGeom>
        </p:spPr>
      </p:pic>
      <p:pic>
        <p:nvPicPr>
          <p:cNvPr id="13" name="Image 12">
            <a:extLst>
              <a:ext uri="{FF2B5EF4-FFF2-40B4-BE49-F238E27FC236}">
                <a16:creationId xmlns:a16="http://schemas.microsoft.com/office/drawing/2014/main" id="{C9069E5F-0E26-45F6-AFC5-58F476669B3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10033453" y="-119490"/>
            <a:ext cx="2859791" cy="1906527"/>
          </a:xfrm>
          <a:prstGeom prst="rect">
            <a:avLst/>
          </a:prstGeom>
        </p:spPr>
      </p:pic>
      <p:sp>
        <p:nvSpPr>
          <p:cNvPr id="7" name="Espace réservé du texte 10">
            <a:extLst>
              <a:ext uri="{FF2B5EF4-FFF2-40B4-BE49-F238E27FC236}">
                <a16:creationId xmlns:a16="http://schemas.microsoft.com/office/drawing/2014/main" id="{C4909177-9E8B-4869-83FB-7AE2EB5330BD}"/>
              </a:ext>
            </a:extLst>
          </p:cNvPr>
          <p:cNvSpPr>
            <a:spLocks noGrp="1"/>
          </p:cNvSpPr>
          <p:nvPr>
            <p:ph type="body" sz="quarter" idx="10" hasCustomPrompt="1"/>
          </p:nvPr>
        </p:nvSpPr>
        <p:spPr>
          <a:xfrm>
            <a:off x="1900549" y="5652569"/>
            <a:ext cx="8390900" cy="498850"/>
          </a:xfrm>
        </p:spPr>
        <p:txBody>
          <a:bodyPr/>
          <a:lstStyle>
            <a:lvl1pPr marL="0" indent="0">
              <a:buNone/>
              <a:defRPr lang="fr-FR" sz="2800" dirty="0">
                <a:solidFill>
                  <a:schemeClr val="bg1"/>
                </a:solidFill>
                <a:latin typeface="Raleway" pitchFamily="2" charset="77"/>
                <a:cs typeface="Arial" panose="020B0604020202020204" pitchFamily="34" charset="0"/>
              </a:defRPr>
            </a:lvl1pPr>
          </a:lstStyle>
          <a:p>
            <a:pPr algn="ctr"/>
            <a:r>
              <a:rPr lang="fr-FR" sz="2800">
                <a:solidFill>
                  <a:schemeClr val="bg1"/>
                </a:solidFill>
                <a:latin typeface="Raleway"/>
                <a:ea typeface="+mj-ea"/>
                <a:cs typeface="Arial" panose="020B0604020202020204" pitchFamily="34" charset="0"/>
              </a:rPr>
              <a:t>Établissement </a:t>
            </a:r>
            <a:r>
              <a:rPr lang="fr-FR" sz="2800">
                <a:solidFill>
                  <a:schemeClr val="bg1"/>
                </a:solidFill>
                <a:latin typeface="Raleway" pitchFamily="2" charset="77"/>
                <a:ea typeface="+mj-ea"/>
                <a:cs typeface="Arial" panose="020B0604020202020204" pitchFamily="34" charset="0"/>
              </a:rPr>
              <a:t>: </a:t>
            </a:r>
            <a:r>
              <a:rPr lang="fr-FR" sz="2800">
                <a:solidFill>
                  <a:schemeClr val="bg1"/>
                </a:solidFill>
                <a:latin typeface="Raleway" pitchFamily="2" charset="77"/>
              </a:rPr>
              <a:t>Université </a:t>
            </a:r>
            <a:r>
              <a:rPr lang="fr-FR" sz="2800" err="1">
                <a:solidFill>
                  <a:schemeClr val="bg1"/>
                </a:solidFill>
                <a:latin typeface="Raleway" pitchFamily="2" charset="77"/>
              </a:rPr>
              <a:t>Luminares</a:t>
            </a:r>
            <a:endParaRPr lang="fr-FR" sz="2800">
              <a:solidFill>
                <a:schemeClr val="bg1"/>
              </a:solidFill>
              <a:latin typeface="Raleway" pitchFamily="2" charset="77"/>
              <a:ea typeface="+mj-ea"/>
              <a:cs typeface="Arial" panose="020B0604020202020204" pitchFamily="34" charset="0"/>
            </a:endParaRPr>
          </a:p>
        </p:txBody>
      </p:sp>
    </p:spTree>
    <p:extLst>
      <p:ext uri="{BB962C8B-B14F-4D97-AF65-F5344CB8AC3E}">
        <p14:creationId xmlns:p14="http://schemas.microsoft.com/office/powerpoint/2010/main" val="3227523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ntributeurs">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DBFE9BD7-0D15-4DC5-AEA2-F512039EF2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C212E754-4453-4487-9A62-10BDDF32A45B}"/>
              </a:ext>
            </a:extLst>
          </p:cNvPr>
          <p:cNvSpPr>
            <a:spLocks noGrp="1"/>
          </p:cNvSpPr>
          <p:nvPr>
            <p:ph type="title" hasCustomPrompt="1"/>
          </p:nvPr>
        </p:nvSpPr>
        <p:spPr>
          <a:xfrm>
            <a:off x="2574867" y="340187"/>
            <a:ext cx="7042265" cy="1325563"/>
          </a:xfrm>
        </p:spPr>
        <p:txBody>
          <a:bodyPr/>
          <a:lstStyle>
            <a:lvl1pPr algn="ctr">
              <a:defRPr lang="fr-FR" sz="4400" kern="1200" smtClean="0">
                <a:solidFill>
                  <a:schemeClr val="bg1"/>
                </a:solidFill>
                <a:latin typeface="Raleway"/>
                <a:ea typeface="+mj-ea"/>
                <a:cs typeface="Arial" panose="020B0604020202020204" pitchFamily="34" charset="0"/>
              </a:defRPr>
            </a:lvl1pPr>
          </a:lstStyle>
          <a:p>
            <a:r>
              <a:rPr lang="fr-FR"/>
              <a:t>Contributeurs</a:t>
            </a:r>
          </a:p>
        </p:txBody>
      </p:sp>
      <p:sp>
        <p:nvSpPr>
          <p:cNvPr id="11" name="Espace réservé du texte 10">
            <a:extLst>
              <a:ext uri="{FF2B5EF4-FFF2-40B4-BE49-F238E27FC236}">
                <a16:creationId xmlns:a16="http://schemas.microsoft.com/office/drawing/2014/main" id="{C73DBB9A-2BED-4207-97B6-F68F0CF7BD83}"/>
              </a:ext>
            </a:extLst>
          </p:cNvPr>
          <p:cNvSpPr>
            <a:spLocks noGrp="1"/>
          </p:cNvSpPr>
          <p:nvPr>
            <p:ph type="body" sz="quarter" idx="10" hasCustomPrompt="1"/>
          </p:nvPr>
        </p:nvSpPr>
        <p:spPr>
          <a:xfrm>
            <a:off x="2574867" y="5652569"/>
            <a:ext cx="7042264" cy="498850"/>
          </a:xfrm>
        </p:spPr>
        <p:txBody>
          <a:bodyPr/>
          <a:lstStyle>
            <a:lvl1pPr marL="0" indent="0">
              <a:buNone/>
              <a:defRPr lang="fr-FR" sz="2800" dirty="0">
                <a:solidFill>
                  <a:schemeClr val="bg1"/>
                </a:solidFill>
                <a:latin typeface="Raleway" pitchFamily="2" charset="77"/>
                <a:cs typeface="Arial" panose="020B0604020202020204" pitchFamily="34" charset="0"/>
              </a:defRPr>
            </a:lvl1pPr>
          </a:lstStyle>
          <a:p>
            <a:pPr algn="ctr"/>
            <a:r>
              <a:rPr lang="fr-FR" sz="2800">
                <a:solidFill>
                  <a:schemeClr val="bg1"/>
                </a:solidFill>
                <a:latin typeface="Raleway"/>
                <a:ea typeface="+mj-ea"/>
                <a:cs typeface="Arial" panose="020B0604020202020204" pitchFamily="34" charset="0"/>
              </a:rPr>
              <a:t>Établissement </a:t>
            </a:r>
            <a:r>
              <a:rPr lang="fr-FR" sz="2800">
                <a:solidFill>
                  <a:schemeClr val="bg1"/>
                </a:solidFill>
                <a:latin typeface="Raleway" pitchFamily="2" charset="77"/>
                <a:ea typeface="+mj-ea"/>
                <a:cs typeface="Arial" panose="020B0604020202020204" pitchFamily="34" charset="0"/>
              </a:rPr>
              <a:t>: </a:t>
            </a:r>
            <a:r>
              <a:rPr lang="fr-FR" sz="2800">
                <a:solidFill>
                  <a:schemeClr val="bg1"/>
                </a:solidFill>
                <a:latin typeface="Raleway" pitchFamily="2" charset="77"/>
              </a:rPr>
              <a:t>Université </a:t>
            </a:r>
            <a:r>
              <a:rPr lang="fr-FR" sz="2800" err="1">
                <a:solidFill>
                  <a:schemeClr val="bg1"/>
                </a:solidFill>
                <a:latin typeface="Raleway" pitchFamily="2" charset="77"/>
              </a:rPr>
              <a:t>Luminares</a:t>
            </a:r>
            <a:endParaRPr lang="fr-FR" sz="2800">
              <a:solidFill>
                <a:schemeClr val="bg1"/>
              </a:solidFill>
              <a:latin typeface="Raleway" pitchFamily="2" charset="77"/>
              <a:ea typeface="+mj-ea"/>
              <a:cs typeface="Arial" panose="020B0604020202020204" pitchFamily="34" charset="0"/>
            </a:endParaRPr>
          </a:p>
        </p:txBody>
      </p:sp>
      <p:sp>
        <p:nvSpPr>
          <p:cNvPr id="13" name="Espace réservé du texte 10">
            <a:extLst>
              <a:ext uri="{FF2B5EF4-FFF2-40B4-BE49-F238E27FC236}">
                <a16:creationId xmlns:a16="http://schemas.microsoft.com/office/drawing/2014/main" id="{5FA5C458-F9F8-4708-8789-03515F52A5C8}"/>
              </a:ext>
            </a:extLst>
          </p:cNvPr>
          <p:cNvSpPr>
            <a:spLocks noGrp="1"/>
          </p:cNvSpPr>
          <p:nvPr>
            <p:ph type="body" sz="quarter" idx="12" hasCustomPrompt="1"/>
          </p:nvPr>
        </p:nvSpPr>
        <p:spPr>
          <a:xfrm>
            <a:off x="5025042" y="4261875"/>
            <a:ext cx="2141913" cy="498850"/>
          </a:xfr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2800" dirty="0">
                <a:solidFill>
                  <a:schemeClr val="bg1"/>
                </a:solidFill>
                <a:latin typeface="Raleway" pitchFamily="2" charset="77"/>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800">
                <a:solidFill>
                  <a:schemeClr val="bg1"/>
                </a:solidFill>
                <a:latin typeface="Raleway"/>
              </a:rPr>
              <a:t>Jane Doe</a:t>
            </a:r>
          </a:p>
        </p:txBody>
      </p:sp>
      <p:sp>
        <p:nvSpPr>
          <p:cNvPr id="16" name="Espace réservé du texte 10">
            <a:extLst>
              <a:ext uri="{FF2B5EF4-FFF2-40B4-BE49-F238E27FC236}">
                <a16:creationId xmlns:a16="http://schemas.microsoft.com/office/drawing/2014/main" id="{9E69D5EA-085C-41C0-8D5E-EEFBBCE00724}"/>
              </a:ext>
            </a:extLst>
          </p:cNvPr>
          <p:cNvSpPr>
            <a:spLocks noGrp="1"/>
          </p:cNvSpPr>
          <p:nvPr>
            <p:ph type="body" sz="quarter" idx="13" hasCustomPrompt="1"/>
          </p:nvPr>
        </p:nvSpPr>
        <p:spPr>
          <a:xfrm>
            <a:off x="8906231" y="4261875"/>
            <a:ext cx="2141913" cy="498850"/>
          </a:xfr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2800" dirty="0">
                <a:solidFill>
                  <a:schemeClr val="bg1"/>
                </a:solidFill>
                <a:latin typeface="Raleway" pitchFamily="2" charset="77"/>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800" err="1">
                <a:solidFill>
                  <a:schemeClr val="bg1"/>
                </a:solidFill>
                <a:latin typeface="Raleway"/>
              </a:rPr>
              <a:t>Idéfix</a:t>
            </a:r>
            <a:endParaRPr lang="fr-FR" sz="2800">
              <a:solidFill>
                <a:schemeClr val="bg1"/>
              </a:solidFill>
              <a:latin typeface="Raleway"/>
            </a:endParaRPr>
          </a:p>
        </p:txBody>
      </p:sp>
      <p:pic>
        <p:nvPicPr>
          <p:cNvPr id="17" name="Image 16">
            <a:extLst>
              <a:ext uri="{FF2B5EF4-FFF2-40B4-BE49-F238E27FC236}">
                <a16:creationId xmlns:a16="http://schemas.microsoft.com/office/drawing/2014/main" id="{F7CE16FE-00EF-41E9-9C5F-2BF88EFA8A8A}"/>
              </a:ext>
            </a:extLst>
          </p:cNvPr>
          <p:cNvPicPr>
            <a:picLocks noChangeAspect="1"/>
          </p:cNvPicPr>
          <p:nvPr userDrawn="1"/>
        </p:nvPicPr>
        <p:blipFill>
          <a:blip r:embed="rId3"/>
          <a:stretch/>
        </p:blipFill>
        <p:spPr bwMode="auto">
          <a:xfrm>
            <a:off x="188008" y="172380"/>
            <a:ext cx="1266323" cy="1263956"/>
          </a:xfrm>
          <a:prstGeom prst="rect">
            <a:avLst/>
          </a:prstGeom>
        </p:spPr>
      </p:pic>
      <p:pic>
        <p:nvPicPr>
          <p:cNvPr id="18" name="Image 17">
            <a:extLst>
              <a:ext uri="{FF2B5EF4-FFF2-40B4-BE49-F238E27FC236}">
                <a16:creationId xmlns:a16="http://schemas.microsoft.com/office/drawing/2014/main" id="{18B53EDC-04BC-4F05-AB49-5CBD2D5C3597}"/>
              </a:ext>
            </a:extLst>
          </p:cNvPr>
          <p:cNvPicPr>
            <a:picLocks noChangeAspect="1"/>
          </p:cNvPicPr>
          <p:nvPr userDrawn="1"/>
        </p:nvPicPr>
        <p:blipFill>
          <a:blip r:embed="rId4"/>
          <a:stretch/>
        </p:blipFill>
        <p:spPr bwMode="auto">
          <a:xfrm>
            <a:off x="9466516" y="-42306"/>
            <a:ext cx="2537476" cy="1829343"/>
          </a:xfrm>
          <a:prstGeom prst="rect">
            <a:avLst/>
          </a:prstGeom>
        </p:spPr>
      </p:pic>
      <p:sp>
        <p:nvSpPr>
          <p:cNvPr id="24" name="Ellipse 23">
            <a:extLst>
              <a:ext uri="{FF2B5EF4-FFF2-40B4-BE49-F238E27FC236}">
                <a16:creationId xmlns:a16="http://schemas.microsoft.com/office/drawing/2014/main" id="{0EB01636-FC7A-4AAA-9763-5BD244F918D4}"/>
              </a:ext>
            </a:extLst>
          </p:cNvPr>
          <p:cNvSpPr/>
          <p:nvPr userDrawn="1"/>
        </p:nvSpPr>
        <p:spPr>
          <a:xfrm>
            <a:off x="1197204" y="2140742"/>
            <a:ext cx="2066637" cy="2066637"/>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5" name="Ellipse 24">
            <a:extLst>
              <a:ext uri="{FF2B5EF4-FFF2-40B4-BE49-F238E27FC236}">
                <a16:creationId xmlns:a16="http://schemas.microsoft.com/office/drawing/2014/main" id="{707FA030-DA3A-452E-B04D-28CB1B45C442}"/>
              </a:ext>
            </a:extLst>
          </p:cNvPr>
          <p:cNvSpPr/>
          <p:nvPr userDrawn="1"/>
        </p:nvSpPr>
        <p:spPr>
          <a:xfrm>
            <a:off x="5070537" y="2140742"/>
            <a:ext cx="2066637" cy="2066637"/>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6" name="Ellipse 25">
            <a:extLst>
              <a:ext uri="{FF2B5EF4-FFF2-40B4-BE49-F238E27FC236}">
                <a16:creationId xmlns:a16="http://schemas.microsoft.com/office/drawing/2014/main" id="{5697FD4C-3617-49C9-935C-F7280AF529B2}"/>
              </a:ext>
            </a:extLst>
          </p:cNvPr>
          <p:cNvSpPr/>
          <p:nvPr userDrawn="1"/>
        </p:nvSpPr>
        <p:spPr>
          <a:xfrm>
            <a:off x="8943870" y="2140742"/>
            <a:ext cx="2066637" cy="2066637"/>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7" name="Espace réservé du texte 10">
            <a:extLst>
              <a:ext uri="{FF2B5EF4-FFF2-40B4-BE49-F238E27FC236}">
                <a16:creationId xmlns:a16="http://schemas.microsoft.com/office/drawing/2014/main" id="{5DB70AC9-D8FA-440E-9092-D8B0C044278A}"/>
              </a:ext>
            </a:extLst>
          </p:cNvPr>
          <p:cNvSpPr>
            <a:spLocks noGrp="1"/>
          </p:cNvSpPr>
          <p:nvPr>
            <p:ph type="body" sz="quarter" idx="14" hasCustomPrompt="1"/>
          </p:nvPr>
        </p:nvSpPr>
        <p:spPr>
          <a:xfrm>
            <a:off x="1159565" y="4218566"/>
            <a:ext cx="2141913" cy="498850"/>
          </a:xfr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2800" dirty="0">
                <a:solidFill>
                  <a:schemeClr val="bg1"/>
                </a:solidFill>
                <a:latin typeface="Raleway" pitchFamily="2" charset="77"/>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800">
                <a:solidFill>
                  <a:schemeClr val="bg1"/>
                </a:solidFill>
                <a:latin typeface="Raleway"/>
              </a:rPr>
              <a:t>Tartempion</a:t>
            </a:r>
          </a:p>
        </p:txBody>
      </p:sp>
    </p:spTree>
    <p:extLst>
      <p:ext uri="{BB962C8B-B14F-4D97-AF65-F5344CB8AC3E}">
        <p14:creationId xmlns:p14="http://schemas.microsoft.com/office/powerpoint/2010/main" val="2584582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ntributeurs">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DBFE9BD7-0D15-4DC5-AEA2-F512039EF2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C212E754-4453-4487-9A62-10BDDF32A45B}"/>
              </a:ext>
            </a:extLst>
          </p:cNvPr>
          <p:cNvSpPr>
            <a:spLocks noGrp="1"/>
          </p:cNvSpPr>
          <p:nvPr>
            <p:ph type="title" hasCustomPrompt="1"/>
          </p:nvPr>
        </p:nvSpPr>
        <p:spPr>
          <a:xfrm>
            <a:off x="2574867" y="340187"/>
            <a:ext cx="7042265" cy="1325563"/>
          </a:xfrm>
        </p:spPr>
        <p:txBody>
          <a:bodyPr/>
          <a:lstStyle>
            <a:lvl1pPr algn="ctr">
              <a:defRPr lang="fr-FR" sz="4400" kern="1200" smtClean="0">
                <a:solidFill>
                  <a:schemeClr val="bg1"/>
                </a:solidFill>
                <a:latin typeface="Raleway"/>
                <a:ea typeface="+mj-ea"/>
                <a:cs typeface="Arial" panose="020B0604020202020204" pitchFamily="34" charset="0"/>
              </a:defRPr>
            </a:lvl1pPr>
          </a:lstStyle>
          <a:p>
            <a:r>
              <a:rPr lang="fr-FR"/>
              <a:t>Contributeurs</a:t>
            </a:r>
          </a:p>
        </p:txBody>
      </p:sp>
      <p:sp>
        <p:nvSpPr>
          <p:cNvPr id="11" name="Espace réservé du texte 10">
            <a:extLst>
              <a:ext uri="{FF2B5EF4-FFF2-40B4-BE49-F238E27FC236}">
                <a16:creationId xmlns:a16="http://schemas.microsoft.com/office/drawing/2014/main" id="{C73DBB9A-2BED-4207-97B6-F68F0CF7BD83}"/>
              </a:ext>
            </a:extLst>
          </p:cNvPr>
          <p:cNvSpPr>
            <a:spLocks noGrp="1"/>
          </p:cNvSpPr>
          <p:nvPr>
            <p:ph type="body" sz="quarter" idx="10" hasCustomPrompt="1"/>
          </p:nvPr>
        </p:nvSpPr>
        <p:spPr>
          <a:xfrm>
            <a:off x="2574867" y="5652569"/>
            <a:ext cx="6972730" cy="498850"/>
          </a:xfrm>
        </p:spPr>
        <p:txBody>
          <a:bodyPr/>
          <a:lstStyle>
            <a:lvl1pPr marL="0" indent="0">
              <a:buNone/>
              <a:defRPr lang="fr-FR" sz="2800" dirty="0">
                <a:solidFill>
                  <a:schemeClr val="bg1"/>
                </a:solidFill>
                <a:latin typeface="Raleway" pitchFamily="2" charset="77"/>
                <a:cs typeface="Arial" panose="020B0604020202020204" pitchFamily="34" charset="0"/>
              </a:defRPr>
            </a:lvl1pPr>
          </a:lstStyle>
          <a:p>
            <a:pPr algn="ctr"/>
            <a:r>
              <a:rPr lang="fr-FR" sz="2800">
                <a:solidFill>
                  <a:schemeClr val="bg1"/>
                </a:solidFill>
                <a:latin typeface="Raleway"/>
                <a:ea typeface="+mj-ea"/>
                <a:cs typeface="Arial" panose="020B0604020202020204" pitchFamily="34" charset="0"/>
              </a:rPr>
              <a:t>Établissement </a:t>
            </a:r>
            <a:r>
              <a:rPr lang="fr-FR" sz="2800">
                <a:solidFill>
                  <a:schemeClr val="bg1"/>
                </a:solidFill>
                <a:latin typeface="Raleway" pitchFamily="2" charset="77"/>
                <a:ea typeface="+mj-ea"/>
                <a:cs typeface="Arial" panose="020B0604020202020204" pitchFamily="34" charset="0"/>
              </a:rPr>
              <a:t>: </a:t>
            </a:r>
            <a:r>
              <a:rPr lang="fr-FR" sz="2800">
                <a:solidFill>
                  <a:schemeClr val="bg1"/>
                </a:solidFill>
                <a:latin typeface="Raleway" pitchFamily="2" charset="77"/>
              </a:rPr>
              <a:t>Université </a:t>
            </a:r>
            <a:r>
              <a:rPr lang="fr-FR" sz="2800" err="1">
                <a:solidFill>
                  <a:schemeClr val="bg1"/>
                </a:solidFill>
                <a:latin typeface="Raleway" pitchFamily="2" charset="77"/>
              </a:rPr>
              <a:t>Luminares</a:t>
            </a:r>
            <a:endParaRPr lang="fr-FR" sz="2800">
              <a:solidFill>
                <a:schemeClr val="bg1"/>
              </a:solidFill>
              <a:latin typeface="Raleway" pitchFamily="2" charset="77"/>
              <a:ea typeface="+mj-ea"/>
              <a:cs typeface="Arial" panose="020B0604020202020204" pitchFamily="34" charset="0"/>
            </a:endParaRPr>
          </a:p>
        </p:txBody>
      </p:sp>
      <p:sp>
        <p:nvSpPr>
          <p:cNvPr id="13" name="Espace réservé du texte 10">
            <a:extLst>
              <a:ext uri="{FF2B5EF4-FFF2-40B4-BE49-F238E27FC236}">
                <a16:creationId xmlns:a16="http://schemas.microsoft.com/office/drawing/2014/main" id="{5FA5C458-F9F8-4708-8789-03515F52A5C8}"/>
              </a:ext>
            </a:extLst>
          </p:cNvPr>
          <p:cNvSpPr>
            <a:spLocks noGrp="1"/>
          </p:cNvSpPr>
          <p:nvPr>
            <p:ph type="body" sz="quarter" idx="12" hasCustomPrompt="1"/>
          </p:nvPr>
        </p:nvSpPr>
        <p:spPr>
          <a:xfrm>
            <a:off x="6985818" y="4224168"/>
            <a:ext cx="2141913" cy="498850"/>
          </a:xfr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2800" dirty="0">
                <a:solidFill>
                  <a:schemeClr val="bg1"/>
                </a:solidFill>
                <a:latin typeface="Raleway" pitchFamily="2" charset="77"/>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800">
                <a:solidFill>
                  <a:schemeClr val="bg1"/>
                </a:solidFill>
                <a:latin typeface="Raleway"/>
              </a:rPr>
              <a:t>Jane Doe</a:t>
            </a:r>
          </a:p>
        </p:txBody>
      </p:sp>
      <p:pic>
        <p:nvPicPr>
          <p:cNvPr id="17" name="Image 16">
            <a:extLst>
              <a:ext uri="{FF2B5EF4-FFF2-40B4-BE49-F238E27FC236}">
                <a16:creationId xmlns:a16="http://schemas.microsoft.com/office/drawing/2014/main" id="{F7CE16FE-00EF-41E9-9C5F-2BF88EFA8A8A}"/>
              </a:ext>
            </a:extLst>
          </p:cNvPr>
          <p:cNvPicPr>
            <a:picLocks noChangeAspect="1"/>
          </p:cNvPicPr>
          <p:nvPr userDrawn="1"/>
        </p:nvPicPr>
        <p:blipFill>
          <a:blip r:embed="rId3"/>
          <a:stretch/>
        </p:blipFill>
        <p:spPr bwMode="auto">
          <a:xfrm>
            <a:off x="188008" y="172380"/>
            <a:ext cx="1266323" cy="1263956"/>
          </a:xfrm>
          <a:prstGeom prst="rect">
            <a:avLst/>
          </a:prstGeom>
        </p:spPr>
      </p:pic>
      <p:pic>
        <p:nvPicPr>
          <p:cNvPr id="18" name="Image 17">
            <a:extLst>
              <a:ext uri="{FF2B5EF4-FFF2-40B4-BE49-F238E27FC236}">
                <a16:creationId xmlns:a16="http://schemas.microsoft.com/office/drawing/2014/main" id="{18B53EDC-04BC-4F05-AB49-5CBD2D5C3597}"/>
              </a:ext>
            </a:extLst>
          </p:cNvPr>
          <p:cNvPicPr>
            <a:picLocks noChangeAspect="1"/>
          </p:cNvPicPr>
          <p:nvPr userDrawn="1"/>
        </p:nvPicPr>
        <p:blipFill>
          <a:blip r:embed="rId4"/>
          <a:stretch/>
        </p:blipFill>
        <p:spPr bwMode="auto">
          <a:xfrm>
            <a:off x="9466516" y="-42306"/>
            <a:ext cx="2537476" cy="1829343"/>
          </a:xfrm>
          <a:prstGeom prst="rect">
            <a:avLst/>
          </a:prstGeom>
        </p:spPr>
      </p:pic>
      <p:sp>
        <p:nvSpPr>
          <p:cNvPr id="24" name="Ellipse 23">
            <a:extLst>
              <a:ext uri="{FF2B5EF4-FFF2-40B4-BE49-F238E27FC236}">
                <a16:creationId xmlns:a16="http://schemas.microsoft.com/office/drawing/2014/main" id="{0EB01636-FC7A-4AAA-9763-5BD244F918D4}"/>
              </a:ext>
            </a:extLst>
          </p:cNvPr>
          <p:cNvSpPr/>
          <p:nvPr userDrawn="1"/>
        </p:nvSpPr>
        <p:spPr>
          <a:xfrm>
            <a:off x="3157980" y="2103035"/>
            <a:ext cx="2066637" cy="2066637"/>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5" name="Ellipse 24">
            <a:extLst>
              <a:ext uri="{FF2B5EF4-FFF2-40B4-BE49-F238E27FC236}">
                <a16:creationId xmlns:a16="http://schemas.microsoft.com/office/drawing/2014/main" id="{707FA030-DA3A-452E-B04D-28CB1B45C442}"/>
              </a:ext>
            </a:extLst>
          </p:cNvPr>
          <p:cNvSpPr/>
          <p:nvPr userDrawn="1"/>
        </p:nvSpPr>
        <p:spPr>
          <a:xfrm>
            <a:off x="7031313" y="2103035"/>
            <a:ext cx="2066637" cy="2066637"/>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7" name="Espace réservé du texte 10">
            <a:extLst>
              <a:ext uri="{FF2B5EF4-FFF2-40B4-BE49-F238E27FC236}">
                <a16:creationId xmlns:a16="http://schemas.microsoft.com/office/drawing/2014/main" id="{5DB70AC9-D8FA-440E-9092-D8B0C044278A}"/>
              </a:ext>
            </a:extLst>
          </p:cNvPr>
          <p:cNvSpPr>
            <a:spLocks noGrp="1"/>
          </p:cNvSpPr>
          <p:nvPr>
            <p:ph type="body" sz="quarter" idx="14" hasCustomPrompt="1"/>
          </p:nvPr>
        </p:nvSpPr>
        <p:spPr>
          <a:xfrm>
            <a:off x="3120341" y="4180859"/>
            <a:ext cx="2141913" cy="498850"/>
          </a:xfr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2800" dirty="0">
                <a:solidFill>
                  <a:schemeClr val="bg1"/>
                </a:solidFill>
                <a:latin typeface="Raleway" pitchFamily="2" charset="77"/>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800">
                <a:solidFill>
                  <a:schemeClr val="bg1"/>
                </a:solidFill>
                <a:latin typeface="Raleway"/>
              </a:rPr>
              <a:t>John Doe</a:t>
            </a:r>
          </a:p>
        </p:txBody>
      </p:sp>
    </p:spTree>
    <p:extLst>
      <p:ext uri="{BB962C8B-B14F-4D97-AF65-F5344CB8AC3E}">
        <p14:creationId xmlns:p14="http://schemas.microsoft.com/office/powerpoint/2010/main" val="2594580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ntributeur">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DBFE9BD7-0D15-4DC5-AEA2-F512039EF2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C212E754-4453-4487-9A62-10BDDF32A45B}"/>
              </a:ext>
            </a:extLst>
          </p:cNvPr>
          <p:cNvSpPr>
            <a:spLocks noGrp="1"/>
          </p:cNvSpPr>
          <p:nvPr>
            <p:ph type="title" hasCustomPrompt="1"/>
          </p:nvPr>
        </p:nvSpPr>
        <p:spPr>
          <a:xfrm>
            <a:off x="2574867" y="340187"/>
            <a:ext cx="7042265" cy="1325563"/>
          </a:xfrm>
        </p:spPr>
        <p:txBody>
          <a:bodyPr/>
          <a:lstStyle>
            <a:lvl1pPr algn="ctr">
              <a:defRPr lang="fr-FR" sz="4400" kern="1200" smtClean="0">
                <a:solidFill>
                  <a:schemeClr val="bg1"/>
                </a:solidFill>
                <a:latin typeface="Raleway"/>
                <a:ea typeface="+mj-ea"/>
                <a:cs typeface="Arial" panose="020B0604020202020204" pitchFamily="34" charset="0"/>
              </a:defRPr>
            </a:lvl1pPr>
          </a:lstStyle>
          <a:p>
            <a:r>
              <a:rPr lang="fr-FR"/>
              <a:t>Contributeurs</a:t>
            </a:r>
          </a:p>
        </p:txBody>
      </p:sp>
      <p:sp>
        <p:nvSpPr>
          <p:cNvPr id="11" name="Espace réservé du texte 10">
            <a:extLst>
              <a:ext uri="{FF2B5EF4-FFF2-40B4-BE49-F238E27FC236}">
                <a16:creationId xmlns:a16="http://schemas.microsoft.com/office/drawing/2014/main" id="{C73DBB9A-2BED-4207-97B6-F68F0CF7BD83}"/>
              </a:ext>
            </a:extLst>
          </p:cNvPr>
          <p:cNvSpPr>
            <a:spLocks noGrp="1"/>
          </p:cNvSpPr>
          <p:nvPr>
            <p:ph type="body" sz="quarter" idx="10" hasCustomPrompt="1"/>
          </p:nvPr>
        </p:nvSpPr>
        <p:spPr>
          <a:xfrm>
            <a:off x="2648606" y="5652569"/>
            <a:ext cx="7042265" cy="498850"/>
          </a:xfrm>
        </p:spPr>
        <p:txBody>
          <a:bodyPr/>
          <a:lstStyle>
            <a:lvl1pPr marL="0" indent="0">
              <a:buNone/>
              <a:defRPr lang="fr-FR" sz="2800" dirty="0">
                <a:solidFill>
                  <a:schemeClr val="bg1"/>
                </a:solidFill>
                <a:latin typeface="Raleway" pitchFamily="2" charset="77"/>
                <a:cs typeface="Arial" panose="020B0604020202020204" pitchFamily="34" charset="0"/>
              </a:defRPr>
            </a:lvl1pPr>
          </a:lstStyle>
          <a:p>
            <a:pPr algn="ctr"/>
            <a:r>
              <a:rPr lang="fr-FR" sz="2800">
                <a:solidFill>
                  <a:schemeClr val="bg1"/>
                </a:solidFill>
                <a:latin typeface="Raleway"/>
                <a:ea typeface="+mj-ea"/>
                <a:cs typeface="Arial" panose="020B0604020202020204" pitchFamily="34" charset="0"/>
              </a:rPr>
              <a:t>Établissement </a:t>
            </a:r>
            <a:r>
              <a:rPr lang="fr-FR" sz="2800">
                <a:solidFill>
                  <a:schemeClr val="bg1"/>
                </a:solidFill>
                <a:latin typeface="Raleway" pitchFamily="2" charset="77"/>
                <a:ea typeface="+mj-ea"/>
                <a:cs typeface="Arial" panose="020B0604020202020204" pitchFamily="34" charset="0"/>
              </a:rPr>
              <a:t>: </a:t>
            </a:r>
            <a:r>
              <a:rPr lang="fr-FR" sz="2800">
                <a:solidFill>
                  <a:schemeClr val="bg1"/>
                </a:solidFill>
                <a:latin typeface="Raleway" pitchFamily="2" charset="77"/>
              </a:rPr>
              <a:t>Université </a:t>
            </a:r>
            <a:r>
              <a:rPr lang="fr-FR" sz="2800" err="1">
                <a:solidFill>
                  <a:schemeClr val="bg1"/>
                </a:solidFill>
                <a:latin typeface="Raleway" pitchFamily="2" charset="77"/>
              </a:rPr>
              <a:t>Luminares</a:t>
            </a:r>
            <a:endParaRPr lang="fr-FR" sz="2800">
              <a:solidFill>
                <a:schemeClr val="bg1"/>
              </a:solidFill>
              <a:latin typeface="Raleway" pitchFamily="2" charset="77"/>
              <a:ea typeface="+mj-ea"/>
              <a:cs typeface="Arial" panose="020B0604020202020204" pitchFamily="34" charset="0"/>
            </a:endParaRPr>
          </a:p>
        </p:txBody>
      </p:sp>
      <p:sp>
        <p:nvSpPr>
          <p:cNvPr id="13" name="Espace réservé du texte 10">
            <a:extLst>
              <a:ext uri="{FF2B5EF4-FFF2-40B4-BE49-F238E27FC236}">
                <a16:creationId xmlns:a16="http://schemas.microsoft.com/office/drawing/2014/main" id="{5FA5C458-F9F8-4708-8789-03515F52A5C8}"/>
              </a:ext>
            </a:extLst>
          </p:cNvPr>
          <p:cNvSpPr>
            <a:spLocks noGrp="1"/>
          </p:cNvSpPr>
          <p:nvPr>
            <p:ph type="body" sz="quarter" idx="12" hasCustomPrompt="1"/>
          </p:nvPr>
        </p:nvSpPr>
        <p:spPr>
          <a:xfrm>
            <a:off x="5025042" y="4261875"/>
            <a:ext cx="2141913" cy="498850"/>
          </a:xfr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2800" dirty="0">
                <a:solidFill>
                  <a:schemeClr val="bg1"/>
                </a:solidFill>
                <a:latin typeface="Raleway" pitchFamily="2" charset="77"/>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800">
                <a:solidFill>
                  <a:schemeClr val="bg1"/>
                </a:solidFill>
                <a:latin typeface="Raleway"/>
              </a:rPr>
              <a:t>Jane Doe</a:t>
            </a:r>
          </a:p>
        </p:txBody>
      </p:sp>
      <p:pic>
        <p:nvPicPr>
          <p:cNvPr id="17" name="Image 16">
            <a:extLst>
              <a:ext uri="{FF2B5EF4-FFF2-40B4-BE49-F238E27FC236}">
                <a16:creationId xmlns:a16="http://schemas.microsoft.com/office/drawing/2014/main" id="{F7CE16FE-00EF-41E9-9C5F-2BF88EFA8A8A}"/>
              </a:ext>
            </a:extLst>
          </p:cNvPr>
          <p:cNvPicPr>
            <a:picLocks noChangeAspect="1"/>
          </p:cNvPicPr>
          <p:nvPr userDrawn="1"/>
        </p:nvPicPr>
        <p:blipFill>
          <a:blip r:embed="rId3"/>
          <a:stretch/>
        </p:blipFill>
        <p:spPr bwMode="auto">
          <a:xfrm>
            <a:off x="188008" y="172380"/>
            <a:ext cx="1266323" cy="1263956"/>
          </a:xfrm>
          <a:prstGeom prst="rect">
            <a:avLst/>
          </a:prstGeom>
        </p:spPr>
      </p:pic>
      <p:pic>
        <p:nvPicPr>
          <p:cNvPr id="18" name="Image 17">
            <a:extLst>
              <a:ext uri="{FF2B5EF4-FFF2-40B4-BE49-F238E27FC236}">
                <a16:creationId xmlns:a16="http://schemas.microsoft.com/office/drawing/2014/main" id="{18B53EDC-04BC-4F05-AB49-5CBD2D5C3597}"/>
              </a:ext>
            </a:extLst>
          </p:cNvPr>
          <p:cNvPicPr>
            <a:picLocks noChangeAspect="1"/>
          </p:cNvPicPr>
          <p:nvPr userDrawn="1"/>
        </p:nvPicPr>
        <p:blipFill>
          <a:blip r:embed="rId4"/>
          <a:stretch/>
        </p:blipFill>
        <p:spPr bwMode="auto">
          <a:xfrm>
            <a:off x="9466516" y="-42306"/>
            <a:ext cx="2537476" cy="1829343"/>
          </a:xfrm>
          <a:prstGeom prst="rect">
            <a:avLst/>
          </a:prstGeom>
        </p:spPr>
      </p:pic>
      <p:sp>
        <p:nvSpPr>
          <p:cNvPr id="25" name="Ellipse 24">
            <a:extLst>
              <a:ext uri="{FF2B5EF4-FFF2-40B4-BE49-F238E27FC236}">
                <a16:creationId xmlns:a16="http://schemas.microsoft.com/office/drawing/2014/main" id="{707FA030-DA3A-452E-B04D-28CB1B45C442}"/>
              </a:ext>
            </a:extLst>
          </p:cNvPr>
          <p:cNvSpPr/>
          <p:nvPr userDrawn="1"/>
        </p:nvSpPr>
        <p:spPr>
          <a:xfrm>
            <a:off x="5070537" y="2140742"/>
            <a:ext cx="2066637" cy="2066637"/>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3038016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de parti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606D6D7-71E2-4F97-BD32-8F3E0FB963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Image 9">
            <a:extLst>
              <a:ext uri="{FF2B5EF4-FFF2-40B4-BE49-F238E27FC236}">
                <a16:creationId xmlns:a16="http://schemas.microsoft.com/office/drawing/2014/main" id="{8F9216C4-22AB-4158-AE65-EB0053BE9DDC}"/>
              </a:ext>
            </a:extLst>
          </p:cNvPr>
          <p:cNvPicPr>
            <a:picLocks noChangeAspect="1"/>
          </p:cNvPicPr>
          <p:nvPr userDrawn="1"/>
        </p:nvPicPr>
        <p:blipFill>
          <a:blip r:embed="rId3"/>
          <a:stretch/>
        </p:blipFill>
        <p:spPr bwMode="auto">
          <a:xfrm>
            <a:off x="188008" y="172380"/>
            <a:ext cx="1266323" cy="1263956"/>
          </a:xfrm>
          <a:prstGeom prst="rect">
            <a:avLst/>
          </a:prstGeom>
        </p:spPr>
      </p:pic>
      <p:pic>
        <p:nvPicPr>
          <p:cNvPr id="2" name="Image 1">
            <a:extLst>
              <a:ext uri="{FF2B5EF4-FFF2-40B4-BE49-F238E27FC236}">
                <a16:creationId xmlns:a16="http://schemas.microsoft.com/office/drawing/2014/main" id="{EE63691A-F3D8-295F-5AB5-A21DB716636E}"/>
              </a:ext>
            </a:extLst>
          </p:cNvPr>
          <p:cNvPicPr>
            <a:picLocks noChangeAspect="1"/>
          </p:cNvPicPr>
          <p:nvPr userDrawn="1"/>
        </p:nvPicPr>
        <p:blipFill>
          <a:blip r:embed="rId4"/>
          <a:stretch/>
        </p:blipFill>
        <p:spPr bwMode="auto">
          <a:xfrm>
            <a:off x="9466516" y="-42306"/>
            <a:ext cx="2537476" cy="1829343"/>
          </a:xfrm>
          <a:prstGeom prst="rect">
            <a:avLst/>
          </a:prstGeom>
        </p:spPr>
      </p:pic>
      <p:sp>
        <p:nvSpPr>
          <p:cNvPr id="6" name="Espace réservé du titre 1">
            <a:extLst>
              <a:ext uri="{FF2B5EF4-FFF2-40B4-BE49-F238E27FC236}">
                <a16:creationId xmlns:a16="http://schemas.microsoft.com/office/drawing/2014/main" id="{757349C2-E711-41C9-BD97-FAC82190DE77}"/>
              </a:ext>
            </a:extLst>
          </p:cNvPr>
          <p:cNvSpPr>
            <a:spLocks noGrp="1"/>
          </p:cNvSpPr>
          <p:nvPr>
            <p:ph type="title" hasCustomPrompt="1"/>
          </p:nvPr>
        </p:nvSpPr>
        <p:spPr>
          <a:xfrm>
            <a:off x="1900549" y="2186707"/>
            <a:ext cx="8390901" cy="1325563"/>
          </a:xfrm>
          <a:prstGeom prst="rect">
            <a:avLst/>
          </a:prstGeom>
        </p:spPr>
        <p:txBody>
          <a:bodyPr vert="horz" lIns="91440" tIns="45720" rIns="91440" bIns="45720" rtlCol="0" anchor="ctr">
            <a:normAutofit/>
          </a:bodyPr>
          <a:lstStyle>
            <a:lvl1pPr algn="ctr">
              <a:defRPr sz="6000" baseline="0">
                <a:solidFill>
                  <a:schemeClr val="bg1"/>
                </a:solidFill>
                <a:latin typeface="Raleway" panose="020B0003030101060003" pitchFamily="34" charset="0"/>
                <a:cs typeface="Arial" panose="020B0604020202020204" pitchFamily="34" charset="0"/>
              </a:defRPr>
            </a:lvl1pPr>
          </a:lstStyle>
          <a:p>
            <a:r>
              <a:rPr lang="fr-FR"/>
              <a:t>Titre de partie</a:t>
            </a:r>
          </a:p>
        </p:txBody>
      </p:sp>
    </p:spTree>
    <p:extLst>
      <p:ext uri="{BB962C8B-B14F-4D97-AF65-F5344CB8AC3E}">
        <p14:creationId xmlns:p14="http://schemas.microsoft.com/office/powerpoint/2010/main" val="2666170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sous-parti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606D6D7-71E2-4F97-BD32-8F3E0FB963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Image 9">
            <a:extLst>
              <a:ext uri="{FF2B5EF4-FFF2-40B4-BE49-F238E27FC236}">
                <a16:creationId xmlns:a16="http://schemas.microsoft.com/office/drawing/2014/main" id="{8F9216C4-22AB-4158-AE65-EB0053BE9DDC}"/>
              </a:ext>
            </a:extLst>
          </p:cNvPr>
          <p:cNvPicPr>
            <a:picLocks noChangeAspect="1"/>
          </p:cNvPicPr>
          <p:nvPr userDrawn="1"/>
        </p:nvPicPr>
        <p:blipFill>
          <a:blip r:embed="rId3"/>
          <a:stretch/>
        </p:blipFill>
        <p:spPr bwMode="auto">
          <a:xfrm>
            <a:off x="188008" y="172380"/>
            <a:ext cx="1266323" cy="1263956"/>
          </a:xfrm>
          <a:prstGeom prst="rect">
            <a:avLst/>
          </a:prstGeom>
        </p:spPr>
      </p:pic>
      <p:pic>
        <p:nvPicPr>
          <p:cNvPr id="2" name="Image 1">
            <a:extLst>
              <a:ext uri="{FF2B5EF4-FFF2-40B4-BE49-F238E27FC236}">
                <a16:creationId xmlns:a16="http://schemas.microsoft.com/office/drawing/2014/main" id="{EE63691A-F3D8-295F-5AB5-A21DB716636E}"/>
              </a:ext>
            </a:extLst>
          </p:cNvPr>
          <p:cNvPicPr>
            <a:picLocks noChangeAspect="1"/>
          </p:cNvPicPr>
          <p:nvPr userDrawn="1"/>
        </p:nvPicPr>
        <p:blipFill>
          <a:blip r:embed="rId4"/>
          <a:stretch/>
        </p:blipFill>
        <p:spPr bwMode="auto">
          <a:xfrm>
            <a:off x="9466516" y="-42306"/>
            <a:ext cx="2537476" cy="1829343"/>
          </a:xfrm>
          <a:prstGeom prst="rect">
            <a:avLst/>
          </a:prstGeom>
        </p:spPr>
      </p:pic>
      <p:sp>
        <p:nvSpPr>
          <p:cNvPr id="6" name="Espace réservé du titre 1">
            <a:extLst>
              <a:ext uri="{FF2B5EF4-FFF2-40B4-BE49-F238E27FC236}">
                <a16:creationId xmlns:a16="http://schemas.microsoft.com/office/drawing/2014/main" id="{33230C5B-66D5-41B1-B8FD-14F718450125}"/>
              </a:ext>
            </a:extLst>
          </p:cNvPr>
          <p:cNvSpPr txBox="1">
            <a:spLocks/>
          </p:cNvSpPr>
          <p:nvPr userDrawn="1"/>
        </p:nvSpPr>
        <p:spPr>
          <a:xfrm>
            <a:off x="3154481" y="496901"/>
            <a:ext cx="5883036" cy="845337"/>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fr-FR">
              <a:solidFill>
                <a:schemeClr val="bg1"/>
              </a:solidFill>
              <a:latin typeface="Raleway"/>
            </a:endParaRPr>
          </a:p>
        </p:txBody>
      </p:sp>
      <p:sp>
        <p:nvSpPr>
          <p:cNvPr id="7" name="Espace réservé du titre 1">
            <a:extLst>
              <a:ext uri="{FF2B5EF4-FFF2-40B4-BE49-F238E27FC236}">
                <a16:creationId xmlns:a16="http://schemas.microsoft.com/office/drawing/2014/main" id="{E7C87954-9CDB-4146-BC44-23197E6AD632}"/>
              </a:ext>
            </a:extLst>
          </p:cNvPr>
          <p:cNvSpPr>
            <a:spLocks noGrp="1"/>
          </p:cNvSpPr>
          <p:nvPr>
            <p:ph type="title" hasCustomPrompt="1"/>
          </p:nvPr>
        </p:nvSpPr>
        <p:spPr>
          <a:xfrm>
            <a:off x="1900549" y="2186707"/>
            <a:ext cx="8390901" cy="1325563"/>
          </a:xfrm>
          <a:prstGeom prst="rect">
            <a:avLst/>
          </a:prstGeom>
        </p:spPr>
        <p:txBody>
          <a:bodyPr vert="horz" lIns="91440" tIns="45720" rIns="91440" bIns="45720" rtlCol="0" anchor="ctr">
            <a:normAutofit/>
          </a:bodyPr>
          <a:lstStyle>
            <a:lvl1pPr algn="ctr">
              <a:defRPr sz="6000" baseline="0">
                <a:solidFill>
                  <a:schemeClr val="bg1"/>
                </a:solidFill>
                <a:latin typeface="Raleway" panose="020B0003030101060003" pitchFamily="34" charset="0"/>
                <a:cs typeface="Arial" panose="020B0604020202020204" pitchFamily="34" charset="0"/>
              </a:defRPr>
            </a:lvl1pPr>
          </a:lstStyle>
          <a:p>
            <a:r>
              <a:rPr lang="fr-FR"/>
              <a:t>Titre de sous-partie</a:t>
            </a:r>
          </a:p>
        </p:txBody>
      </p:sp>
      <p:sp>
        <p:nvSpPr>
          <p:cNvPr id="16" name="Espace réservé du texte 15">
            <a:extLst>
              <a:ext uri="{FF2B5EF4-FFF2-40B4-BE49-F238E27FC236}">
                <a16:creationId xmlns:a16="http://schemas.microsoft.com/office/drawing/2014/main" id="{4EBD1932-5CAF-4FE6-A75D-7C2D99EFBEDD}"/>
              </a:ext>
            </a:extLst>
          </p:cNvPr>
          <p:cNvSpPr>
            <a:spLocks noGrp="1"/>
          </p:cNvSpPr>
          <p:nvPr>
            <p:ph type="body" sz="quarter" idx="12" hasCustomPrompt="1"/>
          </p:nvPr>
        </p:nvSpPr>
        <p:spPr>
          <a:xfrm>
            <a:off x="2713830" y="660651"/>
            <a:ext cx="6764338" cy="517835"/>
          </a:xfrm>
        </p:spPr>
        <p:txBody>
          <a:bodyPr>
            <a:normAutofit/>
          </a:bodyPr>
          <a:lstStyle>
            <a:lvl1pPr marL="0" indent="0" algn="ctr">
              <a:buNone/>
              <a:defRPr lang="fr-FR" sz="2800" kern="1200" baseline="0" dirty="0">
                <a:solidFill>
                  <a:schemeClr val="bg1"/>
                </a:solidFill>
                <a:latin typeface="Raleway" panose="020B0003030101060003" pitchFamily="34" charset="0"/>
                <a:ea typeface="+mj-ea"/>
                <a:cs typeface="Arial" panose="020B0604020202020204" pitchFamily="34" charset="0"/>
              </a:defRPr>
            </a:lvl1pPr>
          </a:lstStyle>
          <a:p>
            <a:pPr lvl="0"/>
            <a:r>
              <a:rPr lang="fr-FR"/>
              <a:t>Titre de partie</a:t>
            </a:r>
          </a:p>
        </p:txBody>
      </p:sp>
    </p:spTree>
    <p:extLst>
      <p:ext uri="{BB962C8B-B14F-4D97-AF65-F5344CB8AC3E}">
        <p14:creationId xmlns:p14="http://schemas.microsoft.com/office/powerpoint/2010/main" val="1628927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4EEC291-CE68-40BD-92C0-029E2F720C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8FF467F-E97F-447B-98ED-BB47A4BEB8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7E81E9B-19B8-4B9E-B021-373CC9C9F6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57DB55-0756-4E3F-8F05-D6F42A4C5471}" type="datetimeFigureOut">
              <a:rPr lang="fr-FR" smtClean="0"/>
              <a:t>01/07/2024</a:t>
            </a:fld>
            <a:endParaRPr lang="fr-FR"/>
          </a:p>
        </p:txBody>
      </p:sp>
      <p:sp>
        <p:nvSpPr>
          <p:cNvPr id="5" name="Espace réservé du pied de page 4">
            <a:extLst>
              <a:ext uri="{FF2B5EF4-FFF2-40B4-BE49-F238E27FC236}">
                <a16:creationId xmlns:a16="http://schemas.microsoft.com/office/drawing/2014/main" id="{C8F2F50F-B0A8-4B6C-AA50-FD996FB678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FB79B4E-6EE5-49B0-8E85-E37828CF44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05BDCE-05CB-4AD7-86C7-14141AE4E605}" type="slidenum">
              <a:rPr lang="fr-FR" smtClean="0"/>
              <a:t>‹N°›</a:t>
            </a:fld>
            <a:endParaRPr lang="fr-FR"/>
          </a:p>
        </p:txBody>
      </p:sp>
    </p:spTree>
    <p:extLst>
      <p:ext uri="{BB962C8B-B14F-4D97-AF65-F5344CB8AC3E}">
        <p14:creationId xmlns:p14="http://schemas.microsoft.com/office/powerpoint/2010/main" val="1671864991"/>
      </p:ext>
    </p:extLst>
  </p:cSld>
  <p:clrMap bg1="lt1" tx1="dk1" bg2="lt2" tx2="dk2" accent1="accent1" accent2="accent2" accent3="accent3" accent4="accent4" accent5="accent5" accent6="accent6" hlink="hlink" folHlink="folHlink"/>
  <p:sldLayoutIdLst>
    <p:sldLayoutId id="2147483661" r:id="rId1"/>
    <p:sldLayoutId id="2147483691" r:id="rId2"/>
    <p:sldLayoutId id="2147483692" r:id="rId3"/>
    <p:sldLayoutId id="2147483693" r:id="rId4"/>
    <p:sldLayoutId id="2147483681" r:id="rId5"/>
    <p:sldLayoutId id="2147483694" r:id="rId6"/>
    <p:sldLayoutId id="2147483695" r:id="rId7"/>
    <p:sldLayoutId id="2147483678" r:id="rId8"/>
    <p:sldLayoutId id="2147483679" r:id="rId9"/>
    <p:sldLayoutId id="2147483663" r:id="rId10"/>
    <p:sldLayoutId id="2147483667"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073156-4CF7-115E-10B0-F96E7C5CDF12}"/>
              </a:ext>
            </a:extLst>
          </p:cNvPr>
          <p:cNvSpPr>
            <a:spLocks noGrp="1"/>
          </p:cNvSpPr>
          <p:nvPr>
            <p:ph type="title"/>
          </p:nvPr>
        </p:nvSpPr>
        <p:spPr>
          <a:xfrm>
            <a:off x="1900550" y="2766219"/>
            <a:ext cx="8390901" cy="1325563"/>
          </a:xfrm>
        </p:spPr>
        <p:txBody>
          <a:bodyPr>
            <a:normAutofit fontScale="90000"/>
          </a:bodyPr>
          <a:lstStyle/>
          <a:p>
            <a:r>
              <a:rPr lang="fr-FR" err="1">
                <a:latin typeface="Raleway"/>
                <a:cs typeface="Arial"/>
              </a:rPr>
              <a:t>Co-créer</a:t>
            </a:r>
            <a:r>
              <a:rPr lang="fr-FR">
                <a:latin typeface="Raleway"/>
                <a:cs typeface="Arial"/>
              </a:rPr>
              <a:t> l’accompagnement des utilisateurs sur Moodle avec le design </a:t>
            </a:r>
            <a:r>
              <a:rPr lang="fr-FR" err="1">
                <a:latin typeface="Raleway"/>
                <a:cs typeface="Arial"/>
              </a:rPr>
              <a:t>thinking</a:t>
            </a:r>
            <a:endParaRPr lang="fr-FR" err="1"/>
          </a:p>
        </p:txBody>
      </p:sp>
      <p:sp>
        <p:nvSpPr>
          <p:cNvPr id="4" name="Espace réservé du texte 3">
            <a:extLst>
              <a:ext uri="{FF2B5EF4-FFF2-40B4-BE49-F238E27FC236}">
                <a16:creationId xmlns:a16="http://schemas.microsoft.com/office/drawing/2014/main" id="{A12539C0-329D-59F2-904E-FE49B79BD8B1}"/>
              </a:ext>
            </a:extLst>
          </p:cNvPr>
          <p:cNvSpPr>
            <a:spLocks noGrp="1"/>
          </p:cNvSpPr>
          <p:nvPr>
            <p:ph type="body" sz="quarter" idx="10"/>
          </p:nvPr>
        </p:nvSpPr>
        <p:spPr>
          <a:xfrm>
            <a:off x="1900550" y="5652569"/>
            <a:ext cx="8390901" cy="498850"/>
          </a:xfrm>
        </p:spPr>
        <p:txBody>
          <a:bodyPr vert="horz" lIns="91440" tIns="45720" rIns="91440" bIns="45720" rtlCol="0" anchor="t">
            <a:normAutofit/>
          </a:bodyPr>
          <a:lstStyle/>
          <a:p>
            <a:pPr algn="ctr"/>
            <a:r>
              <a:rPr lang="fr-FR">
                <a:latin typeface="Raleway"/>
                <a:cs typeface="Arial"/>
              </a:rPr>
              <a:t>Université Paris Sciences et Lettres</a:t>
            </a:r>
            <a:endParaRPr lang="fr-FR"/>
          </a:p>
        </p:txBody>
      </p:sp>
    </p:spTree>
    <p:extLst>
      <p:ext uri="{BB962C8B-B14F-4D97-AF65-F5344CB8AC3E}">
        <p14:creationId xmlns:p14="http://schemas.microsoft.com/office/powerpoint/2010/main" val="3197695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49F6748-62A9-D13E-3AB2-BB6D830B51EB}"/>
              </a:ext>
            </a:extLst>
          </p:cNvPr>
          <p:cNvSpPr>
            <a:spLocks noGrp="1"/>
          </p:cNvSpPr>
          <p:nvPr>
            <p:ph type="title"/>
          </p:nvPr>
        </p:nvSpPr>
        <p:spPr>
          <a:xfrm>
            <a:off x="1900550" y="451022"/>
            <a:ext cx="8390901" cy="5955956"/>
          </a:xfrm>
        </p:spPr>
        <p:txBody>
          <a:bodyPr>
            <a:noAutofit/>
          </a:bodyPr>
          <a:lstStyle/>
          <a:p>
            <a:pPr>
              <a:lnSpc>
                <a:spcPct val="150000"/>
              </a:lnSpc>
            </a:pPr>
            <a:r>
              <a:rPr lang="fr-FR" sz="3200" dirty="0"/>
              <a:t>Comment faire adhérer les enseignants </a:t>
            </a:r>
            <a:br>
              <a:rPr lang="fr-FR" sz="3200" dirty="0"/>
            </a:br>
            <a:r>
              <a:rPr lang="fr-FR" sz="3200" dirty="0"/>
              <a:t>et le personnel administratif à un dispositif d’accompagnement visant à pallier </a:t>
            </a:r>
            <a:br>
              <a:rPr lang="fr-FR" sz="3200" dirty="0"/>
            </a:br>
            <a:r>
              <a:rPr lang="fr-FR" sz="3200" dirty="0"/>
              <a:t>leur manque de connaissance </a:t>
            </a:r>
            <a:br>
              <a:rPr lang="fr-FR" sz="3200" dirty="0"/>
            </a:br>
            <a:r>
              <a:rPr lang="fr-FR" sz="3200" dirty="0"/>
              <a:t>de la plateforme pédagogique, </a:t>
            </a:r>
            <a:br>
              <a:rPr lang="fr-FR" sz="3200" dirty="0"/>
            </a:br>
            <a:r>
              <a:rPr lang="fr-FR" sz="3200" dirty="0"/>
              <a:t>alors qu’ils sont soumis à de fortes contraintes, et font preuve </a:t>
            </a:r>
            <a:br>
              <a:rPr lang="fr-FR" sz="3200" dirty="0"/>
            </a:br>
            <a:r>
              <a:rPr lang="fr-FR" sz="3200" dirty="0"/>
              <a:t>d’un engagement faible ?</a:t>
            </a:r>
          </a:p>
        </p:txBody>
      </p:sp>
      <p:sp>
        <p:nvSpPr>
          <p:cNvPr id="2" name="Titre 8">
            <a:extLst>
              <a:ext uri="{FF2B5EF4-FFF2-40B4-BE49-F238E27FC236}">
                <a16:creationId xmlns:a16="http://schemas.microsoft.com/office/drawing/2014/main" id="{D8045C96-5D31-5250-0097-1EA55D2AC4DF}"/>
              </a:ext>
            </a:extLst>
          </p:cNvPr>
          <p:cNvSpPr txBox="1">
            <a:spLocks/>
          </p:cNvSpPr>
          <p:nvPr/>
        </p:nvSpPr>
        <p:spPr>
          <a:xfrm>
            <a:off x="1900549" y="2766219"/>
            <a:ext cx="8390901"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baseline="0">
                <a:solidFill>
                  <a:schemeClr val="bg1"/>
                </a:solidFill>
                <a:latin typeface="Raleway" panose="020B0003030101060003" pitchFamily="34" charset="0"/>
                <a:ea typeface="+mj-ea"/>
                <a:cs typeface="Arial" panose="020B0604020202020204" pitchFamily="34" charset="0"/>
              </a:defRPr>
            </a:lvl1pPr>
          </a:lstStyle>
          <a:p>
            <a:r>
              <a:rPr lang="fr-FR" dirty="0"/>
              <a:t>Problématique</a:t>
            </a:r>
          </a:p>
        </p:txBody>
      </p:sp>
    </p:spTree>
    <p:extLst>
      <p:ext uri="{BB962C8B-B14F-4D97-AF65-F5344CB8AC3E}">
        <p14:creationId xmlns:p14="http://schemas.microsoft.com/office/powerpoint/2010/main" val="351212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EA8FA430-BF33-6967-E2DD-99CDA4672393}"/>
              </a:ext>
            </a:extLst>
          </p:cNvPr>
          <p:cNvSpPr>
            <a:spLocks noGrp="1"/>
          </p:cNvSpPr>
          <p:nvPr>
            <p:ph type="body" sz="quarter" idx="12"/>
          </p:nvPr>
        </p:nvSpPr>
        <p:spPr/>
        <p:txBody>
          <a:bodyPr/>
          <a:lstStyle/>
          <a:p>
            <a:r>
              <a:rPr lang="fr-FR" dirty="0"/>
              <a:t>Explorer</a:t>
            </a:r>
          </a:p>
        </p:txBody>
      </p:sp>
      <p:pic>
        <p:nvPicPr>
          <p:cNvPr id="9" name="Image 8" descr="Une image contenant croquis, cercle, dessin&#10;&#10;Description générée automatiquement">
            <a:extLst>
              <a:ext uri="{FF2B5EF4-FFF2-40B4-BE49-F238E27FC236}">
                <a16:creationId xmlns:a16="http://schemas.microsoft.com/office/drawing/2014/main" id="{E7C083FA-3A2C-AB6F-AF12-D0857E06C0C3}"/>
              </a:ext>
            </a:extLst>
          </p:cNvPr>
          <p:cNvPicPr>
            <a:picLocks noGrp="1" noRot="1" noChangeAspect="1" noMove="1" noResize="1" noEditPoints="1" noAdjustHandles="1" noChangeArrowheads="1" noChangeShapeType="1" noCrop="1"/>
          </p:cNvPicPr>
          <p:nvPr/>
        </p:nvPicPr>
        <p:blipFill>
          <a:blip r:embed="rId3"/>
          <a:stretch>
            <a:fillRect/>
          </a:stretch>
        </p:blipFill>
        <p:spPr>
          <a:xfrm>
            <a:off x="2928779" y="1698379"/>
            <a:ext cx="6147779" cy="4318109"/>
          </a:xfrm>
          <a:prstGeom prst="rect">
            <a:avLst/>
          </a:prstGeom>
        </p:spPr>
      </p:pic>
      <p:sp>
        <p:nvSpPr>
          <p:cNvPr id="3" name="ZoneTexte 2">
            <a:extLst>
              <a:ext uri="{FF2B5EF4-FFF2-40B4-BE49-F238E27FC236}">
                <a16:creationId xmlns:a16="http://schemas.microsoft.com/office/drawing/2014/main" id="{E19D8F88-0343-989D-F99C-E5710B2A244E}"/>
              </a:ext>
            </a:extLst>
          </p:cNvPr>
          <p:cNvSpPr txBox="1"/>
          <p:nvPr/>
        </p:nvSpPr>
        <p:spPr>
          <a:xfrm>
            <a:off x="2784720" y="5439785"/>
            <a:ext cx="1106393" cy="369332"/>
          </a:xfrm>
          <a:prstGeom prst="rect">
            <a:avLst/>
          </a:prstGeom>
          <a:noFill/>
        </p:spPr>
        <p:txBody>
          <a:bodyPr wrap="none" rtlCol="0">
            <a:spAutoFit/>
          </a:bodyPr>
          <a:lstStyle/>
          <a:p>
            <a:r>
              <a:rPr lang="fr-FR">
                <a:latin typeface="Raleway" pitchFamily="2" charset="0"/>
              </a:rPr>
              <a:t>CADRER</a:t>
            </a:r>
          </a:p>
        </p:txBody>
      </p:sp>
      <p:sp>
        <p:nvSpPr>
          <p:cNvPr id="8" name="ZoneTexte 7">
            <a:extLst>
              <a:ext uri="{FF2B5EF4-FFF2-40B4-BE49-F238E27FC236}">
                <a16:creationId xmlns:a16="http://schemas.microsoft.com/office/drawing/2014/main" id="{B6B81E45-A730-5CD3-82CA-033AAB8B99E8}"/>
              </a:ext>
            </a:extLst>
          </p:cNvPr>
          <p:cNvSpPr txBox="1"/>
          <p:nvPr/>
        </p:nvSpPr>
        <p:spPr>
          <a:xfrm>
            <a:off x="3704664" y="4396109"/>
            <a:ext cx="1366080" cy="369332"/>
          </a:xfrm>
          <a:prstGeom prst="rect">
            <a:avLst/>
          </a:prstGeom>
          <a:noFill/>
        </p:spPr>
        <p:txBody>
          <a:bodyPr wrap="none" rtlCol="0">
            <a:spAutoFit/>
          </a:bodyPr>
          <a:lstStyle/>
          <a:p>
            <a:r>
              <a:rPr lang="fr-FR">
                <a:latin typeface="Raleway" pitchFamily="2" charset="0"/>
              </a:rPr>
              <a:t>EXPLORER</a:t>
            </a:r>
          </a:p>
        </p:txBody>
      </p:sp>
      <p:sp>
        <p:nvSpPr>
          <p:cNvPr id="10" name="ZoneTexte 9">
            <a:extLst>
              <a:ext uri="{FF2B5EF4-FFF2-40B4-BE49-F238E27FC236}">
                <a16:creationId xmlns:a16="http://schemas.microsoft.com/office/drawing/2014/main" id="{690071EF-5B90-E34C-C610-3AC39D06502A}"/>
              </a:ext>
            </a:extLst>
          </p:cNvPr>
          <p:cNvSpPr txBox="1"/>
          <p:nvPr/>
        </p:nvSpPr>
        <p:spPr>
          <a:xfrm>
            <a:off x="4423643" y="2727665"/>
            <a:ext cx="1071127" cy="369332"/>
          </a:xfrm>
          <a:prstGeom prst="rect">
            <a:avLst/>
          </a:prstGeom>
          <a:noFill/>
        </p:spPr>
        <p:txBody>
          <a:bodyPr wrap="none" rtlCol="0">
            <a:spAutoFit/>
          </a:bodyPr>
          <a:lstStyle/>
          <a:p>
            <a:r>
              <a:rPr lang="fr-FR">
                <a:latin typeface="Raleway" pitchFamily="2" charset="0"/>
              </a:rPr>
              <a:t>DÉFINIR</a:t>
            </a:r>
          </a:p>
        </p:txBody>
      </p:sp>
      <p:sp>
        <p:nvSpPr>
          <p:cNvPr id="11" name="ZoneTexte 10">
            <a:extLst>
              <a:ext uri="{FF2B5EF4-FFF2-40B4-BE49-F238E27FC236}">
                <a16:creationId xmlns:a16="http://schemas.microsoft.com/office/drawing/2014/main" id="{9F852391-0E41-057A-8095-9F6FB3EFB4A2}"/>
              </a:ext>
            </a:extLst>
          </p:cNvPr>
          <p:cNvSpPr txBox="1"/>
          <p:nvPr/>
        </p:nvSpPr>
        <p:spPr>
          <a:xfrm>
            <a:off x="6685116" y="2064909"/>
            <a:ext cx="840295" cy="369332"/>
          </a:xfrm>
          <a:prstGeom prst="rect">
            <a:avLst/>
          </a:prstGeom>
          <a:noFill/>
        </p:spPr>
        <p:txBody>
          <a:bodyPr wrap="none" rtlCol="0">
            <a:spAutoFit/>
          </a:bodyPr>
          <a:lstStyle/>
          <a:p>
            <a:r>
              <a:rPr lang="fr-FR">
                <a:latin typeface="Raleway" pitchFamily="2" charset="0"/>
              </a:rPr>
              <a:t>IDÉER</a:t>
            </a:r>
          </a:p>
        </p:txBody>
      </p:sp>
      <p:sp>
        <p:nvSpPr>
          <p:cNvPr id="14" name="ZoneTexte 13">
            <a:extLst>
              <a:ext uri="{FF2B5EF4-FFF2-40B4-BE49-F238E27FC236}">
                <a16:creationId xmlns:a16="http://schemas.microsoft.com/office/drawing/2014/main" id="{37EC9C3A-CED5-DF34-BB1F-7AE4D1C1BCA0}"/>
              </a:ext>
            </a:extLst>
          </p:cNvPr>
          <p:cNvSpPr txBox="1"/>
          <p:nvPr/>
        </p:nvSpPr>
        <p:spPr>
          <a:xfrm>
            <a:off x="8128993" y="3704337"/>
            <a:ext cx="1694695" cy="369332"/>
          </a:xfrm>
          <a:prstGeom prst="rect">
            <a:avLst/>
          </a:prstGeom>
          <a:noFill/>
        </p:spPr>
        <p:txBody>
          <a:bodyPr wrap="none" rtlCol="0">
            <a:spAutoFit/>
          </a:bodyPr>
          <a:lstStyle/>
          <a:p>
            <a:r>
              <a:rPr lang="fr-FR">
                <a:latin typeface="Raleway" pitchFamily="2" charset="0"/>
              </a:rPr>
              <a:t>PROTOTYPER</a:t>
            </a:r>
          </a:p>
        </p:txBody>
      </p:sp>
      <p:sp>
        <p:nvSpPr>
          <p:cNvPr id="15" name="ZoneTexte 14">
            <a:extLst>
              <a:ext uri="{FF2B5EF4-FFF2-40B4-BE49-F238E27FC236}">
                <a16:creationId xmlns:a16="http://schemas.microsoft.com/office/drawing/2014/main" id="{D135C905-74DD-0D5F-A9A0-B8FA3577E7DF}"/>
              </a:ext>
            </a:extLst>
          </p:cNvPr>
          <p:cNvSpPr txBox="1"/>
          <p:nvPr/>
        </p:nvSpPr>
        <p:spPr>
          <a:xfrm>
            <a:off x="6773366" y="5798120"/>
            <a:ext cx="1039067" cy="369332"/>
          </a:xfrm>
          <a:prstGeom prst="rect">
            <a:avLst/>
          </a:prstGeom>
          <a:noFill/>
        </p:spPr>
        <p:txBody>
          <a:bodyPr wrap="none" rtlCol="0">
            <a:spAutoFit/>
          </a:bodyPr>
          <a:lstStyle/>
          <a:p>
            <a:r>
              <a:rPr lang="fr-FR">
                <a:latin typeface="Raleway" pitchFamily="2" charset="0"/>
              </a:rPr>
              <a:t>TESTER</a:t>
            </a:r>
          </a:p>
        </p:txBody>
      </p:sp>
      <p:sp>
        <p:nvSpPr>
          <p:cNvPr id="16" name="Ellipse 15">
            <a:extLst>
              <a:ext uri="{FF2B5EF4-FFF2-40B4-BE49-F238E27FC236}">
                <a16:creationId xmlns:a16="http://schemas.microsoft.com/office/drawing/2014/main" id="{848CE46A-E5BC-3F07-F4C0-B43EE9F03700}"/>
              </a:ext>
            </a:extLst>
          </p:cNvPr>
          <p:cNvSpPr/>
          <p:nvPr/>
        </p:nvSpPr>
        <p:spPr>
          <a:xfrm>
            <a:off x="3154331" y="5043388"/>
            <a:ext cx="360000" cy="360000"/>
          </a:xfrm>
          <a:prstGeom prst="ellipse">
            <a:avLst/>
          </a:prstGeom>
          <a:solidFill>
            <a:srgbClr val="0D4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solidFill>
                  <a:schemeClr val="bg1"/>
                </a:solidFill>
              </a:rPr>
              <a:t>1</a:t>
            </a:r>
          </a:p>
        </p:txBody>
      </p:sp>
      <p:sp>
        <p:nvSpPr>
          <p:cNvPr id="17" name="Ellipse 16">
            <a:extLst>
              <a:ext uri="{FF2B5EF4-FFF2-40B4-BE49-F238E27FC236}">
                <a16:creationId xmlns:a16="http://schemas.microsoft.com/office/drawing/2014/main" id="{EA7FD14D-339E-9036-2BE4-A3F324EA62C3}"/>
              </a:ext>
            </a:extLst>
          </p:cNvPr>
          <p:cNvSpPr/>
          <p:nvPr/>
        </p:nvSpPr>
        <p:spPr>
          <a:xfrm>
            <a:off x="4207704" y="4005565"/>
            <a:ext cx="360000" cy="360000"/>
          </a:xfrm>
          <a:prstGeom prst="ellipse">
            <a:avLst/>
          </a:prstGeom>
          <a:solidFill>
            <a:srgbClr val="0D4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solidFill>
                  <a:schemeClr val="bg1"/>
                </a:solidFill>
              </a:rPr>
              <a:t>2</a:t>
            </a:r>
          </a:p>
        </p:txBody>
      </p:sp>
      <p:sp>
        <p:nvSpPr>
          <p:cNvPr id="18" name="Ellipse 17">
            <a:extLst>
              <a:ext uri="{FF2B5EF4-FFF2-40B4-BE49-F238E27FC236}">
                <a16:creationId xmlns:a16="http://schemas.microsoft.com/office/drawing/2014/main" id="{4F0C2F22-24E8-57F3-B54E-04599D465FB4}"/>
              </a:ext>
            </a:extLst>
          </p:cNvPr>
          <p:cNvSpPr/>
          <p:nvPr/>
        </p:nvSpPr>
        <p:spPr>
          <a:xfrm>
            <a:off x="4779207" y="2354642"/>
            <a:ext cx="360000" cy="360000"/>
          </a:xfrm>
          <a:prstGeom prst="ellipse">
            <a:avLst/>
          </a:prstGeom>
          <a:solidFill>
            <a:srgbClr val="0D4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solidFill>
                  <a:schemeClr val="bg1"/>
                </a:solidFill>
              </a:rPr>
              <a:t>3</a:t>
            </a:r>
          </a:p>
        </p:txBody>
      </p:sp>
      <p:sp>
        <p:nvSpPr>
          <p:cNvPr id="19" name="Ellipse 18">
            <a:extLst>
              <a:ext uri="{FF2B5EF4-FFF2-40B4-BE49-F238E27FC236}">
                <a16:creationId xmlns:a16="http://schemas.microsoft.com/office/drawing/2014/main" id="{B6A0E8E0-A159-7FBE-3204-1AD596A1D9BC}"/>
              </a:ext>
            </a:extLst>
          </p:cNvPr>
          <p:cNvSpPr/>
          <p:nvPr/>
        </p:nvSpPr>
        <p:spPr>
          <a:xfrm>
            <a:off x="6925264" y="1679509"/>
            <a:ext cx="360000" cy="360000"/>
          </a:xfrm>
          <a:prstGeom prst="ellipse">
            <a:avLst/>
          </a:prstGeom>
          <a:solidFill>
            <a:srgbClr val="0D4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solidFill>
                  <a:schemeClr val="bg1"/>
                </a:solidFill>
              </a:rPr>
              <a:t>4</a:t>
            </a:r>
          </a:p>
        </p:txBody>
      </p:sp>
      <p:sp>
        <p:nvSpPr>
          <p:cNvPr id="20" name="Ellipse 19">
            <a:extLst>
              <a:ext uri="{FF2B5EF4-FFF2-40B4-BE49-F238E27FC236}">
                <a16:creationId xmlns:a16="http://schemas.microsoft.com/office/drawing/2014/main" id="{5EA3BC78-F514-6F79-DA8C-7DFD654E81E3}"/>
              </a:ext>
            </a:extLst>
          </p:cNvPr>
          <p:cNvSpPr/>
          <p:nvPr/>
        </p:nvSpPr>
        <p:spPr>
          <a:xfrm>
            <a:off x="8796341" y="3312767"/>
            <a:ext cx="360000" cy="360000"/>
          </a:xfrm>
          <a:prstGeom prst="ellipse">
            <a:avLst/>
          </a:prstGeom>
          <a:solidFill>
            <a:srgbClr val="0D4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solidFill>
                  <a:schemeClr val="bg1"/>
                </a:solidFill>
              </a:rPr>
              <a:t>5</a:t>
            </a:r>
          </a:p>
        </p:txBody>
      </p:sp>
      <p:sp>
        <p:nvSpPr>
          <p:cNvPr id="21" name="Ellipse 20">
            <a:extLst>
              <a:ext uri="{FF2B5EF4-FFF2-40B4-BE49-F238E27FC236}">
                <a16:creationId xmlns:a16="http://schemas.microsoft.com/office/drawing/2014/main" id="{9397F245-D316-89EA-FAEA-A182CA3A5D34}"/>
              </a:ext>
            </a:extLst>
          </p:cNvPr>
          <p:cNvSpPr/>
          <p:nvPr/>
        </p:nvSpPr>
        <p:spPr>
          <a:xfrm>
            <a:off x="7112512" y="5412720"/>
            <a:ext cx="360000" cy="360000"/>
          </a:xfrm>
          <a:prstGeom prst="ellipse">
            <a:avLst/>
          </a:prstGeom>
          <a:solidFill>
            <a:srgbClr val="0D4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solidFill>
                  <a:schemeClr val="bg1"/>
                </a:solidFill>
              </a:rPr>
              <a:t>6</a:t>
            </a:r>
          </a:p>
        </p:txBody>
      </p:sp>
      <p:sp>
        <p:nvSpPr>
          <p:cNvPr id="2" name="Ellipse 1">
            <a:extLst>
              <a:ext uri="{FF2B5EF4-FFF2-40B4-BE49-F238E27FC236}">
                <a16:creationId xmlns:a16="http://schemas.microsoft.com/office/drawing/2014/main" id="{C61C0C57-8BD8-F1A5-58B9-58AC9E54BDA3}"/>
              </a:ext>
            </a:extLst>
          </p:cNvPr>
          <p:cNvSpPr/>
          <p:nvPr/>
        </p:nvSpPr>
        <p:spPr>
          <a:xfrm>
            <a:off x="3669011" y="3645565"/>
            <a:ext cx="1440000" cy="1440000"/>
          </a:xfrm>
          <a:prstGeom prst="ellipse">
            <a:avLst/>
          </a:prstGeom>
          <a:noFill/>
          <a:ln w="28575">
            <a:solidFill>
              <a:srgbClr val="FF77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352603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2">
            <a:extLst>
              <a:ext uri="{FF2B5EF4-FFF2-40B4-BE49-F238E27FC236}">
                <a16:creationId xmlns:a16="http://schemas.microsoft.com/office/drawing/2014/main" id="{626517DB-FA4D-3763-69C0-CEBDBBBF985C}"/>
              </a:ext>
            </a:extLst>
          </p:cNvPr>
          <p:cNvSpPr>
            <a:spLocks noGrp="1"/>
          </p:cNvSpPr>
          <p:nvPr>
            <p:ph type="body" sz="quarter" idx="12"/>
          </p:nvPr>
        </p:nvSpPr>
        <p:spPr>
          <a:xfrm>
            <a:off x="698500" y="869543"/>
            <a:ext cx="10795000" cy="759011"/>
          </a:xfrm>
        </p:spPr>
        <p:txBody>
          <a:bodyPr/>
          <a:lstStyle/>
          <a:p>
            <a:pPr algn="ctr"/>
            <a:r>
              <a:rPr lang="fr-FR"/>
              <a:t>Recherche utilisateur</a:t>
            </a:r>
          </a:p>
        </p:txBody>
      </p:sp>
      <p:grpSp>
        <p:nvGrpSpPr>
          <p:cNvPr id="30" name="Groupe 29">
            <a:extLst>
              <a:ext uri="{FF2B5EF4-FFF2-40B4-BE49-F238E27FC236}">
                <a16:creationId xmlns:a16="http://schemas.microsoft.com/office/drawing/2014/main" id="{4D3AB180-89C3-5F90-6C90-21CD13995DF8}"/>
              </a:ext>
            </a:extLst>
          </p:cNvPr>
          <p:cNvGrpSpPr/>
          <p:nvPr/>
        </p:nvGrpSpPr>
        <p:grpSpPr>
          <a:xfrm>
            <a:off x="800411" y="4336191"/>
            <a:ext cx="2313454" cy="1490680"/>
            <a:chOff x="800411" y="4336191"/>
            <a:chExt cx="2313454" cy="1490680"/>
          </a:xfrm>
        </p:grpSpPr>
        <p:pic>
          <p:nvPicPr>
            <p:cNvPr id="3" name="Image 2" descr="Une image contenant clipart, jaune, dessin humoristique&#10;&#10;Description générée automatiquement">
              <a:extLst>
                <a:ext uri="{FF2B5EF4-FFF2-40B4-BE49-F238E27FC236}">
                  <a16:creationId xmlns:a16="http://schemas.microsoft.com/office/drawing/2014/main" id="{ABE0F36A-7EC0-0029-3213-29A2F0126B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6701" y="4336191"/>
              <a:ext cx="600875" cy="998677"/>
            </a:xfrm>
            <a:prstGeom prst="rect">
              <a:avLst/>
            </a:prstGeom>
          </p:spPr>
        </p:pic>
        <p:sp>
          <p:nvSpPr>
            <p:cNvPr id="16" name="ZoneTexte 15">
              <a:extLst>
                <a:ext uri="{FF2B5EF4-FFF2-40B4-BE49-F238E27FC236}">
                  <a16:creationId xmlns:a16="http://schemas.microsoft.com/office/drawing/2014/main" id="{EBC6046A-6ECA-EAE6-EA6D-04127683F5A8}"/>
                </a:ext>
              </a:extLst>
            </p:cNvPr>
            <p:cNvSpPr txBox="1"/>
            <p:nvPr/>
          </p:nvSpPr>
          <p:spPr>
            <a:xfrm>
              <a:off x="800411" y="5457539"/>
              <a:ext cx="2313454" cy="369332"/>
            </a:xfrm>
            <a:prstGeom prst="rect">
              <a:avLst/>
            </a:prstGeom>
            <a:noFill/>
          </p:spPr>
          <p:txBody>
            <a:bodyPr wrap="none" rtlCol="0">
              <a:spAutoFit/>
            </a:bodyPr>
            <a:lstStyle/>
            <a:p>
              <a:r>
                <a:rPr lang="fr-FR" b="1">
                  <a:latin typeface="Raleway" pitchFamily="2" charset="0"/>
                </a:rPr>
                <a:t>Utilisateur confiant</a:t>
              </a:r>
            </a:p>
          </p:txBody>
        </p:sp>
      </p:grpSp>
      <p:grpSp>
        <p:nvGrpSpPr>
          <p:cNvPr id="32" name="Groupe 31">
            <a:extLst>
              <a:ext uri="{FF2B5EF4-FFF2-40B4-BE49-F238E27FC236}">
                <a16:creationId xmlns:a16="http://schemas.microsoft.com/office/drawing/2014/main" id="{969DE44C-B0AA-FB16-9554-F36F59A1C394}"/>
              </a:ext>
            </a:extLst>
          </p:cNvPr>
          <p:cNvGrpSpPr/>
          <p:nvPr/>
        </p:nvGrpSpPr>
        <p:grpSpPr>
          <a:xfrm>
            <a:off x="4840993" y="4336191"/>
            <a:ext cx="2299027" cy="1490680"/>
            <a:chOff x="4840993" y="4336191"/>
            <a:chExt cx="2299027" cy="1490680"/>
          </a:xfrm>
        </p:grpSpPr>
        <p:pic>
          <p:nvPicPr>
            <p:cNvPr id="5" name="Image 4" descr="Une image contenant dessin, conception, art&#10;&#10;Description générée automatiquement">
              <a:extLst>
                <a:ext uri="{FF2B5EF4-FFF2-40B4-BE49-F238E27FC236}">
                  <a16:creationId xmlns:a16="http://schemas.microsoft.com/office/drawing/2014/main" id="{769B42A3-E098-5C2E-91B7-8FEB498157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2274" y="4336191"/>
              <a:ext cx="616467" cy="998677"/>
            </a:xfrm>
            <a:prstGeom prst="rect">
              <a:avLst/>
            </a:prstGeom>
          </p:spPr>
        </p:pic>
        <p:sp>
          <p:nvSpPr>
            <p:cNvPr id="17" name="ZoneTexte 16">
              <a:extLst>
                <a:ext uri="{FF2B5EF4-FFF2-40B4-BE49-F238E27FC236}">
                  <a16:creationId xmlns:a16="http://schemas.microsoft.com/office/drawing/2014/main" id="{D6D85C93-E2C8-7641-9C49-494E13A413A1}"/>
                </a:ext>
              </a:extLst>
            </p:cNvPr>
            <p:cNvSpPr txBox="1"/>
            <p:nvPr/>
          </p:nvSpPr>
          <p:spPr>
            <a:xfrm>
              <a:off x="4840993" y="5457539"/>
              <a:ext cx="2299027" cy="369332"/>
            </a:xfrm>
            <a:prstGeom prst="rect">
              <a:avLst/>
            </a:prstGeom>
            <a:noFill/>
          </p:spPr>
          <p:txBody>
            <a:bodyPr wrap="none" rtlCol="0">
              <a:spAutoFit/>
            </a:bodyPr>
            <a:lstStyle/>
            <a:p>
              <a:r>
                <a:rPr lang="fr-FR" b="1">
                  <a:latin typeface="Raleway" pitchFamily="2" charset="0"/>
                </a:rPr>
                <a:t>Utilisateur hésitant</a:t>
              </a:r>
            </a:p>
          </p:txBody>
        </p:sp>
      </p:grpSp>
      <p:grpSp>
        <p:nvGrpSpPr>
          <p:cNvPr id="33" name="Groupe 32">
            <a:extLst>
              <a:ext uri="{FF2B5EF4-FFF2-40B4-BE49-F238E27FC236}">
                <a16:creationId xmlns:a16="http://schemas.microsoft.com/office/drawing/2014/main" id="{F61F9CC3-BD8A-EC2D-6301-AD6F46622002}"/>
              </a:ext>
            </a:extLst>
          </p:cNvPr>
          <p:cNvGrpSpPr/>
          <p:nvPr/>
        </p:nvGrpSpPr>
        <p:grpSpPr>
          <a:xfrm>
            <a:off x="8844097" y="4336191"/>
            <a:ext cx="2547492" cy="1490680"/>
            <a:chOff x="8844097" y="4336191"/>
            <a:chExt cx="2547492" cy="1490680"/>
          </a:xfrm>
        </p:grpSpPr>
        <p:pic>
          <p:nvPicPr>
            <p:cNvPr id="10" name="Image 9" descr="Une image contenant diagramme, cercle, conception, illustration&#10;&#10;Description générée automatiquement">
              <a:extLst>
                <a:ext uri="{FF2B5EF4-FFF2-40B4-BE49-F238E27FC236}">
                  <a16:creationId xmlns:a16="http://schemas.microsoft.com/office/drawing/2014/main" id="{821687E1-70A7-02E3-1F0B-179B1CCCD222}"/>
                </a:ext>
              </a:extLst>
            </p:cNvPr>
            <p:cNvPicPr>
              <a:picLocks noChangeAspect="1"/>
            </p:cNvPicPr>
            <p:nvPr/>
          </p:nvPicPr>
          <p:blipFill rotWithShape="1">
            <a:blip r:embed="rId5">
              <a:extLst>
                <a:ext uri="{28A0092B-C50C-407E-A947-70E740481C1C}">
                  <a14:useLocalDpi xmlns:a14="http://schemas.microsoft.com/office/drawing/2010/main" val="0"/>
                </a:ext>
              </a:extLst>
            </a:blip>
            <a:srcRect l="20824" t="434" r="20192" b="-5320"/>
            <a:stretch/>
          </p:blipFill>
          <p:spPr>
            <a:xfrm>
              <a:off x="9723438" y="4336191"/>
              <a:ext cx="788810" cy="998677"/>
            </a:xfrm>
            <a:prstGeom prst="rect">
              <a:avLst/>
            </a:prstGeom>
          </p:spPr>
        </p:pic>
        <p:sp>
          <p:nvSpPr>
            <p:cNvPr id="18" name="ZoneTexte 17">
              <a:extLst>
                <a:ext uri="{FF2B5EF4-FFF2-40B4-BE49-F238E27FC236}">
                  <a16:creationId xmlns:a16="http://schemas.microsoft.com/office/drawing/2014/main" id="{3DD7B6E1-5AB3-F95C-5152-D3B3C9A4D157}"/>
                </a:ext>
              </a:extLst>
            </p:cNvPr>
            <p:cNvSpPr txBox="1"/>
            <p:nvPr/>
          </p:nvSpPr>
          <p:spPr>
            <a:xfrm>
              <a:off x="8844097" y="5457539"/>
              <a:ext cx="2547492" cy="369332"/>
            </a:xfrm>
            <a:prstGeom prst="rect">
              <a:avLst/>
            </a:prstGeom>
            <a:noFill/>
          </p:spPr>
          <p:txBody>
            <a:bodyPr wrap="none" rtlCol="0">
              <a:spAutoFit/>
            </a:bodyPr>
            <a:lstStyle/>
            <a:p>
              <a:r>
                <a:rPr lang="fr-FR" b="1">
                  <a:latin typeface="Raleway" pitchFamily="2" charset="0"/>
                </a:rPr>
                <a:t>Utilisateur coopératif</a:t>
              </a:r>
            </a:p>
          </p:txBody>
        </p:sp>
      </p:grpSp>
      <p:grpSp>
        <p:nvGrpSpPr>
          <p:cNvPr id="36" name="Groupe 35">
            <a:extLst>
              <a:ext uri="{FF2B5EF4-FFF2-40B4-BE49-F238E27FC236}">
                <a16:creationId xmlns:a16="http://schemas.microsoft.com/office/drawing/2014/main" id="{646BB05D-9BE9-E356-A27A-C4139980B547}"/>
              </a:ext>
            </a:extLst>
          </p:cNvPr>
          <p:cNvGrpSpPr/>
          <p:nvPr/>
        </p:nvGrpSpPr>
        <p:grpSpPr>
          <a:xfrm>
            <a:off x="464888" y="2127406"/>
            <a:ext cx="2984500" cy="1985016"/>
            <a:chOff x="464888" y="2127406"/>
            <a:chExt cx="2984500" cy="1985016"/>
          </a:xfrm>
        </p:grpSpPr>
        <p:sp>
          <p:nvSpPr>
            <p:cNvPr id="22" name="Rectangle : coins arrondis 21">
              <a:extLst>
                <a:ext uri="{FF2B5EF4-FFF2-40B4-BE49-F238E27FC236}">
                  <a16:creationId xmlns:a16="http://schemas.microsoft.com/office/drawing/2014/main" id="{B88696B5-000F-9E2A-FFA5-3C3C41E32623}"/>
                </a:ext>
              </a:extLst>
            </p:cNvPr>
            <p:cNvSpPr/>
            <p:nvPr/>
          </p:nvSpPr>
          <p:spPr>
            <a:xfrm>
              <a:off x="464888" y="2127406"/>
              <a:ext cx="2984500" cy="1798017"/>
            </a:xfrm>
            <a:prstGeom prst="roundRect">
              <a:avLst/>
            </a:prstGeom>
            <a:solidFill>
              <a:srgbClr val="0D4050"/>
            </a:solidFill>
            <a:ln w="28575">
              <a:solidFill>
                <a:srgbClr val="0D4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solidFill>
                    <a:schemeClr val="bg1"/>
                  </a:solidFill>
                  <a:latin typeface="Raleway" pitchFamily="2" charset="0"/>
                </a:rPr>
                <a:t>« Je me suis formée parce que je pense que c’est aussi pratique pour les étudiants d’avoir accès aux supports de cours. »</a:t>
              </a:r>
            </a:p>
          </p:txBody>
        </p:sp>
        <p:sp>
          <p:nvSpPr>
            <p:cNvPr id="27" name="Triangle isocèle 26">
              <a:extLst>
                <a:ext uri="{FF2B5EF4-FFF2-40B4-BE49-F238E27FC236}">
                  <a16:creationId xmlns:a16="http://schemas.microsoft.com/office/drawing/2014/main" id="{AF48A050-C6D9-9673-79E3-4E0E54FC630F}"/>
                </a:ext>
              </a:extLst>
            </p:cNvPr>
            <p:cNvSpPr/>
            <p:nvPr/>
          </p:nvSpPr>
          <p:spPr>
            <a:xfrm rot="5902763">
              <a:off x="2462049" y="3798983"/>
              <a:ext cx="374001" cy="252877"/>
            </a:xfrm>
            <a:prstGeom prst="triangle">
              <a:avLst/>
            </a:prstGeom>
            <a:solidFill>
              <a:srgbClr val="0D4050"/>
            </a:solidFill>
            <a:ln>
              <a:solidFill>
                <a:srgbClr val="0D4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grpSp>
      <p:grpSp>
        <p:nvGrpSpPr>
          <p:cNvPr id="37" name="Groupe 36">
            <a:extLst>
              <a:ext uri="{FF2B5EF4-FFF2-40B4-BE49-F238E27FC236}">
                <a16:creationId xmlns:a16="http://schemas.microsoft.com/office/drawing/2014/main" id="{5E0E1BCF-2367-CB32-FD08-F43CE8EF8A73}"/>
              </a:ext>
            </a:extLst>
          </p:cNvPr>
          <p:cNvGrpSpPr/>
          <p:nvPr/>
        </p:nvGrpSpPr>
        <p:grpSpPr>
          <a:xfrm>
            <a:off x="4498256" y="2926743"/>
            <a:ext cx="2984500" cy="1182472"/>
            <a:chOff x="4498256" y="2926743"/>
            <a:chExt cx="2984500" cy="1182472"/>
          </a:xfrm>
        </p:grpSpPr>
        <p:sp>
          <p:nvSpPr>
            <p:cNvPr id="23" name="Rectangle : coins arrondis 22">
              <a:extLst>
                <a:ext uri="{FF2B5EF4-FFF2-40B4-BE49-F238E27FC236}">
                  <a16:creationId xmlns:a16="http://schemas.microsoft.com/office/drawing/2014/main" id="{7B7C55B1-B58E-D2E5-73E6-B91FCFC97610}"/>
                </a:ext>
              </a:extLst>
            </p:cNvPr>
            <p:cNvSpPr/>
            <p:nvPr/>
          </p:nvSpPr>
          <p:spPr>
            <a:xfrm>
              <a:off x="4498256" y="2926743"/>
              <a:ext cx="2984500" cy="998678"/>
            </a:xfrm>
            <a:prstGeom prst="roundRect">
              <a:avLst/>
            </a:prstGeom>
            <a:solidFill>
              <a:srgbClr val="0D4050"/>
            </a:solidFill>
            <a:ln w="28575">
              <a:solidFill>
                <a:srgbClr val="0D4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solidFill>
                    <a:schemeClr val="bg1"/>
                  </a:solidFill>
                  <a:latin typeface="Raleway" pitchFamily="2" charset="0"/>
                </a:rPr>
                <a:t>« Je ne suis pas du tout  à l’aise avec l’outil. »</a:t>
              </a:r>
            </a:p>
          </p:txBody>
        </p:sp>
        <p:sp>
          <p:nvSpPr>
            <p:cNvPr id="28" name="Triangle isocèle 27">
              <a:extLst>
                <a:ext uri="{FF2B5EF4-FFF2-40B4-BE49-F238E27FC236}">
                  <a16:creationId xmlns:a16="http://schemas.microsoft.com/office/drawing/2014/main" id="{CF4D5D94-9150-DDCD-B07D-046578F338E5}"/>
                </a:ext>
              </a:extLst>
            </p:cNvPr>
            <p:cNvSpPr/>
            <p:nvPr/>
          </p:nvSpPr>
          <p:spPr>
            <a:xfrm rot="5902763">
              <a:off x="6564149" y="3795776"/>
              <a:ext cx="374001" cy="252877"/>
            </a:xfrm>
            <a:prstGeom prst="triangle">
              <a:avLst/>
            </a:prstGeom>
            <a:solidFill>
              <a:srgbClr val="0D4050"/>
            </a:solidFill>
            <a:ln>
              <a:solidFill>
                <a:srgbClr val="0D4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grpSp>
      <p:grpSp>
        <p:nvGrpSpPr>
          <p:cNvPr id="38" name="Groupe 37">
            <a:extLst>
              <a:ext uri="{FF2B5EF4-FFF2-40B4-BE49-F238E27FC236}">
                <a16:creationId xmlns:a16="http://schemas.microsoft.com/office/drawing/2014/main" id="{BDCEA33E-5D22-1DBB-BB5C-F294DA769205}"/>
              </a:ext>
            </a:extLst>
          </p:cNvPr>
          <p:cNvGrpSpPr/>
          <p:nvPr/>
        </p:nvGrpSpPr>
        <p:grpSpPr>
          <a:xfrm>
            <a:off x="8665003" y="2424604"/>
            <a:ext cx="2905680" cy="1684609"/>
            <a:chOff x="8665003" y="2424604"/>
            <a:chExt cx="2905680" cy="1684609"/>
          </a:xfrm>
        </p:grpSpPr>
        <p:sp>
          <p:nvSpPr>
            <p:cNvPr id="26" name="Rectangle : coins arrondis 25">
              <a:extLst>
                <a:ext uri="{FF2B5EF4-FFF2-40B4-BE49-F238E27FC236}">
                  <a16:creationId xmlns:a16="http://schemas.microsoft.com/office/drawing/2014/main" id="{F1304D4F-EA7A-AC20-3B6B-483CCBB6E2B0}"/>
                </a:ext>
              </a:extLst>
            </p:cNvPr>
            <p:cNvSpPr/>
            <p:nvPr/>
          </p:nvSpPr>
          <p:spPr>
            <a:xfrm>
              <a:off x="8665003" y="2424604"/>
              <a:ext cx="2905680" cy="1500817"/>
            </a:xfrm>
            <a:prstGeom prst="roundRect">
              <a:avLst/>
            </a:prstGeom>
            <a:solidFill>
              <a:srgbClr val="0D4050"/>
            </a:solidFill>
            <a:ln w="28575">
              <a:solidFill>
                <a:srgbClr val="0D4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solidFill>
                    <a:schemeClr val="bg1"/>
                  </a:solidFill>
                  <a:latin typeface="Raleway" pitchFamily="2" charset="0"/>
                </a:rPr>
                <a:t>« On s’aide beaucoup mutuellement, on se donne des trucs et astuces, entre nous. »</a:t>
              </a:r>
            </a:p>
          </p:txBody>
        </p:sp>
        <p:sp>
          <p:nvSpPr>
            <p:cNvPr id="29" name="Triangle isocèle 28">
              <a:extLst>
                <a:ext uri="{FF2B5EF4-FFF2-40B4-BE49-F238E27FC236}">
                  <a16:creationId xmlns:a16="http://schemas.microsoft.com/office/drawing/2014/main" id="{CE004245-BF55-3B30-6879-BC9F9FFE2BEA}"/>
                </a:ext>
              </a:extLst>
            </p:cNvPr>
            <p:cNvSpPr/>
            <p:nvPr/>
          </p:nvSpPr>
          <p:spPr>
            <a:xfrm rot="5902763">
              <a:off x="10844050" y="3795774"/>
              <a:ext cx="374001" cy="252877"/>
            </a:xfrm>
            <a:prstGeom prst="triangle">
              <a:avLst/>
            </a:prstGeom>
            <a:solidFill>
              <a:srgbClr val="0D4050"/>
            </a:solidFill>
            <a:ln>
              <a:solidFill>
                <a:srgbClr val="0D4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grpSp>
      <p:sp>
        <p:nvSpPr>
          <p:cNvPr id="35" name="ZoneTexte 34">
            <a:extLst>
              <a:ext uri="{FF2B5EF4-FFF2-40B4-BE49-F238E27FC236}">
                <a16:creationId xmlns:a16="http://schemas.microsoft.com/office/drawing/2014/main" id="{61EFD08F-1323-73B1-14DC-1BE6541AA75E}"/>
              </a:ext>
            </a:extLst>
          </p:cNvPr>
          <p:cNvSpPr txBox="1"/>
          <p:nvPr/>
        </p:nvSpPr>
        <p:spPr>
          <a:xfrm>
            <a:off x="5215791" y="1626469"/>
            <a:ext cx="1760418" cy="400110"/>
          </a:xfrm>
          <a:prstGeom prst="rect">
            <a:avLst/>
          </a:prstGeom>
          <a:noFill/>
        </p:spPr>
        <p:txBody>
          <a:bodyPr wrap="none" rtlCol="0">
            <a:spAutoFit/>
          </a:bodyPr>
          <a:lstStyle/>
          <a:p>
            <a:r>
              <a:rPr lang="fr-FR" sz="2000">
                <a:latin typeface="Raleway" pitchFamily="2" charset="0"/>
              </a:rPr>
              <a:t>Les </a:t>
            </a:r>
            <a:r>
              <a:rPr lang="fr-FR" sz="2000" err="1">
                <a:latin typeface="Raleway" pitchFamily="2" charset="0"/>
              </a:rPr>
              <a:t>personas</a:t>
            </a:r>
            <a:endParaRPr lang="fr-FR" sz="2000">
              <a:latin typeface="Raleway" pitchFamily="2" charset="0"/>
            </a:endParaRPr>
          </a:p>
        </p:txBody>
      </p:sp>
    </p:spTree>
    <p:extLst>
      <p:ext uri="{BB962C8B-B14F-4D97-AF65-F5344CB8AC3E}">
        <p14:creationId xmlns:p14="http://schemas.microsoft.com/office/powerpoint/2010/main" val="189983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2">
            <a:extLst>
              <a:ext uri="{FF2B5EF4-FFF2-40B4-BE49-F238E27FC236}">
                <a16:creationId xmlns:a16="http://schemas.microsoft.com/office/drawing/2014/main" id="{EA606415-FF2A-D1BC-6047-5DDA42DB6AE2}"/>
              </a:ext>
            </a:extLst>
          </p:cNvPr>
          <p:cNvSpPr txBox="1">
            <a:spLocks/>
          </p:cNvSpPr>
          <p:nvPr/>
        </p:nvSpPr>
        <p:spPr>
          <a:xfrm>
            <a:off x="698500" y="869543"/>
            <a:ext cx="10795000" cy="7590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lang="fr-FR" sz="4400" kern="1200" dirty="0" smtClean="0">
                <a:solidFill>
                  <a:srgbClr val="0D4050"/>
                </a:solidFill>
                <a:latin typeface="Raleway"/>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a:t>Recherche utilisateur</a:t>
            </a:r>
          </a:p>
        </p:txBody>
      </p:sp>
      <p:pic>
        <p:nvPicPr>
          <p:cNvPr id="7" name="Image 6" descr="Une image contenant noir, obscurité&#10;&#10;Description générée automatiquement">
            <a:extLst>
              <a:ext uri="{FF2B5EF4-FFF2-40B4-BE49-F238E27FC236}">
                <a16:creationId xmlns:a16="http://schemas.microsoft.com/office/drawing/2014/main" id="{A8B87D87-330F-4920-F842-A88DD3E44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2347" y="2024963"/>
            <a:ext cx="674816" cy="674816"/>
          </a:xfrm>
          <a:prstGeom prst="rect">
            <a:avLst/>
          </a:prstGeom>
        </p:spPr>
      </p:pic>
      <p:pic>
        <p:nvPicPr>
          <p:cNvPr id="8" name="Image 7" descr="Une image contenant noir, obscurité&#10;&#10;Description générée automatiquement">
            <a:extLst>
              <a:ext uri="{FF2B5EF4-FFF2-40B4-BE49-F238E27FC236}">
                <a16:creationId xmlns:a16="http://schemas.microsoft.com/office/drawing/2014/main" id="{9CC7ECFD-1D9E-AA6A-9CE7-857289754E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2413" y="2026579"/>
            <a:ext cx="673200" cy="673200"/>
          </a:xfrm>
          <a:prstGeom prst="rect">
            <a:avLst/>
          </a:prstGeom>
        </p:spPr>
      </p:pic>
      <p:pic>
        <p:nvPicPr>
          <p:cNvPr id="9" name="Image 8" descr="Une image contenant noir, obscurité&#10;&#10;Description générée automatiquement">
            <a:extLst>
              <a:ext uri="{FF2B5EF4-FFF2-40B4-BE49-F238E27FC236}">
                <a16:creationId xmlns:a16="http://schemas.microsoft.com/office/drawing/2014/main" id="{09C9C5BB-F951-1065-DA39-4879A20975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40863" y="2024963"/>
            <a:ext cx="673200" cy="673200"/>
          </a:xfrm>
          <a:prstGeom prst="rect">
            <a:avLst/>
          </a:prstGeom>
        </p:spPr>
      </p:pic>
      <p:sp>
        <p:nvSpPr>
          <p:cNvPr id="10" name="ZoneTexte 9">
            <a:extLst>
              <a:ext uri="{FF2B5EF4-FFF2-40B4-BE49-F238E27FC236}">
                <a16:creationId xmlns:a16="http://schemas.microsoft.com/office/drawing/2014/main" id="{39E73289-A439-57B4-9D9A-9268E6CF1C3A}"/>
              </a:ext>
            </a:extLst>
          </p:cNvPr>
          <p:cNvSpPr txBox="1"/>
          <p:nvPr/>
        </p:nvSpPr>
        <p:spPr>
          <a:xfrm>
            <a:off x="4880763" y="1626469"/>
            <a:ext cx="2430474" cy="400110"/>
          </a:xfrm>
          <a:prstGeom prst="rect">
            <a:avLst/>
          </a:prstGeom>
          <a:noFill/>
        </p:spPr>
        <p:txBody>
          <a:bodyPr wrap="none" rtlCol="0">
            <a:spAutoFit/>
          </a:bodyPr>
          <a:lstStyle/>
          <a:p>
            <a:r>
              <a:rPr lang="fr-FR" sz="2000">
                <a:latin typeface="Raleway" pitchFamily="2" charset="0"/>
              </a:rPr>
              <a:t>Ce qu’il faut retenir</a:t>
            </a:r>
          </a:p>
        </p:txBody>
      </p:sp>
      <p:sp>
        <p:nvSpPr>
          <p:cNvPr id="14" name="Rectangle : coins arrondis 13">
            <a:extLst>
              <a:ext uri="{FF2B5EF4-FFF2-40B4-BE49-F238E27FC236}">
                <a16:creationId xmlns:a16="http://schemas.microsoft.com/office/drawing/2014/main" id="{932F8310-2EEE-5AD4-0C4D-D1B9CCB5C333}"/>
              </a:ext>
            </a:extLst>
          </p:cNvPr>
          <p:cNvSpPr/>
          <p:nvPr/>
        </p:nvSpPr>
        <p:spPr>
          <a:xfrm>
            <a:off x="607205" y="2940050"/>
            <a:ext cx="2705100" cy="857250"/>
          </a:xfrm>
          <a:prstGeom prst="roundRect">
            <a:avLst/>
          </a:prstGeom>
          <a:solidFill>
            <a:srgbClr val="0D4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solidFill>
                  <a:schemeClr val="bg1"/>
                </a:solidFill>
              </a:rPr>
              <a:t>Offre de formation inadaptée pour les initiés</a:t>
            </a:r>
          </a:p>
        </p:txBody>
      </p:sp>
      <p:sp>
        <p:nvSpPr>
          <p:cNvPr id="15" name="Rectangle : coins arrondis 14">
            <a:extLst>
              <a:ext uri="{FF2B5EF4-FFF2-40B4-BE49-F238E27FC236}">
                <a16:creationId xmlns:a16="http://schemas.microsoft.com/office/drawing/2014/main" id="{C0685C5A-29E2-E73C-60FC-27C298B16F00}"/>
              </a:ext>
            </a:extLst>
          </p:cNvPr>
          <p:cNvSpPr/>
          <p:nvPr/>
        </p:nvSpPr>
        <p:spPr>
          <a:xfrm>
            <a:off x="607205" y="4037571"/>
            <a:ext cx="2705100" cy="857250"/>
          </a:xfrm>
          <a:prstGeom prst="roundRect">
            <a:avLst/>
          </a:prstGeom>
          <a:solidFill>
            <a:srgbClr val="0D4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solidFill>
                  <a:schemeClr val="bg1"/>
                </a:solidFill>
              </a:rPr>
              <a:t>Besoin d’une offre </a:t>
            </a:r>
          </a:p>
          <a:p>
            <a:pPr algn="ctr"/>
            <a:r>
              <a:rPr lang="fr-FR">
                <a:solidFill>
                  <a:schemeClr val="bg1"/>
                </a:solidFill>
              </a:rPr>
              <a:t>de formation adaptative</a:t>
            </a:r>
          </a:p>
        </p:txBody>
      </p:sp>
      <p:sp>
        <p:nvSpPr>
          <p:cNvPr id="16" name="Rectangle : coins arrondis 15">
            <a:extLst>
              <a:ext uri="{FF2B5EF4-FFF2-40B4-BE49-F238E27FC236}">
                <a16:creationId xmlns:a16="http://schemas.microsoft.com/office/drawing/2014/main" id="{3590D04A-1C6F-5DCC-E0AB-57F07B8A1764}"/>
              </a:ext>
            </a:extLst>
          </p:cNvPr>
          <p:cNvSpPr/>
          <p:nvPr/>
        </p:nvSpPr>
        <p:spPr>
          <a:xfrm>
            <a:off x="4716463" y="2940050"/>
            <a:ext cx="2705100" cy="857250"/>
          </a:xfrm>
          <a:prstGeom prst="roundRect">
            <a:avLst/>
          </a:prstGeom>
          <a:solidFill>
            <a:srgbClr val="0D4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0" i="0">
                <a:solidFill>
                  <a:srgbClr val="E8E8E8"/>
                </a:solidFill>
                <a:effectLst/>
                <a:latin typeface="Google Sans"/>
              </a:rPr>
              <a:t>Échanges par mail chronophages</a:t>
            </a:r>
            <a:endParaRPr lang="fr-FR">
              <a:solidFill>
                <a:schemeClr val="bg1"/>
              </a:solidFill>
            </a:endParaRPr>
          </a:p>
        </p:txBody>
      </p:sp>
      <p:sp>
        <p:nvSpPr>
          <p:cNvPr id="17" name="Rectangle : coins arrondis 16">
            <a:extLst>
              <a:ext uri="{FF2B5EF4-FFF2-40B4-BE49-F238E27FC236}">
                <a16:creationId xmlns:a16="http://schemas.microsoft.com/office/drawing/2014/main" id="{99CFF688-9674-401D-A69B-DEA7CCA8E12B}"/>
              </a:ext>
            </a:extLst>
          </p:cNvPr>
          <p:cNvSpPr/>
          <p:nvPr/>
        </p:nvSpPr>
        <p:spPr>
          <a:xfrm>
            <a:off x="4716463" y="4037571"/>
            <a:ext cx="2705100" cy="857250"/>
          </a:xfrm>
          <a:prstGeom prst="roundRect">
            <a:avLst/>
          </a:prstGeom>
          <a:solidFill>
            <a:srgbClr val="0D4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0" i="0">
                <a:solidFill>
                  <a:srgbClr val="E8E8E8"/>
                </a:solidFill>
                <a:effectLst/>
                <a:latin typeface="Google Sans"/>
              </a:rPr>
              <a:t>Besoin de pouvoi</a:t>
            </a:r>
            <a:r>
              <a:rPr lang="fr-FR">
                <a:solidFill>
                  <a:srgbClr val="E8E8E8"/>
                </a:solidFill>
                <a:latin typeface="Google Sans"/>
              </a:rPr>
              <a:t>r téléphoner au support</a:t>
            </a:r>
            <a:endParaRPr lang="fr-FR">
              <a:solidFill>
                <a:schemeClr val="bg1"/>
              </a:solidFill>
            </a:endParaRPr>
          </a:p>
        </p:txBody>
      </p:sp>
      <p:sp>
        <p:nvSpPr>
          <p:cNvPr id="18" name="Rectangle : coins arrondis 17">
            <a:extLst>
              <a:ext uri="{FF2B5EF4-FFF2-40B4-BE49-F238E27FC236}">
                <a16:creationId xmlns:a16="http://schemas.microsoft.com/office/drawing/2014/main" id="{191F1025-8DAE-EF50-3FC1-E55F1403FC22}"/>
              </a:ext>
            </a:extLst>
          </p:cNvPr>
          <p:cNvSpPr/>
          <p:nvPr/>
        </p:nvSpPr>
        <p:spPr>
          <a:xfrm>
            <a:off x="8824913" y="2940050"/>
            <a:ext cx="2705100" cy="857250"/>
          </a:xfrm>
          <a:prstGeom prst="roundRect">
            <a:avLst/>
          </a:prstGeom>
          <a:solidFill>
            <a:srgbClr val="0D4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0" i="0">
                <a:solidFill>
                  <a:srgbClr val="E8E8E8"/>
                </a:solidFill>
                <a:effectLst/>
                <a:latin typeface="Google Sans"/>
              </a:rPr>
              <a:t>Réticence envers les tutoriels, notammen</a:t>
            </a:r>
            <a:r>
              <a:rPr lang="fr-FR">
                <a:solidFill>
                  <a:srgbClr val="E8E8E8"/>
                </a:solidFill>
                <a:latin typeface="Google Sans"/>
              </a:rPr>
              <a:t>t vidéos</a:t>
            </a:r>
            <a:endParaRPr lang="fr-FR">
              <a:solidFill>
                <a:schemeClr val="bg1"/>
              </a:solidFill>
            </a:endParaRPr>
          </a:p>
        </p:txBody>
      </p:sp>
      <p:sp>
        <p:nvSpPr>
          <p:cNvPr id="19" name="Rectangle : coins arrondis 18">
            <a:extLst>
              <a:ext uri="{FF2B5EF4-FFF2-40B4-BE49-F238E27FC236}">
                <a16:creationId xmlns:a16="http://schemas.microsoft.com/office/drawing/2014/main" id="{1FF2548D-EBC4-E1E6-9220-1E412F8F37A1}"/>
              </a:ext>
            </a:extLst>
          </p:cNvPr>
          <p:cNvSpPr/>
          <p:nvPr/>
        </p:nvSpPr>
        <p:spPr>
          <a:xfrm>
            <a:off x="8824913" y="4037571"/>
            <a:ext cx="2705100" cy="857250"/>
          </a:xfrm>
          <a:prstGeom prst="roundRect">
            <a:avLst/>
          </a:prstGeom>
          <a:solidFill>
            <a:srgbClr val="0D4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solidFill>
                  <a:srgbClr val="E8E8E8"/>
                </a:solidFill>
                <a:latin typeface="Google Sans"/>
              </a:rPr>
              <a:t>Besoin de supports efficaces</a:t>
            </a:r>
            <a:endParaRPr lang="fr-FR">
              <a:solidFill>
                <a:schemeClr val="bg1"/>
              </a:solidFill>
            </a:endParaRPr>
          </a:p>
        </p:txBody>
      </p:sp>
      <p:sp>
        <p:nvSpPr>
          <p:cNvPr id="20" name="Rectangle : coins arrondis 19">
            <a:extLst>
              <a:ext uri="{FF2B5EF4-FFF2-40B4-BE49-F238E27FC236}">
                <a16:creationId xmlns:a16="http://schemas.microsoft.com/office/drawing/2014/main" id="{BCD30EE2-D4F1-D9A3-D930-2C530A5025EF}"/>
              </a:ext>
            </a:extLst>
          </p:cNvPr>
          <p:cNvSpPr/>
          <p:nvPr/>
        </p:nvSpPr>
        <p:spPr>
          <a:xfrm>
            <a:off x="8824913" y="5135092"/>
            <a:ext cx="2705100" cy="857250"/>
          </a:xfrm>
          <a:prstGeom prst="roundRect">
            <a:avLst/>
          </a:prstGeom>
          <a:solidFill>
            <a:srgbClr val="0D4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solidFill>
                  <a:srgbClr val="E8E8E8"/>
                </a:solidFill>
                <a:latin typeface="Google Sans"/>
              </a:rPr>
              <a:t>Terme « tutoriel » à éviter</a:t>
            </a:r>
            <a:endParaRPr lang="fr-FR">
              <a:solidFill>
                <a:schemeClr val="bg1"/>
              </a:solidFill>
            </a:endParaRPr>
          </a:p>
        </p:txBody>
      </p:sp>
    </p:spTree>
    <p:extLst>
      <p:ext uri="{BB962C8B-B14F-4D97-AF65-F5344CB8AC3E}">
        <p14:creationId xmlns:p14="http://schemas.microsoft.com/office/powerpoint/2010/main" val="361098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EA8FA430-BF33-6967-E2DD-99CDA4672393}"/>
              </a:ext>
            </a:extLst>
          </p:cNvPr>
          <p:cNvSpPr>
            <a:spLocks noGrp="1"/>
          </p:cNvSpPr>
          <p:nvPr>
            <p:ph type="body" sz="quarter" idx="12"/>
          </p:nvPr>
        </p:nvSpPr>
        <p:spPr/>
        <p:txBody>
          <a:bodyPr/>
          <a:lstStyle/>
          <a:p>
            <a:r>
              <a:rPr lang="fr-FR" dirty="0"/>
              <a:t>Définir</a:t>
            </a:r>
          </a:p>
        </p:txBody>
      </p:sp>
      <p:pic>
        <p:nvPicPr>
          <p:cNvPr id="9" name="Image 8" descr="Une image contenant croquis, cercle, dessin&#10;&#10;Description générée automatiquement">
            <a:extLst>
              <a:ext uri="{FF2B5EF4-FFF2-40B4-BE49-F238E27FC236}">
                <a16:creationId xmlns:a16="http://schemas.microsoft.com/office/drawing/2014/main" id="{E7C083FA-3A2C-AB6F-AF12-D0857E06C0C3}"/>
              </a:ext>
            </a:extLst>
          </p:cNvPr>
          <p:cNvPicPr>
            <a:picLocks noGrp="1" noRot="1" noChangeAspect="1" noMove="1" noResize="1" noEditPoints="1" noAdjustHandles="1" noChangeArrowheads="1" noChangeShapeType="1" noCrop="1"/>
          </p:cNvPicPr>
          <p:nvPr/>
        </p:nvPicPr>
        <p:blipFill>
          <a:blip r:embed="rId3"/>
          <a:stretch>
            <a:fillRect/>
          </a:stretch>
        </p:blipFill>
        <p:spPr>
          <a:xfrm>
            <a:off x="2928779" y="1698379"/>
            <a:ext cx="6147779" cy="4318109"/>
          </a:xfrm>
          <a:prstGeom prst="rect">
            <a:avLst/>
          </a:prstGeom>
        </p:spPr>
      </p:pic>
      <p:sp>
        <p:nvSpPr>
          <p:cNvPr id="3" name="ZoneTexte 2">
            <a:extLst>
              <a:ext uri="{FF2B5EF4-FFF2-40B4-BE49-F238E27FC236}">
                <a16:creationId xmlns:a16="http://schemas.microsoft.com/office/drawing/2014/main" id="{E19D8F88-0343-989D-F99C-E5710B2A244E}"/>
              </a:ext>
            </a:extLst>
          </p:cNvPr>
          <p:cNvSpPr txBox="1"/>
          <p:nvPr/>
        </p:nvSpPr>
        <p:spPr>
          <a:xfrm>
            <a:off x="2784720" y="5439785"/>
            <a:ext cx="1106393" cy="369332"/>
          </a:xfrm>
          <a:prstGeom prst="rect">
            <a:avLst/>
          </a:prstGeom>
          <a:noFill/>
        </p:spPr>
        <p:txBody>
          <a:bodyPr wrap="none" rtlCol="0">
            <a:spAutoFit/>
          </a:bodyPr>
          <a:lstStyle/>
          <a:p>
            <a:r>
              <a:rPr lang="fr-FR">
                <a:latin typeface="Raleway" pitchFamily="2" charset="0"/>
              </a:rPr>
              <a:t>CADRER</a:t>
            </a:r>
          </a:p>
        </p:txBody>
      </p:sp>
      <p:sp>
        <p:nvSpPr>
          <p:cNvPr id="8" name="ZoneTexte 7">
            <a:extLst>
              <a:ext uri="{FF2B5EF4-FFF2-40B4-BE49-F238E27FC236}">
                <a16:creationId xmlns:a16="http://schemas.microsoft.com/office/drawing/2014/main" id="{B6B81E45-A730-5CD3-82CA-033AAB8B99E8}"/>
              </a:ext>
            </a:extLst>
          </p:cNvPr>
          <p:cNvSpPr txBox="1"/>
          <p:nvPr/>
        </p:nvSpPr>
        <p:spPr>
          <a:xfrm>
            <a:off x="3704664" y="4396109"/>
            <a:ext cx="1366080" cy="369332"/>
          </a:xfrm>
          <a:prstGeom prst="rect">
            <a:avLst/>
          </a:prstGeom>
          <a:noFill/>
        </p:spPr>
        <p:txBody>
          <a:bodyPr wrap="none" rtlCol="0">
            <a:spAutoFit/>
          </a:bodyPr>
          <a:lstStyle/>
          <a:p>
            <a:r>
              <a:rPr lang="fr-FR">
                <a:latin typeface="Raleway" pitchFamily="2" charset="0"/>
              </a:rPr>
              <a:t>EXPLORER</a:t>
            </a:r>
          </a:p>
        </p:txBody>
      </p:sp>
      <p:sp>
        <p:nvSpPr>
          <p:cNvPr id="10" name="ZoneTexte 9">
            <a:extLst>
              <a:ext uri="{FF2B5EF4-FFF2-40B4-BE49-F238E27FC236}">
                <a16:creationId xmlns:a16="http://schemas.microsoft.com/office/drawing/2014/main" id="{690071EF-5B90-E34C-C610-3AC39D06502A}"/>
              </a:ext>
            </a:extLst>
          </p:cNvPr>
          <p:cNvSpPr txBox="1"/>
          <p:nvPr/>
        </p:nvSpPr>
        <p:spPr>
          <a:xfrm>
            <a:off x="4423643" y="2727665"/>
            <a:ext cx="1071127" cy="369332"/>
          </a:xfrm>
          <a:prstGeom prst="rect">
            <a:avLst/>
          </a:prstGeom>
          <a:noFill/>
        </p:spPr>
        <p:txBody>
          <a:bodyPr wrap="none" rtlCol="0">
            <a:spAutoFit/>
          </a:bodyPr>
          <a:lstStyle/>
          <a:p>
            <a:r>
              <a:rPr lang="fr-FR">
                <a:latin typeface="Raleway" pitchFamily="2" charset="0"/>
              </a:rPr>
              <a:t>DÉFINIR</a:t>
            </a:r>
          </a:p>
        </p:txBody>
      </p:sp>
      <p:sp>
        <p:nvSpPr>
          <p:cNvPr id="11" name="ZoneTexte 10">
            <a:extLst>
              <a:ext uri="{FF2B5EF4-FFF2-40B4-BE49-F238E27FC236}">
                <a16:creationId xmlns:a16="http://schemas.microsoft.com/office/drawing/2014/main" id="{9F852391-0E41-057A-8095-9F6FB3EFB4A2}"/>
              </a:ext>
            </a:extLst>
          </p:cNvPr>
          <p:cNvSpPr txBox="1"/>
          <p:nvPr/>
        </p:nvSpPr>
        <p:spPr>
          <a:xfrm>
            <a:off x="6685116" y="2064909"/>
            <a:ext cx="840295" cy="369332"/>
          </a:xfrm>
          <a:prstGeom prst="rect">
            <a:avLst/>
          </a:prstGeom>
          <a:noFill/>
        </p:spPr>
        <p:txBody>
          <a:bodyPr wrap="none" rtlCol="0">
            <a:spAutoFit/>
          </a:bodyPr>
          <a:lstStyle/>
          <a:p>
            <a:r>
              <a:rPr lang="fr-FR">
                <a:latin typeface="Raleway" pitchFamily="2" charset="0"/>
              </a:rPr>
              <a:t>IDÉER</a:t>
            </a:r>
          </a:p>
        </p:txBody>
      </p:sp>
      <p:sp>
        <p:nvSpPr>
          <p:cNvPr id="14" name="ZoneTexte 13">
            <a:extLst>
              <a:ext uri="{FF2B5EF4-FFF2-40B4-BE49-F238E27FC236}">
                <a16:creationId xmlns:a16="http://schemas.microsoft.com/office/drawing/2014/main" id="{37EC9C3A-CED5-DF34-BB1F-7AE4D1C1BCA0}"/>
              </a:ext>
            </a:extLst>
          </p:cNvPr>
          <p:cNvSpPr txBox="1"/>
          <p:nvPr/>
        </p:nvSpPr>
        <p:spPr>
          <a:xfrm>
            <a:off x="8128993" y="3704337"/>
            <a:ext cx="1694695" cy="369332"/>
          </a:xfrm>
          <a:prstGeom prst="rect">
            <a:avLst/>
          </a:prstGeom>
          <a:noFill/>
        </p:spPr>
        <p:txBody>
          <a:bodyPr wrap="none" rtlCol="0">
            <a:spAutoFit/>
          </a:bodyPr>
          <a:lstStyle/>
          <a:p>
            <a:r>
              <a:rPr lang="fr-FR">
                <a:latin typeface="Raleway" pitchFamily="2" charset="0"/>
              </a:rPr>
              <a:t>PROTOTYPER</a:t>
            </a:r>
          </a:p>
        </p:txBody>
      </p:sp>
      <p:sp>
        <p:nvSpPr>
          <p:cNvPr id="15" name="ZoneTexte 14">
            <a:extLst>
              <a:ext uri="{FF2B5EF4-FFF2-40B4-BE49-F238E27FC236}">
                <a16:creationId xmlns:a16="http://schemas.microsoft.com/office/drawing/2014/main" id="{D135C905-74DD-0D5F-A9A0-B8FA3577E7DF}"/>
              </a:ext>
            </a:extLst>
          </p:cNvPr>
          <p:cNvSpPr txBox="1"/>
          <p:nvPr/>
        </p:nvSpPr>
        <p:spPr>
          <a:xfrm>
            <a:off x="6773366" y="5798120"/>
            <a:ext cx="1039067" cy="369332"/>
          </a:xfrm>
          <a:prstGeom prst="rect">
            <a:avLst/>
          </a:prstGeom>
          <a:noFill/>
        </p:spPr>
        <p:txBody>
          <a:bodyPr wrap="none" rtlCol="0">
            <a:spAutoFit/>
          </a:bodyPr>
          <a:lstStyle/>
          <a:p>
            <a:r>
              <a:rPr lang="fr-FR">
                <a:latin typeface="Raleway" pitchFamily="2" charset="0"/>
              </a:rPr>
              <a:t>TESTER</a:t>
            </a:r>
          </a:p>
        </p:txBody>
      </p:sp>
      <p:sp>
        <p:nvSpPr>
          <p:cNvPr id="16" name="Ellipse 15">
            <a:extLst>
              <a:ext uri="{FF2B5EF4-FFF2-40B4-BE49-F238E27FC236}">
                <a16:creationId xmlns:a16="http://schemas.microsoft.com/office/drawing/2014/main" id="{848CE46A-E5BC-3F07-F4C0-B43EE9F03700}"/>
              </a:ext>
            </a:extLst>
          </p:cNvPr>
          <p:cNvSpPr/>
          <p:nvPr/>
        </p:nvSpPr>
        <p:spPr>
          <a:xfrm>
            <a:off x="3154331" y="5043388"/>
            <a:ext cx="360000" cy="360000"/>
          </a:xfrm>
          <a:prstGeom prst="ellipse">
            <a:avLst/>
          </a:prstGeom>
          <a:solidFill>
            <a:srgbClr val="0D4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solidFill>
                  <a:schemeClr val="bg1"/>
                </a:solidFill>
              </a:rPr>
              <a:t>1</a:t>
            </a:r>
          </a:p>
        </p:txBody>
      </p:sp>
      <p:sp>
        <p:nvSpPr>
          <p:cNvPr id="17" name="Ellipse 16">
            <a:extLst>
              <a:ext uri="{FF2B5EF4-FFF2-40B4-BE49-F238E27FC236}">
                <a16:creationId xmlns:a16="http://schemas.microsoft.com/office/drawing/2014/main" id="{EA7FD14D-339E-9036-2BE4-A3F324EA62C3}"/>
              </a:ext>
            </a:extLst>
          </p:cNvPr>
          <p:cNvSpPr/>
          <p:nvPr/>
        </p:nvSpPr>
        <p:spPr>
          <a:xfrm>
            <a:off x="4207704" y="4005565"/>
            <a:ext cx="360000" cy="360000"/>
          </a:xfrm>
          <a:prstGeom prst="ellipse">
            <a:avLst/>
          </a:prstGeom>
          <a:solidFill>
            <a:srgbClr val="0D4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solidFill>
                  <a:schemeClr val="bg1"/>
                </a:solidFill>
              </a:rPr>
              <a:t>2</a:t>
            </a:r>
          </a:p>
        </p:txBody>
      </p:sp>
      <p:sp>
        <p:nvSpPr>
          <p:cNvPr id="18" name="Ellipse 17">
            <a:extLst>
              <a:ext uri="{FF2B5EF4-FFF2-40B4-BE49-F238E27FC236}">
                <a16:creationId xmlns:a16="http://schemas.microsoft.com/office/drawing/2014/main" id="{4F0C2F22-24E8-57F3-B54E-04599D465FB4}"/>
              </a:ext>
            </a:extLst>
          </p:cNvPr>
          <p:cNvSpPr/>
          <p:nvPr/>
        </p:nvSpPr>
        <p:spPr>
          <a:xfrm>
            <a:off x="4779207" y="2354642"/>
            <a:ext cx="360000" cy="360000"/>
          </a:xfrm>
          <a:prstGeom prst="ellipse">
            <a:avLst/>
          </a:prstGeom>
          <a:solidFill>
            <a:srgbClr val="0D4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solidFill>
                  <a:schemeClr val="bg1"/>
                </a:solidFill>
              </a:rPr>
              <a:t>3</a:t>
            </a:r>
          </a:p>
        </p:txBody>
      </p:sp>
      <p:sp>
        <p:nvSpPr>
          <p:cNvPr id="19" name="Ellipse 18">
            <a:extLst>
              <a:ext uri="{FF2B5EF4-FFF2-40B4-BE49-F238E27FC236}">
                <a16:creationId xmlns:a16="http://schemas.microsoft.com/office/drawing/2014/main" id="{B6A0E8E0-A159-7FBE-3204-1AD596A1D9BC}"/>
              </a:ext>
            </a:extLst>
          </p:cNvPr>
          <p:cNvSpPr/>
          <p:nvPr/>
        </p:nvSpPr>
        <p:spPr>
          <a:xfrm>
            <a:off x="6925264" y="1679509"/>
            <a:ext cx="360000" cy="360000"/>
          </a:xfrm>
          <a:prstGeom prst="ellipse">
            <a:avLst/>
          </a:prstGeom>
          <a:solidFill>
            <a:srgbClr val="0D4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solidFill>
                  <a:schemeClr val="bg1"/>
                </a:solidFill>
              </a:rPr>
              <a:t>4</a:t>
            </a:r>
          </a:p>
        </p:txBody>
      </p:sp>
      <p:sp>
        <p:nvSpPr>
          <p:cNvPr id="20" name="Ellipse 19">
            <a:extLst>
              <a:ext uri="{FF2B5EF4-FFF2-40B4-BE49-F238E27FC236}">
                <a16:creationId xmlns:a16="http://schemas.microsoft.com/office/drawing/2014/main" id="{5EA3BC78-F514-6F79-DA8C-7DFD654E81E3}"/>
              </a:ext>
            </a:extLst>
          </p:cNvPr>
          <p:cNvSpPr/>
          <p:nvPr/>
        </p:nvSpPr>
        <p:spPr>
          <a:xfrm>
            <a:off x="8796341" y="3312767"/>
            <a:ext cx="360000" cy="360000"/>
          </a:xfrm>
          <a:prstGeom prst="ellipse">
            <a:avLst/>
          </a:prstGeom>
          <a:solidFill>
            <a:srgbClr val="0D4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solidFill>
                  <a:schemeClr val="bg1"/>
                </a:solidFill>
              </a:rPr>
              <a:t>5</a:t>
            </a:r>
          </a:p>
        </p:txBody>
      </p:sp>
      <p:sp>
        <p:nvSpPr>
          <p:cNvPr id="21" name="Ellipse 20">
            <a:extLst>
              <a:ext uri="{FF2B5EF4-FFF2-40B4-BE49-F238E27FC236}">
                <a16:creationId xmlns:a16="http://schemas.microsoft.com/office/drawing/2014/main" id="{9397F245-D316-89EA-FAEA-A182CA3A5D34}"/>
              </a:ext>
            </a:extLst>
          </p:cNvPr>
          <p:cNvSpPr/>
          <p:nvPr/>
        </p:nvSpPr>
        <p:spPr>
          <a:xfrm>
            <a:off x="7112512" y="5412720"/>
            <a:ext cx="360000" cy="360000"/>
          </a:xfrm>
          <a:prstGeom prst="ellipse">
            <a:avLst/>
          </a:prstGeom>
          <a:solidFill>
            <a:srgbClr val="0D4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solidFill>
                  <a:schemeClr val="bg1"/>
                </a:solidFill>
              </a:rPr>
              <a:t>6</a:t>
            </a:r>
          </a:p>
        </p:txBody>
      </p:sp>
      <p:sp>
        <p:nvSpPr>
          <p:cNvPr id="5" name="Ellipse 4">
            <a:extLst>
              <a:ext uri="{FF2B5EF4-FFF2-40B4-BE49-F238E27FC236}">
                <a16:creationId xmlns:a16="http://schemas.microsoft.com/office/drawing/2014/main" id="{6459C3BC-F3DF-9B4F-9C23-88F0551D90B4}"/>
              </a:ext>
            </a:extLst>
          </p:cNvPr>
          <p:cNvSpPr/>
          <p:nvPr/>
        </p:nvSpPr>
        <p:spPr>
          <a:xfrm>
            <a:off x="4226722" y="2003974"/>
            <a:ext cx="1440000" cy="1440000"/>
          </a:xfrm>
          <a:prstGeom prst="ellipse">
            <a:avLst/>
          </a:prstGeom>
          <a:noFill/>
          <a:ln w="28575">
            <a:solidFill>
              <a:srgbClr val="FF77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52527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2">
            <a:extLst>
              <a:ext uri="{FF2B5EF4-FFF2-40B4-BE49-F238E27FC236}">
                <a16:creationId xmlns:a16="http://schemas.microsoft.com/office/drawing/2014/main" id="{BBE4F932-A2DC-9C8C-46A7-A1D9EA5A571C}"/>
              </a:ext>
            </a:extLst>
          </p:cNvPr>
          <p:cNvSpPr>
            <a:spLocks noGrp="1"/>
          </p:cNvSpPr>
          <p:nvPr>
            <p:ph type="body" sz="quarter" idx="12"/>
          </p:nvPr>
        </p:nvSpPr>
        <p:spPr>
          <a:xfrm>
            <a:off x="698500" y="869543"/>
            <a:ext cx="10795000" cy="759011"/>
          </a:xfrm>
        </p:spPr>
        <p:txBody>
          <a:bodyPr/>
          <a:lstStyle/>
          <a:p>
            <a:pPr algn="ctr"/>
            <a:r>
              <a:rPr lang="fr-FR"/>
              <a:t>Problématique affinée</a:t>
            </a:r>
          </a:p>
        </p:txBody>
      </p:sp>
      <p:pic>
        <p:nvPicPr>
          <p:cNvPr id="5" name="Image 4" descr="Une image contenant noir, obscurité&#10;&#10;Description générée automatiquement">
            <a:extLst>
              <a:ext uri="{FF2B5EF4-FFF2-40B4-BE49-F238E27FC236}">
                <a16:creationId xmlns:a16="http://schemas.microsoft.com/office/drawing/2014/main" id="{FE787F05-1E83-C4F6-6332-DA28FCF18E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2347" y="1935891"/>
            <a:ext cx="674816" cy="674816"/>
          </a:xfrm>
          <a:prstGeom prst="rect">
            <a:avLst/>
          </a:prstGeom>
        </p:spPr>
      </p:pic>
      <p:pic>
        <p:nvPicPr>
          <p:cNvPr id="9" name="Image 8" descr="Une image contenant noir, obscurité&#10;&#10;Description générée automatiquement">
            <a:extLst>
              <a:ext uri="{FF2B5EF4-FFF2-40B4-BE49-F238E27FC236}">
                <a16:creationId xmlns:a16="http://schemas.microsoft.com/office/drawing/2014/main" id="{6A3E5701-1801-D72F-D068-15FE4A24CF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1605" y="1937507"/>
            <a:ext cx="673200" cy="673200"/>
          </a:xfrm>
          <a:prstGeom prst="rect">
            <a:avLst/>
          </a:prstGeom>
        </p:spPr>
      </p:pic>
      <p:pic>
        <p:nvPicPr>
          <p:cNvPr id="10" name="Image 9" descr="Une image contenant noir, obscurité&#10;&#10;Description générée automatiquement">
            <a:extLst>
              <a:ext uri="{FF2B5EF4-FFF2-40B4-BE49-F238E27FC236}">
                <a16:creationId xmlns:a16="http://schemas.microsoft.com/office/drawing/2014/main" id="{862475D1-AE70-F0A8-4FF6-4BC0A066E5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40863" y="1937507"/>
            <a:ext cx="673200" cy="673200"/>
          </a:xfrm>
          <a:prstGeom prst="rect">
            <a:avLst/>
          </a:prstGeom>
        </p:spPr>
      </p:pic>
      <p:sp>
        <p:nvSpPr>
          <p:cNvPr id="11" name="Rectangle : coins arrondis 10">
            <a:extLst>
              <a:ext uri="{FF2B5EF4-FFF2-40B4-BE49-F238E27FC236}">
                <a16:creationId xmlns:a16="http://schemas.microsoft.com/office/drawing/2014/main" id="{BBD1B559-1A59-A77E-58E6-E3F6660AF109}"/>
              </a:ext>
            </a:extLst>
          </p:cNvPr>
          <p:cNvSpPr/>
          <p:nvPr/>
        </p:nvSpPr>
        <p:spPr>
          <a:xfrm>
            <a:off x="384955" y="2791044"/>
            <a:ext cx="3149600" cy="3203356"/>
          </a:xfrm>
          <a:prstGeom prst="roundRect">
            <a:avLst/>
          </a:prstGeom>
          <a:ln w="28575">
            <a:solidFill>
              <a:srgbClr val="FF7700"/>
            </a:solidFill>
          </a:ln>
        </p:spPr>
        <p:style>
          <a:lnRef idx="2">
            <a:schemeClr val="accent6"/>
          </a:lnRef>
          <a:fillRef idx="1">
            <a:schemeClr val="lt1"/>
          </a:fillRef>
          <a:effectRef idx="0">
            <a:schemeClr val="accent6"/>
          </a:effectRef>
          <a:fontRef idx="minor">
            <a:schemeClr val="dk1"/>
          </a:fontRef>
        </p:style>
        <p:txBody>
          <a:bodyPr rtlCol="0" anchor="t"/>
          <a:lstStyle/>
          <a:p>
            <a:pPr algn="ctr">
              <a:spcAft>
                <a:spcPts val="600"/>
              </a:spcAft>
            </a:pPr>
            <a:r>
              <a:rPr lang="fr-FR" b="1">
                <a:solidFill>
                  <a:schemeClr val="tx1"/>
                </a:solidFill>
                <a:latin typeface="Raleway" pitchFamily="2" charset="0"/>
              </a:rPr>
              <a:t>Formations à Moodle</a:t>
            </a:r>
            <a:endParaRPr lang="fr-FR">
              <a:solidFill>
                <a:schemeClr val="tx1"/>
              </a:solidFill>
              <a:latin typeface="Raleway" pitchFamily="2" charset="0"/>
            </a:endParaRPr>
          </a:p>
          <a:p>
            <a:pPr algn="ctr"/>
            <a:r>
              <a:rPr lang="fr-FR" sz="1700">
                <a:latin typeface="Raleway" pitchFamily="2" charset="0"/>
              </a:rPr>
              <a:t>Comment pourrions-nous créer un parcours de formation personnalisé guidant les utilisateurs à travers la plateforme en fonction de leur niveau de départ, tout en les motivant vers des objectifs clairement définis ?</a:t>
            </a:r>
          </a:p>
        </p:txBody>
      </p:sp>
      <p:sp>
        <p:nvSpPr>
          <p:cNvPr id="12" name="Rectangle : coins arrondis 11">
            <a:extLst>
              <a:ext uri="{FF2B5EF4-FFF2-40B4-BE49-F238E27FC236}">
                <a16:creationId xmlns:a16="http://schemas.microsoft.com/office/drawing/2014/main" id="{E237958F-1D2C-7A0D-9356-615CCF488B86}"/>
              </a:ext>
            </a:extLst>
          </p:cNvPr>
          <p:cNvSpPr/>
          <p:nvPr/>
        </p:nvSpPr>
        <p:spPr>
          <a:xfrm>
            <a:off x="4521200" y="2792660"/>
            <a:ext cx="3149600" cy="3201740"/>
          </a:xfrm>
          <a:prstGeom prst="roundRect">
            <a:avLst/>
          </a:prstGeom>
          <a:ln w="28575">
            <a:solidFill>
              <a:srgbClr val="FF7700"/>
            </a:solidFill>
          </a:ln>
        </p:spPr>
        <p:style>
          <a:lnRef idx="2">
            <a:schemeClr val="accent6"/>
          </a:lnRef>
          <a:fillRef idx="1">
            <a:schemeClr val="lt1"/>
          </a:fillRef>
          <a:effectRef idx="0">
            <a:schemeClr val="accent6"/>
          </a:effectRef>
          <a:fontRef idx="minor">
            <a:schemeClr val="dk1"/>
          </a:fontRef>
        </p:style>
        <p:txBody>
          <a:bodyPr rtlCol="0" anchor="t"/>
          <a:lstStyle/>
          <a:p>
            <a:pPr algn="ctr">
              <a:spcAft>
                <a:spcPts val="600"/>
              </a:spcAft>
            </a:pPr>
            <a:r>
              <a:rPr lang="fr-FR" b="1">
                <a:solidFill>
                  <a:schemeClr val="tx1"/>
                </a:solidFill>
                <a:latin typeface="Raleway" pitchFamily="2" charset="0"/>
              </a:rPr>
              <a:t>Support Moodle</a:t>
            </a:r>
          </a:p>
          <a:p>
            <a:pPr algn="ctr"/>
            <a:r>
              <a:rPr lang="fr-FR" sz="1700">
                <a:latin typeface="Raleway" pitchFamily="2" charset="0"/>
              </a:rPr>
              <a:t>Comment pourrions-nous concevoir un système de communication efficace qui permette aux utilisateurs de résoudre rapidement des situations bloquantes urgentes, même lorsque l’intervention humaine est limitée ?</a:t>
            </a:r>
          </a:p>
        </p:txBody>
      </p:sp>
      <p:sp>
        <p:nvSpPr>
          <p:cNvPr id="13" name="Rectangle : coins arrondis 12">
            <a:extLst>
              <a:ext uri="{FF2B5EF4-FFF2-40B4-BE49-F238E27FC236}">
                <a16:creationId xmlns:a16="http://schemas.microsoft.com/office/drawing/2014/main" id="{0A30C0B3-DA44-F8F8-910F-FD25FD4908F0}"/>
              </a:ext>
            </a:extLst>
          </p:cNvPr>
          <p:cNvSpPr/>
          <p:nvPr/>
        </p:nvSpPr>
        <p:spPr>
          <a:xfrm>
            <a:off x="8602663" y="2792659"/>
            <a:ext cx="3149600" cy="3201739"/>
          </a:xfrm>
          <a:prstGeom prst="roundRect">
            <a:avLst/>
          </a:prstGeom>
          <a:ln w="28575">
            <a:solidFill>
              <a:srgbClr val="FF7700"/>
            </a:solidFill>
          </a:ln>
        </p:spPr>
        <p:style>
          <a:lnRef idx="2">
            <a:schemeClr val="accent6"/>
          </a:lnRef>
          <a:fillRef idx="1">
            <a:schemeClr val="lt1"/>
          </a:fillRef>
          <a:effectRef idx="0">
            <a:schemeClr val="accent6"/>
          </a:effectRef>
          <a:fontRef idx="minor">
            <a:schemeClr val="dk1"/>
          </a:fontRef>
        </p:style>
        <p:txBody>
          <a:bodyPr rtlCol="0" anchor="t"/>
          <a:lstStyle/>
          <a:p>
            <a:pPr algn="ctr">
              <a:spcAft>
                <a:spcPts val="600"/>
              </a:spcAft>
            </a:pPr>
            <a:r>
              <a:rPr lang="fr-FR" b="1">
                <a:solidFill>
                  <a:schemeClr val="tx1"/>
                </a:solidFill>
                <a:latin typeface="Raleway" pitchFamily="2" charset="0"/>
              </a:rPr>
              <a:t>Tutoriels</a:t>
            </a:r>
            <a:endParaRPr lang="fr-FR" sz="1600" b="1">
              <a:solidFill>
                <a:schemeClr val="tx1"/>
              </a:solidFill>
              <a:latin typeface="Raleway" pitchFamily="2" charset="0"/>
            </a:endParaRPr>
          </a:p>
          <a:p>
            <a:pPr algn="ctr"/>
            <a:r>
              <a:rPr lang="fr-FR" sz="1700">
                <a:latin typeface="Raleway" pitchFamily="2" charset="0"/>
              </a:rPr>
              <a:t>Comment pourrions-nous équiper les utilisateurs avec des supports intuitifs pour leur permettre de résoudre rapidement et efficacement les problèmes qu’ils rencontrent sur la plateforme ?</a:t>
            </a:r>
          </a:p>
        </p:txBody>
      </p:sp>
    </p:spTree>
    <p:extLst>
      <p:ext uri="{BB962C8B-B14F-4D97-AF65-F5344CB8AC3E}">
        <p14:creationId xmlns:p14="http://schemas.microsoft.com/office/powerpoint/2010/main" val="144112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EA8FA430-BF33-6967-E2DD-99CDA4672393}"/>
              </a:ext>
            </a:extLst>
          </p:cNvPr>
          <p:cNvSpPr>
            <a:spLocks noGrp="1"/>
          </p:cNvSpPr>
          <p:nvPr>
            <p:ph type="body" sz="quarter" idx="12"/>
          </p:nvPr>
        </p:nvSpPr>
        <p:spPr/>
        <p:txBody>
          <a:bodyPr/>
          <a:lstStyle/>
          <a:p>
            <a:r>
              <a:rPr lang="fr-FR" dirty="0" err="1"/>
              <a:t>Idéer</a:t>
            </a:r>
            <a:endParaRPr lang="fr-FR" dirty="0"/>
          </a:p>
        </p:txBody>
      </p:sp>
      <p:pic>
        <p:nvPicPr>
          <p:cNvPr id="9" name="Image 8" descr="Une image contenant croquis, cercle, dessin&#10;&#10;Description générée automatiquement">
            <a:extLst>
              <a:ext uri="{FF2B5EF4-FFF2-40B4-BE49-F238E27FC236}">
                <a16:creationId xmlns:a16="http://schemas.microsoft.com/office/drawing/2014/main" id="{E7C083FA-3A2C-AB6F-AF12-D0857E06C0C3}"/>
              </a:ext>
            </a:extLst>
          </p:cNvPr>
          <p:cNvPicPr>
            <a:picLocks noGrp="1" noRot="1" noChangeAspect="1" noMove="1" noResize="1" noEditPoints="1" noAdjustHandles="1" noChangeArrowheads="1" noChangeShapeType="1" noCrop="1"/>
          </p:cNvPicPr>
          <p:nvPr/>
        </p:nvPicPr>
        <p:blipFill>
          <a:blip r:embed="rId3"/>
          <a:stretch>
            <a:fillRect/>
          </a:stretch>
        </p:blipFill>
        <p:spPr>
          <a:xfrm>
            <a:off x="2928779" y="1698379"/>
            <a:ext cx="6147779" cy="4318109"/>
          </a:xfrm>
          <a:prstGeom prst="rect">
            <a:avLst/>
          </a:prstGeom>
        </p:spPr>
      </p:pic>
      <p:sp>
        <p:nvSpPr>
          <p:cNvPr id="3" name="ZoneTexte 2">
            <a:extLst>
              <a:ext uri="{FF2B5EF4-FFF2-40B4-BE49-F238E27FC236}">
                <a16:creationId xmlns:a16="http://schemas.microsoft.com/office/drawing/2014/main" id="{E19D8F88-0343-989D-F99C-E5710B2A244E}"/>
              </a:ext>
            </a:extLst>
          </p:cNvPr>
          <p:cNvSpPr txBox="1"/>
          <p:nvPr/>
        </p:nvSpPr>
        <p:spPr>
          <a:xfrm>
            <a:off x="2784720" y="5439785"/>
            <a:ext cx="1106393" cy="369332"/>
          </a:xfrm>
          <a:prstGeom prst="rect">
            <a:avLst/>
          </a:prstGeom>
          <a:noFill/>
        </p:spPr>
        <p:txBody>
          <a:bodyPr wrap="none" rtlCol="0">
            <a:spAutoFit/>
          </a:bodyPr>
          <a:lstStyle/>
          <a:p>
            <a:r>
              <a:rPr lang="fr-FR">
                <a:latin typeface="Raleway" pitchFamily="2" charset="0"/>
              </a:rPr>
              <a:t>CADRER</a:t>
            </a:r>
          </a:p>
        </p:txBody>
      </p:sp>
      <p:sp>
        <p:nvSpPr>
          <p:cNvPr id="8" name="ZoneTexte 7">
            <a:extLst>
              <a:ext uri="{FF2B5EF4-FFF2-40B4-BE49-F238E27FC236}">
                <a16:creationId xmlns:a16="http://schemas.microsoft.com/office/drawing/2014/main" id="{B6B81E45-A730-5CD3-82CA-033AAB8B99E8}"/>
              </a:ext>
            </a:extLst>
          </p:cNvPr>
          <p:cNvSpPr txBox="1"/>
          <p:nvPr/>
        </p:nvSpPr>
        <p:spPr>
          <a:xfrm>
            <a:off x="3704664" y="4396109"/>
            <a:ext cx="1366080" cy="369332"/>
          </a:xfrm>
          <a:prstGeom prst="rect">
            <a:avLst/>
          </a:prstGeom>
          <a:noFill/>
        </p:spPr>
        <p:txBody>
          <a:bodyPr wrap="none" rtlCol="0">
            <a:spAutoFit/>
          </a:bodyPr>
          <a:lstStyle/>
          <a:p>
            <a:r>
              <a:rPr lang="fr-FR">
                <a:latin typeface="Raleway" pitchFamily="2" charset="0"/>
              </a:rPr>
              <a:t>EXPLORER</a:t>
            </a:r>
          </a:p>
        </p:txBody>
      </p:sp>
      <p:sp>
        <p:nvSpPr>
          <p:cNvPr id="10" name="ZoneTexte 9">
            <a:extLst>
              <a:ext uri="{FF2B5EF4-FFF2-40B4-BE49-F238E27FC236}">
                <a16:creationId xmlns:a16="http://schemas.microsoft.com/office/drawing/2014/main" id="{690071EF-5B90-E34C-C610-3AC39D06502A}"/>
              </a:ext>
            </a:extLst>
          </p:cNvPr>
          <p:cNvSpPr txBox="1"/>
          <p:nvPr/>
        </p:nvSpPr>
        <p:spPr>
          <a:xfrm>
            <a:off x="4423643" y="2727665"/>
            <a:ext cx="1071127" cy="369332"/>
          </a:xfrm>
          <a:prstGeom prst="rect">
            <a:avLst/>
          </a:prstGeom>
          <a:noFill/>
        </p:spPr>
        <p:txBody>
          <a:bodyPr wrap="none" rtlCol="0">
            <a:spAutoFit/>
          </a:bodyPr>
          <a:lstStyle/>
          <a:p>
            <a:r>
              <a:rPr lang="fr-FR">
                <a:latin typeface="Raleway" pitchFamily="2" charset="0"/>
              </a:rPr>
              <a:t>DÉFINIR</a:t>
            </a:r>
          </a:p>
        </p:txBody>
      </p:sp>
      <p:sp>
        <p:nvSpPr>
          <p:cNvPr id="11" name="ZoneTexte 10">
            <a:extLst>
              <a:ext uri="{FF2B5EF4-FFF2-40B4-BE49-F238E27FC236}">
                <a16:creationId xmlns:a16="http://schemas.microsoft.com/office/drawing/2014/main" id="{9F852391-0E41-057A-8095-9F6FB3EFB4A2}"/>
              </a:ext>
            </a:extLst>
          </p:cNvPr>
          <p:cNvSpPr txBox="1"/>
          <p:nvPr/>
        </p:nvSpPr>
        <p:spPr>
          <a:xfrm>
            <a:off x="6685116" y="2064909"/>
            <a:ext cx="840295" cy="369332"/>
          </a:xfrm>
          <a:prstGeom prst="rect">
            <a:avLst/>
          </a:prstGeom>
          <a:noFill/>
        </p:spPr>
        <p:txBody>
          <a:bodyPr wrap="none" rtlCol="0">
            <a:spAutoFit/>
          </a:bodyPr>
          <a:lstStyle/>
          <a:p>
            <a:r>
              <a:rPr lang="fr-FR">
                <a:latin typeface="Raleway" pitchFamily="2" charset="0"/>
              </a:rPr>
              <a:t>IDÉER</a:t>
            </a:r>
          </a:p>
        </p:txBody>
      </p:sp>
      <p:sp>
        <p:nvSpPr>
          <p:cNvPr id="14" name="ZoneTexte 13">
            <a:extLst>
              <a:ext uri="{FF2B5EF4-FFF2-40B4-BE49-F238E27FC236}">
                <a16:creationId xmlns:a16="http://schemas.microsoft.com/office/drawing/2014/main" id="{37EC9C3A-CED5-DF34-BB1F-7AE4D1C1BCA0}"/>
              </a:ext>
            </a:extLst>
          </p:cNvPr>
          <p:cNvSpPr txBox="1"/>
          <p:nvPr/>
        </p:nvSpPr>
        <p:spPr>
          <a:xfrm>
            <a:off x="8128993" y="3704337"/>
            <a:ext cx="1694695" cy="369332"/>
          </a:xfrm>
          <a:prstGeom prst="rect">
            <a:avLst/>
          </a:prstGeom>
          <a:noFill/>
        </p:spPr>
        <p:txBody>
          <a:bodyPr wrap="none" rtlCol="0">
            <a:spAutoFit/>
          </a:bodyPr>
          <a:lstStyle/>
          <a:p>
            <a:r>
              <a:rPr lang="fr-FR">
                <a:latin typeface="Raleway" pitchFamily="2" charset="0"/>
              </a:rPr>
              <a:t>PROTOTYPER</a:t>
            </a:r>
          </a:p>
        </p:txBody>
      </p:sp>
      <p:sp>
        <p:nvSpPr>
          <p:cNvPr id="15" name="ZoneTexte 14">
            <a:extLst>
              <a:ext uri="{FF2B5EF4-FFF2-40B4-BE49-F238E27FC236}">
                <a16:creationId xmlns:a16="http://schemas.microsoft.com/office/drawing/2014/main" id="{D135C905-74DD-0D5F-A9A0-B8FA3577E7DF}"/>
              </a:ext>
            </a:extLst>
          </p:cNvPr>
          <p:cNvSpPr txBox="1"/>
          <p:nvPr/>
        </p:nvSpPr>
        <p:spPr>
          <a:xfrm>
            <a:off x="6773366" y="5798120"/>
            <a:ext cx="1039067" cy="369332"/>
          </a:xfrm>
          <a:prstGeom prst="rect">
            <a:avLst/>
          </a:prstGeom>
          <a:noFill/>
        </p:spPr>
        <p:txBody>
          <a:bodyPr wrap="none" rtlCol="0">
            <a:spAutoFit/>
          </a:bodyPr>
          <a:lstStyle/>
          <a:p>
            <a:r>
              <a:rPr lang="fr-FR">
                <a:latin typeface="Raleway" pitchFamily="2" charset="0"/>
              </a:rPr>
              <a:t>TESTER</a:t>
            </a:r>
          </a:p>
        </p:txBody>
      </p:sp>
      <p:sp>
        <p:nvSpPr>
          <p:cNvPr id="16" name="Ellipse 15">
            <a:extLst>
              <a:ext uri="{FF2B5EF4-FFF2-40B4-BE49-F238E27FC236}">
                <a16:creationId xmlns:a16="http://schemas.microsoft.com/office/drawing/2014/main" id="{848CE46A-E5BC-3F07-F4C0-B43EE9F03700}"/>
              </a:ext>
            </a:extLst>
          </p:cNvPr>
          <p:cNvSpPr/>
          <p:nvPr/>
        </p:nvSpPr>
        <p:spPr>
          <a:xfrm>
            <a:off x="3154331" y="5043388"/>
            <a:ext cx="360000" cy="360000"/>
          </a:xfrm>
          <a:prstGeom prst="ellipse">
            <a:avLst/>
          </a:prstGeom>
          <a:solidFill>
            <a:srgbClr val="0D4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solidFill>
                  <a:schemeClr val="bg1"/>
                </a:solidFill>
              </a:rPr>
              <a:t>1</a:t>
            </a:r>
          </a:p>
        </p:txBody>
      </p:sp>
      <p:sp>
        <p:nvSpPr>
          <p:cNvPr id="17" name="Ellipse 16">
            <a:extLst>
              <a:ext uri="{FF2B5EF4-FFF2-40B4-BE49-F238E27FC236}">
                <a16:creationId xmlns:a16="http://schemas.microsoft.com/office/drawing/2014/main" id="{EA7FD14D-339E-9036-2BE4-A3F324EA62C3}"/>
              </a:ext>
            </a:extLst>
          </p:cNvPr>
          <p:cNvSpPr/>
          <p:nvPr/>
        </p:nvSpPr>
        <p:spPr>
          <a:xfrm>
            <a:off x="4207704" y="4005565"/>
            <a:ext cx="360000" cy="360000"/>
          </a:xfrm>
          <a:prstGeom prst="ellipse">
            <a:avLst/>
          </a:prstGeom>
          <a:solidFill>
            <a:srgbClr val="0D4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solidFill>
                  <a:schemeClr val="bg1"/>
                </a:solidFill>
              </a:rPr>
              <a:t>2</a:t>
            </a:r>
          </a:p>
        </p:txBody>
      </p:sp>
      <p:sp>
        <p:nvSpPr>
          <p:cNvPr id="18" name="Ellipse 17">
            <a:extLst>
              <a:ext uri="{FF2B5EF4-FFF2-40B4-BE49-F238E27FC236}">
                <a16:creationId xmlns:a16="http://schemas.microsoft.com/office/drawing/2014/main" id="{4F0C2F22-24E8-57F3-B54E-04599D465FB4}"/>
              </a:ext>
            </a:extLst>
          </p:cNvPr>
          <p:cNvSpPr/>
          <p:nvPr/>
        </p:nvSpPr>
        <p:spPr>
          <a:xfrm>
            <a:off x="4779207" y="2354642"/>
            <a:ext cx="360000" cy="360000"/>
          </a:xfrm>
          <a:prstGeom prst="ellipse">
            <a:avLst/>
          </a:prstGeom>
          <a:solidFill>
            <a:srgbClr val="0D4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solidFill>
                  <a:schemeClr val="bg1"/>
                </a:solidFill>
              </a:rPr>
              <a:t>3</a:t>
            </a:r>
          </a:p>
        </p:txBody>
      </p:sp>
      <p:sp>
        <p:nvSpPr>
          <p:cNvPr id="19" name="Ellipse 18">
            <a:extLst>
              <a:ext uri="{FF2B5EF4-FFF2-40B4-BE49-F238E27FC236}">
                <a16:creationId xmlns:a16="http://schemas.microsoft.com/office/drawing/2014/main" id="{B6A0E8E0-A159-7FBE-3204-1AD596A1D9BC}"/>
              </a:ext>
            </a:extLst>
          </p:cNvPr>
          <p:cNvSpPr/>
          <p:nvPr/>
        </p:nvSpPr>
        <p:spPr>
          <a:xfrm>
            <a:off x="6925264" y="1679509"/>
            <a:ext cx="360000" cy="360000"/>
          </a:xfrm>
          <a:prstGeom prst="ellipse">
            <a:avLst/>
          </a:prstGeom>
          <a:solidFill>
            <a:srgbClr val="0D4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solidFill>
                  <a:schemeClr val="bg1"/>
                </a:solidFill>
              </a:rPr>
              <a:t>4</a:t>
            </a:r>
          </a:p>
        </p:txBody>
      </p:sp>
      <p:sp>
        <p:nvSpPr>
          <p:cNvPr id="20" name="Ellipse 19">
            <a:extLst>
              <a:ext uri="{FF2B5EF4-FFF2-40B4-BE49-F238E27FC236}">
                <a16:creationId xmlns:a16="http://schemas.microsoft.com/office/drawing/2014/main" id="{5EA3BC78-F514-6F79-DA8C-7DFD654E81E3}"/>
              </a:ext>
            </a:extLst>
          </p:cNvPr>
          <p:cNvSpPr/>
          <p:nvPr/>
        </p:nvSpPr>
        <p:spPr>
          <a:xfrm>
            <a:off x="8796341" y="3312767"/>
            <a:ext cx="360000" cy="360000"/>
          </a:xfrm>
          <a:prstGeom prst="ellipse">
            <a:avLst/>
          </a:prstGeom>
          <a:solidFill>
            <a:srgbClr val="0D4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solidFill>
                  <a:schemeClr val="bg1"/>
                </a:solidFill>
              </a:rPr>
              <a:t>5</a:t>
            </a:r>
          </a:p>
        </p:txBody>
      </p:sp>
      <p:sp>
        <p:nvSpPr>
          <p:cNvPr id="21" name="Ellipse 20">
            <a:extLst>
              <a:ext uri="{FF2B5EF4-FFF2-40B4-BE49-F238E27FC236}">
                <a16:creationId xmlns:a16="http://schemas.microsoft.com/office/drawing/2014/main" id="{9397F245-D316-89EA-FAEA-A182CA3A5D34}"/>
              </a:ext>
            </a:extLst>
          </p:cNvPr>
          <p:cNvSpPr/>
          <p:nvPr/>
        </p:nvSpPr>
        <p:spPr>
          <a:xfrm>
            <a:off x="7112512" y="5412720"/>
            <a:ext cx="360000" cy="360000"/>
          </a:xfrm>
          <a:prstGeom prst="ellipse">
            <a:avLst/>
          </a:prstGeom>
          <a:solidFill>
            <a:srgbClr val="0D4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solidFill>
                  <a:schemeClr val="bg1"/>
                </a:solidFill>
              </a:rPr>
              <a:t>6</a:t>
            </a:r>
          </a:p>
        </p:txBody>
      </p:sp>
      <p:sp>
        <p:nvSpPr>
          <p:cNvPr id="2" name="Ellipse 1">
            <a:extLst>
              <a:ext uri="{FF2B5EF4-FFF2-40B4-BE49-F238E27FC236}">
                <a16:creationId xmlns:a16="http://schemas.microsoft.com/office/drawing/2014/main" id="{7EA56A13-84A8-1476-6851-8E8D5555E7F7}"/>
              </a:ext>
            </a:extLst>
          </p:cNvPr>
          <p:cNvSpPr/>
          <p:nvPr/>
        </p:nvSpPr>
        <p:spPr>
          <a:xfrm>
            <a:off x="6392512" y="1319509"/>
            <a:ext cx="1440000" cy="1440000"/>
          </a:xfrm>
          <a:prstGeom prst="ellipse">
            <a:avLst/>
          </a:prstGeom>
          <a:noFill/>
          <a:ln w="28575">
            <a:solidFill>
              <a:srgbClr val="FF77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2222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2">
            <a:extLst>
              <a:ext uri="{FF2B5EF4-FFF2-40B4-BE49-F238E27FC236}">
                <a16:creationId xmlns:a16="http://schemas.microsoft.com/office/drawing/2014/main" id="{F7885DC6-D710-AB55-38E4-95267417B253}"/>
              </a:ext>
            </a:extLst>
          </p:cNvPr>
          <p:cNvSpPr>
            <a:spLocks noGrp="1"/>
          </p:cNvSpPr>
          <p:nvPr>
            <p:ph type="body" sz="quarter" idx="12"/>
          </p:nvPr>
        </p:nvSpPr>
        <p:spPr>
          <a:xfrm>
            <a:off x="698500" y="869543"/>
            <a:ext cx="10795000" cy="759011"/>
          </a:xfrm>
        </p:spPr>
        <p:txBody>
          <a:bodyPr/>
          <a:lstStyle/>
          <a:p>
            <a:pPr algn="ctr"/>
            <a:r>
              <a:rPr lang="fr-FR"/>
              <a:t>Idéation et priorisation</a:t>
            </a:r>
          </a:p>
        </p:txBody>
      </p:sp>
      <p:pic>
        <p:nvPicPr>
          <p:cNvPr id="9" name="Image 8" descr="Une image contenant noir, obscurité&#10;&#10;Description générée automatiquement">
            <a:extLst>
              <a:ext uri="{FF2B5EF4-FFF2-40B4-BE49-F238E27FC236}">
                <a16:creationId xmlns:a16="http://schemas.microsoft.com/office/drawing/2014/main" id="{55020104-5DF7-6FCD-1D5A-92F2FEDEA4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600" y="2889000"/>
            <a:ext cx="1080000" cy="1080000"/>
          </a:xfrm>
          <a:prstGeom prst="rect">
            <a:avLst/>
          </a:prstGeom>
        </p:spPr>
      </p:pic>
      <p:pic>
        <p:nvPicPr>
          <p:cNvPr id="11" name="Image 10" descr="Une image contenant noir, obscurité&#10;&#10;Description générée automatiquement">
            <a:extLst>
              <a:ext uri="{FF2B5EF4-FFF2-40B4-BE49-F238E27FC236}">
                <a16:creationId xmlns:a16="http://schemas.microsoft.com/office/drawing/2014/main" id="{83AB94BF-D58A-F808-700D-DA1EF5A19B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1700" y="2889000"/>
            <a:ext cx="1080000" cy="1080000"/>
          </a:xfrm>
          <a:prstGeom prst="rect">
            <a:avLst/>
          </a:prstGeom>
        </p:spPr>
      </p:pic>
      <p:sp>
        <p:nvSpPr>
          <p:cNvPr id="12" name="Rectangle : coins arrondis 11">
            <a:extLst>
              <a:ext uri="{FF2B5EF4-FFF2-40B4-BE49-F238E27FC236}">
                <a16:creationId xmlns:a16="http://schemas.microsoft.com/office/drawing/2014/main" id="{AC7EE1E0-5C84-7417-15B3-1A8A5E9A0916}"/>
              </a:ext>
            </a:extLst>
          </p:cNvPr>
          <p:cNvSpPr/>
          <p:nvPr/>
        </p:nvSpPr>
        <p:spPr>
          <a:xfrm>
            <a:off x="8432800" y="2032000"/>
            <a:ext cx="2895600" cy="857000"/>
          </a:xfrm>
          <a:prstGeom prst="roundRect">
            <a:avLst/>
          </a:prstGeom>
          <a:noFill/>
          <a:ln w="19050">
            <a:solidFill>
              <a:srgbClr val="FF77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solidFill>
                  <a:schemeClr val="tx1"/>
                </a:solidFill>
                <a:latin typeface="Raleway" pitchFamily="2" charset="0"/>
              </a:rPr>
              <a:t>Référentiel </a:t>
            </a:r>
          </a:p>
          <a:p>
            <a:pPr algn="ctr"/>
            <a:r>
              <a:rPr lang="fr-FR">
                <a:solidFill>
                  <a:schemeClr val="tx1"/>
                </a:solidFill>
                <a:latin typeface="Raleway" pitchFamily="2" charset="0"/>
              </a:rPr>
              <a:t>de compétences Moodle</a:t>
            </a:r>
          </a:p>
        </p:txBody>
      </p:sp>
      <p:sp>
        <p:nvSpPr>
          <p:cNvPr id="13" name="Rectangle : coins arrondis 12">
            <a:extLst>
              <a:ext uri="{FF2B5EF4-FFF2-40B4-BE49-F238E27FC236}">
                <a16:creationId xmlns:a16="http://schemas.microsoft.com/office/drawing/2014/main" id="{736D0FC8-E99B-A8D1-45E9-6DBE996B70F7}"/>
              </a:ext>
            </a:extLst>
          </p:cNvPr>
          <p:cNvSpPr/>
          <p:nvPr/>
        </p:nvSpPr>
        <p:spPr>
          <a:xfrm>
            <a:off x="8432800" y="3292446"/>
            <a:ext cx="2895600" cy="857000"/>
          </a:xfrm>
          <a:prstGeom prst="roundRect">
            <a:avLst/>
          </a:prstGeom>
          <a:noFill/>
          <a:ln w="19050">
            <a:solidFill>
              <a:srgbClr val="FF77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solidFill>
                  <a:schemeClr val="tx1"/>
                </a:solidFill>
                <a:latin typeface="Raleway" pitchFamily="2" charset="0"/>
              </a:rPr>
              <a:t>FAQ avec moteur </a:t>
            </a:r>
          </a:p>
          <a:p>
            <a:pPr algn="ctr"/>
            <a:r>
              <a:rPr lang="fr-FR">
                <a:solidFill>
                  <a:schemeClr val="tx1"/>
                </a:solidFill>
                <a:latin typeface="Raleway" pitchFamily="2" charset="0"/>
              </a:rPr>
              <a:t>de recherche</a:t>
            </a:r>
          </a:p>
        </p:txBody>
      </p:sp>
      <p:sp>
        <p:nvSpPr>
          <p:cNvPr id="14" name="Rectangle : coins arrondis 13">
            <a:extLst>
              <a:ext uri="{FF2B5EF4-FFF2-40B4-BE49-F238E27FC236}">
                <a16:creationId xmlns:a16="http://schemas.microsoft.com/office/drawing/2014/main" id="{A7A7294E-9775-C42F-0E3D-0B36BD984772}"/>
              </a:ext>
            </a:extLst>
          </p:cNvPr>
          <p:cNvSpPr/>
          <p:nvPr/>
        </p:nvSpPr>
        <p:spPr>
          <a:xfrm>
            <a:off x="8432800" y="4552892"/>
            <a:ext cx="2895600" cy="857000"/>
          </a:xfrm>
          <a:prstGeom prst="roundRect">
            <a:avLst/>
          </a:prstGeom>
          <a:noFill/>
          <a:ln w="19050">
            <a:solidFill>
              <a:srgbClr val="FF77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solidFill>
                  <a:schemeClr val="tx1"/>
                </a:solidFill>
                <a:latin typeface="Raleway" pitchFamily="2" charset="0"/>
              </a:rPr>
              <a:t>Diversification des formats des supports</a:t>
            </a:r>
          </a:p>
        </p:txBody>
      </p:sp>
      <p:cxnSp>
        <p:nvCxnSpPr>
          <p:cNvPr id="18" name="Connecteur droit avec flèche 17">
            <a:extLst>
              <a:ext uri="{FF2B5EF4-FFF2-40B4-BE49-F238E27FC236}">
                <a16:creationId xmlns:a16="http://schemas.microsoft.com/office/drawing/2014/main" id="{52E05124-D751-A614-33C8-47F10A9629BB}"/>
              </a:ext>
            </a:extLst>
          </p:cNvPr>
          <p:cNvCxnSpPr>
            <a:stCxn id="9" idx="3"/>
            <a:endCxn id="11" idx="1"/>
          </p:cNvCxnSpPr>
          <p:nvPr/>
        </p:nvCxnSpPr>
        <p:spPr>
          <a:xfrm>
            <a:off x="1943600" y="3429000"/>
            <a:ext cx="2768100" cy="0"/>
          </a:xfrm>
          <a:prstGeom prst="straightConnector1">
            <a:avLst/>
          </a:prstGeom>
          <a:ln w="38100">
            <a:solidFill>
              <a:srgbClr val="0D4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9A35B5F9-CBCE-9AC0-FB03-5D727A6D9B1A}"/>
              </a:ext>
            </a:extLst>
          </p:cNvPr>
          <p:cNvCxnSpPr>
            <a:stCxn id="11" idx="3"/>
            <a:endCxn id="12" idx="1"/>
          </p:cNvCxnSpPr>
          <p:nvPr/>
        </p:nvCxnSpPr>
        <p:spPr>
          <a:xfrm flipV="1">
            <a:off x="5791700" y="2460500"/>
            <a:ext cx="2641100" cy="968500"/>
          </a:xfrm>
          <a:prstGeom prst="straightConnector1">
            <a:avLst/>
          </a:prstGeom>
          <a:ln w="38100">
            <a:solidFill>
              <a:srgbClr val="0D405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31696E12-0F5D-0FE2-CE56-F81597F3036A}"/>
              </a:ext>
            </a:extLst>
          </p:cNvPr>
          <p:cNvCxnSpPr>
            <a:stCxn id="11" idx="3"/>
            <a:endCxn id="13" idx="1"/>
          </p:cNvCxnSpPr>
          <p:nvPr/>
        </p:nvCxnSpPr>
        <p:spPr>
          <a:xfrm>
            <a:off x="5791700" y="3429000"/>
            <a:ext cx="2641100" cy="291946"/>
          </a:xfrm>
          <a:prstGeom prst="straightConnector1">
            <a:avLst/>
          </a:prstGeom>
          <a:ln w="38100">
            <a:solidFill>
              <a:srgbClr val="0D4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5884C13D-B47D-9854-9287-BDD07DF02B7F}"/>
              </a:ext>
            </a:extLst>
          </p:cNvPr>
          <p:cNvCxnSpPr>
            <a:stCxn id="11" idx="3"/>
            <a:endCxn id="14" idx="1"/>
          </p:cNvCxnSpPr>
          <p:nvPr/>
        </p:nvCxnSpPr>
        <p:spPr>
          <a:xfrm>
            <a:off x="5791700" y="3429000"/>
            <a:ext cx="2641100" cy="1552392"/>
          </a:xfrm>
          <a:prstGeom prst="straightConnector1">
            <a:avLst/>
          </a:prstGeom>
          <a:ln w="38100">
            <a:solidFill>
              <a:srgbClr val="0D4050"/>
            </a:solidFill>
            <a:tailEnd type="triangle"/>
          </a:ln>
        </p:spPr>
        <p:style>
          <a:lnRef idx="1">
            <a:schemeClr val="accent1"/>
          </a:lnRef>
          <a:fillRef idx="0">
            <a:schemeClr val="accent1"/>
          </a:fillRef>
          <a:effectRef idx="0">
            <a:schemeClr val="accent1"/>
          </a:effectRef>
          <a:fontRef idx="minor">
            <a:schemeClr val="tx1"/>
          </a:fontRef>
        </p:style>
      </p:cxnSp>
      <p:pic>
        <p:nvPicPr>
          <p:cNvPr id="26" name="Image 25" descr="Une image contenant noir, obscurité&#10;&#10;Description générée automatiquement">
            <a:extLst>
              <a:ext uri="{FF2B5EF4-FFF2-40B4-BE49-F238E27FC236}">
                <a16:creationId xmlns:a16="http://schemas.microsoft.com/office/drawing/2014/main" id="{BE358FDD-7C48-9FA0-0148-01AC3A4E64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019720">
            <a:off x="8242500" y="1694980"/>
            <a:ext cx="540000" cy="540000"/>
          </a:xfrm>
          <a:prstGeom prst="rect">
            <a:avLst/>
          </a:prstGeom>
        </p:spPr>
      </p:pic>
      <p:pic>
        <p:nvPicPr>
          <p:cNvPr id="27" name="Image 26" descr="Une image contenant noir, obscurité&#10;&#10;Description générée automatiquement">
            <a:extLst>
              <a:ext uri="{FF2B5EF4-FFF2-40B4-BE49-F238E27FC236}">
                <a16:creationId xmlns:a16="http://schemas.microsoft.com/office/drawing/2014/main" id="{5FC454B3-25CC-1359-CB80-EEDCC970E5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019720">
            <a:off x="8242501" y="2954169"/>
            <a:ext cx="540000" cy="540000"/>
          </a:xfrm>
          <a:prstGeom prst="rect">
            <a:avLst/>
          </a:prstGeom>
        </p:spPr>
      </p:pic>
      <p:pic>
        <p:nvPicPr>
          <p:cNvPr id="28" name="Image 27" descr="Une image contenant noir, obscurité&#10;&#10;Description générée automatiquement">
            <a:extLst>
              <a:ext uri="{FF2B5EF4-FFF2-40B4-BE49-F238E27FC236}">
                <a16:creationId xmlns:a16="http://schemas.microsoft.com/office/drawing/2014/main" id="{5FBA20C1-7547-C5FB-B137-253F19E4F6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019720">
            <a:off x="8242501" y="4210483"/>
            <a:ext cx="540000" cy="540000"/>
          </a:xfrm>
          <a:prstGeom prst="rect">
            <a:avLst/>
          </a:prstGeom>
        </p:spPr>
      </p:pic>
    </p:spTree>
    <p:extLst>
      <p:ext uri="{BB962C8B-B14F-4D97-AF65-F5344CB8AC3E}">
        <p14:creationId xmlns:p14="http://schemas.microsoft.com/office/powerpoint/2010/main" val="65492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EA8FA430-BF33-6967-E2DD-99CDA4672393}"/>
              </a:ext>
            </a:extLst>
          </p:cNvPr>
          <p:cNvSpPr>
            <a:spLocks noGrp="1"/>
          </p:cNvSpPr>
          <p:nvPr>
            <p:ph type="body" sz="quarter" idx="12"/>
          </p:nvPr>
        </p:nvSpPr>
        <p:spPr/>
        <p:txBody>
          <a:bodyPr/>
          <a:lstStyle/>
          <a:p>
            <a:r>
              <a:rPr lang="fr-FR" dirty="0"/>
              <a:t>Prototyper</a:t>
            </a:r>
          </a:p>
        </p:txBody>
      </p:sp>
      <p:pic>
        <p:nvPicPr>
          <p:cNvPr id="9" name="Image 8" descr="Une image contenant croquis, cercle, dessin&#10;&#10;Description générée automatiquement">
            <a:extLst>
              <a:ext uri="{FF2B5EF4-FFF2-40B4-BE49-F238E27FC236}">
                <a16:creationId xmlns:a16="http://schemas.microsoft.com/office/drawing/2014/main" id="{E7C083FA-3A2C-AB6F-AF12-D0857E06C0C3}"/>
              </a:ext>
            </a:extLst>
          </p:cNvPr>
          <p:cNvPicPr>
            <a:picLocks noGrp="1" noRot="1" noChangeAspect="1" noMove="1" noResize="1" noEditPoints="1" noAdjustHandles="1" noChangeArrowheads="1" noChangeShapeType="1" noCrop="1"/>
          </p:cNvPicPr>
          <p:nvPr/>
        </p:nvPicPr>
        <p:blipFill>
          <a:blip r:embed="rId3"/>
          <a:stretch>
            <a:fillRect/>
          </a:stretch>
        </p:blipFill>
        <p:spPr>
          <a:xfrm>
            <a:off x="2928779" y="1698379"/>
            <a:ext cx="6147779" cy="4318109"/>
          </a:xfrm>
          <a:prstGeom prst="rect">
            <a:avLst/>
          </a:prstGeom>
        </p:spPr>
      </p:pic>
      <p:sp>
        <p:nvSpPr>
          <p:cNvPr id="3" name="ZoneTexte 2">
            <a:extLst>
              <a:ext uri="{FF2B5EF4-FFF2-40B4-BE49-F238E27FC236}">
                <a16:creationId xmlns:a16="http://schemas.microsoft.com/office/drawing/2014/main" id="{E19D8F88-0343-989D-F99C-E5710B2A244E}"/>
              </a:ext>
            </a:extLst>
          </p:cNvPr>
          <p:cNvSpPr txBox="1"/>
          <p:nvPr/>
        </p:nvSpPr>
        <p:spPr>
          <a:xfrm>
            <a:off x="2784720" y="5439785"/>
            <a:ext cx="1106393" cy="369332"/>
          </a:xfrm>
          <a:prstGeom prst="rect">
            <a:avLst/>
          </a:prstGeom>
          <a:noFill/>
        </p:spPr>
        <p:txBody>
          <a:bodyPr wrap="none" rtlCol="0">
            <a:spAutoFit/>
          </a:bodyPr>
          <a:lstStyle/>
          <a:p>
            <a:r>
              <a:rPr lang="fr-FR">
                <a:latin typeface="Raleway" pitchFamily="2" charset="0"/>
              </a:rPr>
              <a:t>CADRER</a:t>
            </a:r>
          </a:p>
        </p:txBody>
      </p:sp>
      <p:sp>
        <p:nvSpPr>
          <p:cNvPr id="8" name="ZoneTexte 7">
            <a:extLst>
              <a:ext uri="{FF2B5EF4-FFF2-40B4-BE49-F238E27FC236}">
                <a16:creationId xmlns:a16="http://schemas.microsoft.com/office/drawing/2014/main" id="{B6B81E45-A730-5CD3-82CA-033AAB8B99E8}"/>
              </a:ext>
            </a:extLst>
          </p:cNvPr>
          <p:cNvSpPr txBox="1"/>
          <p:nvPr/>
        </p:nvSpPr>
        <p:spPr>
          <a:xfrm>
            <a:off x="3704664" y="4396109"/>
            <a:ext cx="1366080" cy="369332"/>
          </a:xfrm>
          <a:prstGeom prst="rect">
            <a:avLst/>
          </a:prstGeom>
          <a:noFill/>
        </p:spPr>
        <p:txBody>
          <a:bodyPr wrap="none" rtlCol="0">
            <a:spAutoFit/>
          </a:bodyPr>
          <a:lstStyle/>
          <a:p>
            <a:r>
              <a:rPr lang="fr-FR">
                <a:latin typeface="Raleway" pitchFamily="2" charset="0"/>
              </a:rPr>
              <a:t>EXPLORER</a:t>
            </a:r>
          </a:p>
        </p:txBody>
      </p:sp>
      <p:sp>
        <p:nvSpPr>
          <p:cNvPr id="10" name="ZoneTexte 9">
            <a:extLst>
              <a:ext uri="{FF2B5EF4-FFF2-40B4-BE49-F238E27FC236}">
                <a16:creationId xmlns:a16="http://schemas.microsoft.com/office/drawing/2014/main" id="{690071EF-5B90-E34C-C610-3AC39D06502A}"/>
              </a:ext>
            </a:extLst>
          </p:cNvPr>
          <p:cNvSpPr txBox="1"/>
          <p:nvPr/>
        </p:nvSpPr>
        <p:spPr>
          <a:xfrm>
            <a:off x="4423643" y="2727665"/>
            <a:ext cx="1071127" cy="369332"/>
          </a:xfrm>
          <a:prstGeom prst="rect">
            <a:avLst/>
          </a:prstGeom>
          <a:noFill/>
        </p:spPr>
        <p:txBody>
          <a:bodyPr wrap="none" rtlCol="0">
            <a:spAutoFit/>
          </a:bodyPr>
          <a:lstStyle/>
          <a:p>
            <a:r>
              <a:rPr lang="fr-FR">
                <a:latin typeface="Raleway" pitchFamily="2" charset="0"/>
              </a:rPr>
              <a:t>DÉFINIR</a:t>
            </a:r>
          </a:p>
        </p:txBody>
      </p:sp>
      <p:sp>
        <p:nvSpPr>
          <p:cNvPr id="11" name="ZoneTexte 10">
            <a:extLst>
              <a:ext uri="{FF2B5EF4-FFF2-40B4-BE49-F238E27FC236}">
                <a16:creationId xmlns:a16="http://schemas.microsoft.com/office/drawing/2014/main" id="{9F852391-0E41-057A-8095-9F6FB3EFB4A2}"/>
              </a:ext>
            </a:extLst>
          </p:cNvPr>
          <p:cNvSpPr txBox="1"/>
          <p:nvPr/>
        </p:nvSpPr>
        <p:spPr>
          <a:xfrm>
            <a:off x="6685116" y="2064909"/>
            <a:ext cx="840295" cy="369332"/>
          </a:xfrm>
          <a:prstGeom prst="rect">
            <a:avLst/>
          </a:prstGeom>
          <a:noFill/>
        </p:spPr>
        <p:txBody>
          <a:bodyPr wrap="none" rtlCol="0">
            <a:spAutoFit/>
          </a:bodyPr>
          <a:lstStyle/>
          <a:p>
            <a:r>
              <a:rPr lang="fr-FR">
                <a:latin typeface="Raleway" pitchFamily="2" charset="0"/>
              </a:rPr>
              <a:t>IDÉER</a:t>
            </a:r>
          </a:p>
        </p:txBody>
      </p:sp>
      <p:sp>
        <p:nvSpPr>
          <p:cNvPr id="14" name="ZoneTexte 13">
            <a:extLst>
              <a:ext uri="{FF2B5EF4-FFF2-40B4-BE49-F238E27FC236}">
                <a16:creationId xmlns:a16="http://schemas.microsoft.com/office/drawing/2014/main" id="{37EC9C3A-CED5-DF34-BB1F-7AE4D1C1BCA0}"/>
              </a:ext>
            </a:extLst>
          </p:cNvPr>
          <p:cNvSpPr txBox="1"/>
          <p:nvPr/>
        </p:nvSpPr>
        <p:spPr>
          <a:xfrm>
            <a:off x="8128993" y="3704337"/>
            <a:ext cx="1694695" cy="369332"/>
          </a:xfrm>
          <a:prstGeom prst="rect">
            <a:avLst/>
          </a:prstGeom>
          <a:noFill/>
        </p:spPr>
        <p:txBody>
          <a:bodyPr wrap="none" rtlCol="0">
            <a:spAutoFit/>
          </a:bodyPr>
          <a:lstStyle/>
          <a:p>
            <a:r>
              <a:rPr lang="fr-FR">
                <a:latin typeface="Raleway" pitchFamily="2" charset="0"/>
              </a:rPr>
              <a:t>PROTOTYPER</a:t>
            </a:r>
          </a:p>
        </p:txBody>
      </p:sp>
      <p:sp>
        <p:nvSpPr>
          <p:cNvPr id="15" name="ZoneTexte 14">
            <a:extLst>
              <a:ext uri="{FF2B5EF4-FFF2-40B4-BE49-F238E27FC236}">
                <a16:creationId xmlns:a16="http://schemas.microsoft.com/office/drawing/2014/main" id="{D135C905-74DD-0D5F-A9A0-B8FA3577E7DF}"/>
              </a:ext>
            </a:extLst>
          </p:cNvPr>
          <p:cNvSpPr txBox="1"/>
          <p:nvPr/>
        </p:nvSpPr>
        <p:spPr>
          <a:xfrm>
            <a:off x="6773366" y="5798120"/>
            <a:ext cx="1039067" cy="369332"/>
          </a:xfrm>
          <a:prstGeom prst="rect">
            <a:avLst/>
          </a:prstGeom>
          <a:noFill/>
        </p:spPr>
        <p:txBody>
          <a:bodyPr wrap="none" rtlCol="0">
            <a:spAutoFit/>
          </a:bodyPr>
          <a:lstStyle/>
          <a:p>
            <a:r>
              <a:rPr lang="fr-FR">
                <a:latin typeface="Raleway" pitchFamily="2" charset="0"/>
              </a:rPr>
              <a:t>TESTER</a:t>
            </a:r>
          </a:p>
        </p:txBody>
      </p:sp>
      <p:sp>
        <p:nvSpPr>
          <p:cNvPr id="16" name="Ellipse 15">
            <a:extLst>
              <a:ext uri="{FF2B5EF4-FFF2-40B4-BE49-F238E27FC236}">
                <a16:creationId xmlns:a16="http://schemas.microsoft.com/office/drawing/2014/main" id="{848CE46A-E5BC-3F07-F4C0-B43EE9F03700}"/>
              </a:ext>
            </a:extLst>
          </p:cNvPr>
          <p:cNvSpPr/>
          <p:nvPr/>
        </p:nvSpPr>
        <p:spPr>
          <a:xfrm>
            <a:off x="3154331" y="5043388"/>
            <a:ext cx="360000" cy="360000"/>
          </a:xfrm>
          <a:prstGeom prst="ellipse">
            <a:avLst/>
          </a:prstGeom>
          <a:solidFill>
            <a:srgbClr val="0D4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solidFill>
                  <a:schemeClr val="bg1"/>
                </a:solidFill>
              </a:rPr>
              <a:t>1</a:t>
            </a:r>
          </a:p>
        </p:txBody>
      </p:sp>
      <p:sp>
        <p:nvSpPr>
          <p:cNvPr id="17" name="Ellipse 16">
            <a:extLst>
              <a:ext uri="{FF2B5EF4-FFF2-40B4-BE49-F238E27FC236}">
                <a16:creationId xmlns:a16="http://schemas.microsoft.com/office/drawing/2014/main" id="{EA7FD14D-339E-9036-2BE4-A3F324EA62C3}"/>
              </a:ext>
            </a:extLst>
          </p:cNvPr>
          <p:cNvSpPr/>
          <p:nvPr/>
        </p:nvSpPr>
        <p:spPr>
          <a:xfrm>
            <a:off x="4207704" y="4005565"/>
            <a:ext cx="360000" cy="360000"/>
          </a:xfrm>
          <a:prstGeom prst="ellipse">
            <a:avLst/>
          </a:prstGeom>
          <a:solidFill>
            <a:srgbClr val="0D4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solidFill>
                  <a:schemeClr val="bg1"/>
                </a:solidFill>
              </a:rPr>
              <a:t>2</a:t>
            </a:r>
          </a:p>
        </p:txBody>
      </p:sp>
      <p:sp>
        <p:nvSpPr>
          <p:cNvPr id="18" name="Ellipse 17">
            <a:extLst>
              <a:ext uri="{FF2B5EF4-FFF2-40B4-BE49-F238E27FC236}">
                <a16:creationId xmlns:a16="http://schemas.microsoft.com/office/drawing/2014/main" id="{4F0C2F22-24E8-57F3-B54E-04599D465FB4}"/>
              </a:ext>
            </a:extLst>
          </p:cNvPr>
          <p:cNvSpPr/>
          <p:nvPr/>
        </p:nvSpPr>
        <p:spPr>
          <a:xfrm>
            <a:off x="4779207" y="2354642"/>
            <a:ext cx="360000" cy="360000"/>
          </a:xfrm>
          <a:prstGeom prst="ellipse">
            <a:avLst/>
          </a:prstGeom>
          <a:solidFill>
            <a:srgbClr val="0D4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solidFill>
                  <a:schemeClr val="bg1"/>
                </a:solidFill>
              </a:rPr>
              <a:t>3</a:t>
            </a:r>
          </a:p>
        </p:txBody>
      </p:sp>
      <p:sp>
        <p:nvSpPr>
          <p:cNvPr id="19" name="Ellipse 18">
            <a:extLst>
              <a:ext uri="{FF2B5EF4-FFF2-40B4-BE49-F238E27FC236}">
                <a16:creationId xmlns:a16="http://schemas.microsoft.com/office/drawing/2014/main" id="{B6A0E8E0-A159-7FBE-3204-1AD596A1D9BC}"/>
              </a:ext>
            </a:extLst>
          </p:cNvPr>
          <p:cNvSpPr/>
          <p:nvPr/>
        </p:nvSpPr>
        <p:spPr>
          <a:xfrm>
            <a:off x="6925264" y="1679509"/>
            <a:ext cx="360000" cy="360000"/>
          </a:xfrm>
          <a:prstGeom prst="ellipse">
            <a:avLst/>
          </a:prstGeom>
          <a:solidFill>
            <a:srgbClr val="0D4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solidFill>
                  <a:schemeClr val="bg1"/>
                </a:solidFill>
              </a:rPr>
              <a:t>4</a:t>
            </a:r>
          </a:p>
        </p:txBody>
      </p:sp>
      <p:sp>
        <p:nvSpPr>
          <p:cNvPr id="20" name="Ellipse 19">
            <a:extLst>
              <a:ext uri="{FF2B5EF4-FFF2-40B4-BE49-F238E27FC236}">
                <a16:creationId xmlns:a16="http://schemas.microsoft.com/office/drawing/2014/main" id="{5EA3BC78-F514-6F79-DA8C-7DFD654E81E3}"/>
              </a:ext>
            </a:extLst>
          </p:cNvPr>
          <p:cNvSpPr/>
          <p:nvPr/>
        </p:nvSpPr>
        <p:spPr>
          <a:xfrm>
            <a:off x="8796341" y="3312767"/>
            <a:ext cx="360000" cy="360000"/>
          </a:xfrm>
          <a:prstGeom prst="ellipse">
            <a:avLst/>
          </a:prstGeom>
          <a:solidFill>
            <a:srgbClr val="0D4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solidFill>
                  <a:schemeClr val="bg1"/>
                </a:solidFill>
              </a:rPr>
              <a:t>5</a:t>
            </a:r>
          </a:p>
        </p:txBody>
      </p:sp>
      <p:sp>
        <p:nvSpPr>
          <p:cNvPr id="21" name="Ellipse 20">
            <a:extLst>
              <a:ext uri="{FF2B5EF4-FFF2-40B4-BE49-F238E27FC236}">
                <a16:creationId xmlns:a16="http://schemas.microsoft.com/office/drawing/2014/main" id="{9397F245-D316-89EA-FAEA-A182CA3A5D34}"/>
              </a:ext>
            </a:extLst>
          </p:cNvPr>
          <p:cNvSpPr/>
          <p:nvPr/>
        </p:nvSpPr>
        <p:spPr>
          <a:xfrm>
            <a:off x="7112512" y="5412720"/>
            <a:ext cx="360000" cy="360000"/>
          </a:xfrm>
          <a:prstGeom prst="ellipse">
            <a:avLst/>
          </a:prstGeom>
          <a:solidFill>
            <a:srgbClr val="0D4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solidFill>
                  <a:schemeClr val="bg1"/>
                </a:solidFill>
              </a:rPr>
              <a:t>6</a:t>
            </a:r>
          </a:p>
        </p:txBody>
      </p:sp>
      <p:sp>
        <p:nvSpPr>
          <p:cNvPr id="5" name="Ellipse 4">
            <a:extLst>
              <a:ext uri="{FF2B5EF4-FFF2-40B4-BE49-F238E27FC236}">
                <a16:creationId xmlns:a16="http://schemas.microsoft.com/office/drawing/2014/main" id="{23B3ED7C-4CE1-98A9-796E-63653D99ED44}"/>
              </a:ext>
            </a:extLst>
          </p:cNvPr>
          <p:cNvSpPr/>
          <p:nvPr/>
        </p:nvSpPr>
        <p:spPr>
          <a:xfrm>
            <a:off x="8274258" y="2952767"/>
            <a:ext cx="1440000" cy="1440000"/>
          </a:xfrm>
          <a:prstGeom prst="ellipse">
            <a:avLst/>
          </a:prstGeom>
          <a:noFill/>
          <a:ln w="28575">
            <a:solidFill>
              <a:srgbClr val="FF77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303177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2">
            <a:extLst>
              <a:ext uri="{FF2B5EF4-FFF2-40B4-BE49-F238E27FC236}">
                <a16:creationId xmlns:a16="http://schemas.microsoft.com/office/drawing/2014/main" id="{7C223F61-64F7-B32D-2E54-1FF5AEF41160}"/>
              </a:ext>
            </a:extLst>
          </p:cNvPr>
          <p:cNvSpPr txBox="1">
            <a:spLocks/>
          </p:cNvSpPr>
          <p:nvPr/>
        </p:nvSpPr>
        <p:spPr>
          <a:xfrm>
            <a:off x="698500" y="869543"/>
            <a:ext cx="10795000" cy="7590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lang="fr-FR" sz="4400" kern="1200" dirty="0" smtClean="0">
                <a:solidFill>
                  <a:srgbClr val="0D4050"/>
                </a:solidFill>
                <a:latin typeface="Raleway"/>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a:t>Prototypes</a:t>
            </a:r>
          </a:p>
        </p:txBody>
      </p:sp>
      <p:sp>
        <p:nvSpPr>
          <p:cNvPr id="9" name="Rectangle : coins arrondis 8">
            <a:extLst>
              <a:ext uri="{FF2B5EF4-FFF2-40B4-BE49-F238E27FC236}">
                <a16:creationId xmlns:a16="http://schemas.microsoft.com/office/drawing/2014/main" id="{FB01483D-7A61-F784-8CE1-7F0A0E16D6D3}"/>
              </a:ext>
            </a:extLst>
          </p:cNvPr>
          <p:cNvSpPr/>
          <p:nvPr/>
        </p:nvSpPr>
        <p:spPr>
          <a:xfrm>
            <a:off x="609600" y="2032000"/>
            <a:ext cx="2895600" cy="857000"/>
          </a:xfrm>
          <a:prstGeom prst="roundRect">
            <a:avLst/>
          </a:prstGeom>
          <a:noFill/>
          <a:ln w="19050">
            <a:solidFill>
              <a:srgbClr val="FF77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solidFill>
                  <a:schemeClr val="tx1"/>
                </a:solidFill>
                <a:latin typeface="Raleway" pitchFamily="2" charset="0"/>
              </a:rPr>
              <a:t>Référentiel </a:t>
            </a:r>
          </a:p>
          <a:p>
            <a:pPr algn="ctr"/>
            <a:r>
              <a:rPr lang="fr-FR">
                <a:solidFill>
                  <a:schemeClr val="tx1"/>
                </a:solidFill>
                <a:latin typeface="Raleway" pitchFamily="2" charset="0"/>
              </a:rPr>
              <a:t>de compétences Moodle</a:t>
            </a:r>
          </a:p>
        </p:txBody>
      </p:sp>
      <p:sp>
        <p:nvSpPr>
          <p:cNvPr id="10" name="Rectangle : coins arrondis 9">
            <a:extLst>
              <a:ext uri="{FF2B5EF4-FFF2-40B4-BE49-F238E27FC236}">
                <a16:creationId xmlns:a16="http://schemas.microsoft.com/office/drawing/2014/main" id="{0162E3B3-07AB-5931-19B8-33C69FA69DB0}"/>
              </a:ext>
            </a:extLst>
          </p:cNvPr>
          <p:cNvSpPr/>
          <p:nvPr/>
        </p:nvSpPr>
        <p:spPr>
          <a:xfrm>
            <a:off x="4648200" y="2032000"/>
            <a:ext cx="2895600" cy="857000"/>
          </a:xfrm>
          <a:prstGeom prst="roundRect">
            <a:avLst/>
          </a:prstGeom>
          <a:noFill/>
          <a:ln w="19050">
            <a:solidFill>
              <a:srgbClr val="FF77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solidFill>
                  <a:schemeClr val="tx1"/>
                </a:solidFill>
                <a:latin typeface="Raleway" pitchFamily="2" charset="0"/>
              </a:rPr>
              <a:t>FAQ avec moteur </a:t>
            </a:r>
          </a:p>
          <a:p>
            <a:pPr algn="ctr"/>
            <a:r>
              <a:rPr lang="fr-FR">
                <a:solidFill>
                  <a:schemeClr val="tx1"/>
                </a:solidFill>
                <a:latin typeface="Raleway" pitchFamily="2" charset="0"/>
              </a:rPr>
              <a:t>de recherche</a:t>
            </a:r>
          </a:p>
        </p:txBody>
      </p:sp>
      <p:sp>
        <p:nvSpPr>
          <p:cNvPr id="11" name="Rectangle : coins arrondis 10">
            <a:extLst>
              <a:ext uri="{FF2B5EF4-FFF2-40B4-BE49-F238E27FC236}">
                <a16:creationId xmlns:a16="http://schemas.microsoft.com/office/drawing/2014/main" id="{7DF30990-C312-CDB2-98BF-D5BE58CAACDD}"/>
              </a:ext>
            </a:extLst>
          </p:cNvPr>
          <p:cNvSpPr/>
          <p:nvPr/>
        </p:nvSpPr>
        <p:spPr>
          <a:xfrm>
            <a:off x="8686800" y="2032000"/>
            <a:ext cx="2895600" cy="857000"/>
          </a:xfrm>
          <a:prstGeom prst="roundRect">
            <a:avLst/>
          </a:prstGeom>
          <a:noFill/>
          <a:ln w="19050">
            <a:solidFill>
              <a:srgbClr val="FF77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solidFill>
                  <a:schemeClr val="tx1"/>
                </a:solidFill>
                <a:latin typeface="Raleway" pitchFamily="2" charset="0"/>
              </a:rPr>
              <a:t>Diversification des formats des supports</a:t>
            </a:r>
          </a:p>
        </p:txBody>
      </p:sp>
      <p:sp>
        <p:nvSpPr>
          <p:cNvPr id="12" name="ZoneTexte 11">
            <a:extLst>
              <a:ext uri="{FF2B5EF4-FFF2-40B4-BE49-F238E27FC236}">
                <a16:creationId xmlns:a16="http://schemas.microsoft.com/office/drawing/2014/main" id="{F756BF6E-591E-7014-A281-400C2C5D5A9D}"/>
              </a:ext>
            </a:extLst>
          </p:cNvPr>
          <p:cNvSpPr txBox="1"/>
          <p:nvPr/>
        </p:nvSpPr>
        <p:spPr>
          <a:xfrm>
            <a:off x="609600" y="3941873"/>
            <a:ext cx="2628902" cy="646331"/>
          </a:xfrm>
          <a:prstGeom prst="rect">
            <a:avLst/>
          </a:prstGeom>
          <a:noFill/>
        </p:spPr>
        <p:txBody>
          <a:bodyPr wrap="square" rtlCol="0">
            <a:spAutoFit/>
          </a:bodyPr>
          <a:lstStyle/>
          <a:p>
            <a:r>
              <a:rPr lang="fr-FR">
                <a:latin typeface="Raleway" pitchFamily="2" charset="0"/>
              </a:rPr>
              <a:t>Classement par niveau </a:t>
            </a:r>
          </a:p>
          <a:p>
            <a:r>
              <a:rPr lang="fr-FR">
                <a:latin typeface="Raleway" pitchFamily="2" charset="0"/>
              </a:rPr>
              <a:t>de difficulté</a:t>
            </a:r>
          </a:p>
        </p:txBody>
      </p:sp>
      <p:sp>
        <p:nvSpPr>
          <p:cNvPr id="13" name="ZoneTexte 12">
            <a:extLst>
              <a:ext uri="{FF2B5EF4-FFF2-40B4-BE49-F238E27FC236}">
                <a16:creationId xmlns:a16="http://schemas.microsoft.com/office/drawing/2014/main" id="{FEB47193-E7E2-465F-13B0-D27993FE03FC}"/>
              </a:ext>
            </a:extLst>
          </p:cNvPr>
          <p:cNvSpPr txBox="1"/>
          <p:nvPr/>
        </p:nvSpPr>
        <p:spPr>
          <a:xfrm>
            <a:off x="558799" y="3092271"/>
            <a:ext cx="2997201" cy="646331"/>
          </a:xfrm>
          <a:prstGeom prst="rect">
            <a:avLst/>
          </a:prstGeom>
          <a:noFill/>
        </p:spPr>
        <p:txBody>
          <a:bodyPr wrap="square" rtlCol="0">
            <a:spAutoFit/>
          </a:bodyPr>
          <a:lstStyle/>
          <a:p>
            <a:r>
              <a:rPr lang="fr-FR">
                <a:latin typeface="Raleway" pitchFamily="2" charset="0"/>
              </a:rPr>
              <a:t>Répertoire des usages pédagogiques sur Moodle</a:t>
            </a:r>
          </a:p>
        </p:txBody>
      </p:sp>
      <p:sp>
        <p:nvSpPr>
          <p:cNvPr id="14" name="ZoneTexte 13">
            <a:extLst>
              <a:ext uri="{FF2B5EF4-FFF2-40B4-BE49-F238E27FC236}">
                <a16:creationId xmlns:a16="http://schemas.microsoft.com/office/drawing/2014/main" id="{C21898D9-69BD-00E0-0B2D-96EFFEDEF574}"/>
              </a:ext>
            </a:extLst>
          </p:cNvPr>
          <p:cNvSpPr txBox="1"/>
          <p:nvPr/>
        </p:nvSpPr>
        <p:spPr>
          <a:xfrm>
            <a:off x="4597399" y="3105834"/>
            <a:ext cx="2997201" cy="923330"/>
          </a:xfrm>
          <a:prstGeom prst="rect">
            <a:avLst/>
          </a:prstGeom>
          <a:noFill/>
        </p:spPr>
        <p:txBody>
          <a:bodyPr wrap="square" rtlCol="0">
            <a:spAutoFit/>
          </a:bodyPr>
          <a:lstStyle/>
          <a:p>
            <a:r>
              <a:rPr lang="fr-FR">
                <a:latin typeface="Raleway" pitchFamily="2" charset="0"/>
              </a:rPr>
              <a:t>Espace Moodle en format Tuiles avec moteur de recherche</a:t>
            </a:r>
          </a:p>
        </p:txBody>
      </p:sp>
      <p:sp>
        <p:nvSpPr>
          <p:cNvPr id="15" name="ZoneTexte 14">
            <a:extLst>
              <a:ext uri="{FF2B5EF4-FFF2-40B4-BE49-F238E27FC236}">
                <a16:creationId xmlns:a16="http://schemas.microsoft.com/office/drawing/2014/main" id="{361EF4E5-852C-C7D3-6524-5A76FB7F9A3A}"/>
              </a:ext>
            </a:extLst>
          </p:cNvPr>
          <p:cNvSpPr txBox="1"/>
          <p:nvPr/>
        </p:nvSpPr>
        <p:spPr>
          <a:xfrm>
            <a:off x="4597399" y="4243142"/>
            <a:ext cx="2997201" cy="646331"/>
          </a:xfrm>
          <a:prstGeom prst="rect">
            <a:avLst/>
          </a:prstGeom>
          <a:noFill/>
        </p:spPr>
        <p:txBody>
          <a:bodyPr wrap="square" rtlCol="0">
            <a:spAutoFit/>
          </a:bodyPr>
          <a:lstStyle/>
          <a:p>
            <a:r>
              <a:rPr lang="fr-FR">
                <a:latin typeface="Raleway" pitchFamily="2" charset="0"/>
              </a:rPr>
              <a:t>Classement des supports par besoin ou problème</a:t>
            </a:r>
          </a:p>
        </p:txBody>
      </p:sp>
      <p:sp>
        <p:nvSpPr>
          <p:cNvPr id="16" name="ZoneTexte 15">
            <a:extLst>
              <a:ext uri="{FF2B5EF4-FFF2-40B4-BE49-F238E27FC236}">
                <a16:creationId xmlns:a16="http://schemas.microsoft.com/office/drawing/2014/main" id="{BEDDA541-7D62-C608-34D1-D43006D99660}"/>
              </a:ext>
            </a:extLst>
          </p:cNvPr>
          <p:cNvSpPr txBox="1"/>
          <p:nvPr/>
        </p:nvSpPr>
        <p:spPr>
          <a:xfrm>
            <a:off x="8635999" y="3105834"/>
            <a:ext cx="2997201" cy="646331"/>
          </a:xfrm>
          <a:prstGeom prst="rect">
            <a:avLst/>
          </a:prstGeom>
          <a:noFill/>
        </p:spPr>
        <p:txBody>
          <a:bodyPr wrap="square" rtlCol="0">
            <a:spAutoFit/>
          </a:bodyPr>
          <a:lstStyle/>
          <a:p>
            <a:r>
              <a:rPr lang="fr-FR">
                <a:latin typeface="Raleway" pitchFamily="2" charset="0"/>
              </a:rPr>
              <a:t>Un support pour résoudre rapidement un problème</a:t>
            </a:r>
          </a:p>
        </p:txBody>
      </p:sp>
      <p:sp>
        <p:nvSpPr>
          <p:cNvPr id="17" name="ZoneTexte 16">
            <a:extLst>
              <a:ext uri="{FF2B5EF4-FFF2-40B4-BE49-F238E27FC236}">
                <a16:creationId xmlns:a16="http://schemas.microsoft.com/office/drawing/2014/main" id="{2ABB1379-76AD-59A1-C20E-65F7B9F8F244}"/>
              </a:ext>
            </a:extLst>
          </p:cNvPr>
          <p:cNvSpPr txBox="1"/>
          <p:nvPr/>
        </p:nvSpPr>
        <p:spPr>
          <a:xfrm>
            <a:off x="8635998" y="3968999"/>
            <a:ext cx="2997201" cy="923330"/>
          </a:xfrm>
          <a:prstGeom prst="rect">
            <a:avLst/>
          </a:prstGeom>
          <a:noFill/>
        </p:spPr>
        <p:txBody>
          <a:bodyPr wrap="square" rtlCol="0">
            <a:spAutoFit/>
          </a:bodyPr>
          <a:lstStyle/>
          <a:p>
            <a:r>
              <a:rPr lang="fr-FR">
                <a:latin typeface="Raleway" pitchFamily="2" charset="0"/>
              </a:rPr>
              <a:t>Un support pour apprendre à réaliser une action</a:t>
            </a:r>
          </a:p>
        </p:txBody>
      </p:sp>
      <p:sp>
        <p:nvSpPr>
          <p:cNvPr id="18" name="Ellipse 17">
            <a:extLst>
              <a:ext uri="{FF2B5EF4-FFF2-40B4-BE49-F238E27FC236}">
                <a16:creationId xmlns:a16="http://schemas.microsoft.com/office/drawing/2014/main" id="{7E304551-DE66-8BCB-C5E2-C1EFCC617D72}"/>
              </a:ext>
            </a:extLst>
          </p:cNvPr>
          <p:cNvSpPr/>
          <p:nvPr/>
        </p:nvSpPr>
        <p:spPr>
          <a:xfrm>
            <a:off x="378799" y="3338999"/>
            <a:ext cx="180000" cy="180000"/>
          </a:xfrm>
          <a:prstGeom prst="ellipse">
            <a:avLst/>
          </a:prstGeom>
          <a:solidFill>
            <a:srgbClr val="FF77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9" name="Ellipse 18">
            <a:extLst>
              <a:ext uri="{FF2B5EF4-FFF2-40B4-BE49-F238E27FC236}">
                <a16:creationId xmlns:a16="http://schemas.microsoft.com/office/drawing/2014/main" id="{9A15315B-1419-4D29-8271-5ED072E3E51D}"/>
              </a:ext>
            </a:extLst>
          </p:cNvPr>
          <p:cNvSpPr/>
          <p:nvPr/>
        </p:nvSpPr>
        <p:spPr>
          <a:xfrm>
            <a:off x="378799" y="4153142"/>
            <a:ext cx="180000" cy="180000"/>
          </a:xfrm>
          <a:prstGeom prst="ellipse">
            <a:avLst/>
          </a:prstGeom>
          <a:solidFill>
            <a:srgbClr val="FF77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0" name="Ellipse 19">
            <a:extLst>
              <a:ext uri="{FF2B5EF4-FFF2-40B4-BE49-F238E27FC236}">
                <a16:creationId xmlns:a16="http://schemas.microsoft.com/office/drawing/2014/main" id="{098003B5-C69E-5AFF-E2E2-C5CB4E37D816}"/>
              </a:ext>
            </a:extLst>
          </p:cNvPr>
          <p:cNvSpPr/>
          <p:nvPr/>
        </p:nvSpPr>
        <p:spPr>
          <a:xfrm>
            <a:off x="4417399" y="3477499"/>
            <a:ext cx="180000" cy="180000"/>
          </a:xfrm>
          <a:prstGeom prst="ellipse">
            <a:avLst/>
          </a:prstGeom>
          <a:solidFill>
            <a:srgbClr val="FF77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1" name="Ellipse 20">
            <a:extLst>
              <a:ext uri="{FF2B5EF4-FFF2-40B4-BE49-F238E27FC236}">
                <a16:creationId xmlns:a16="http://schemas.microsoft.com/office/drawing/2014/main" id="{30474627-5079-2222-2731-DC5DE5B93DC7}"/>
              </a:ext>
            </a:extLst>
          </p:cNvPr>
          <p:cNvSpPr/>
          <p:nvPr/>
        </p:nvSpPr>
        <p:spPr>
          <a:xfrm>
            <a:off x="4417399" y="4476307"/>
            <a:ext cx="180000" cy="180000"/>
          </a:xfrm>
          <a:prstGeom prst="ellipse">
            <a:avLst/>
          </a:prstGeom>
          <a:solidFill>
            <a:srgbClr val="FF77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2" name="Ellipse 21">
            <a:extLst>
              <a:ext uri="{FF2B5EF4-FFF2-40B4-BE49-F238E27FC236}">
                <a16:creationId xmlns:a16="http://schemas.microsoft.com/office/drawing/2014/main" id="{FE1B90B0-AAA5-C147-8373-1772EC9EDCF9}"/>
              </a:ext>
            </a:extLst>
          </p:cNvPr>
          <p:cNvSpPr/>
          <p:nvPr/>
        </p:nvSpPr>
        <p:spPr>
          <a:xfrm>
            <a:off x="8455998" y="3338999"/>
            <a:ext cx="180000" cy="180000"/>
          </a:xfrm>
          <a:prstGeom prst="ellipse">
            <a:avLst/>
          </a:prstGeom>
          <a:solidFill>
            <a:srgbClr val="FF77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3" name="Ellipse 22">
            <a:extLst>
              <a:ext uri="{FF2B5EF4-FFF2-40B4-BE49-F238E27FC236}">
                <a16:creationId xmlns:a16="http://schemas.microsoft.com/office/drawing/2014/main" id="{0113E6D9-5829-C05B-983F-6B3EDADEDA28}"/>
              </a:ext>
            </a:extLst>
          </p:cNvPr>
          <p:cNvSpPr/>
          <p:nvPr/>
        </p:nvSpPr>
        <p:spPr>
          <a:xfrm>
            <a:off x="8455998" y="4340664"/>
            <a:ext cx="180000" cy="180000"/>
          </a:xfrm>
          <a:prstGeom prst="ellipse">
            <a:avLst/>
          </a:prstGeom>
          <a:solidFill>
            <a:srgbClr val="FF77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4" name="ZoneTexte 3">
            <a:extLst>
              <a:ext uri="{FF2B5EF4-FFF2-40B4-BE49-F238E27FC236}">
                <a16:creationId xmlns:a16="http://schemas.microsoft.com/office/drawing/2014/main" id="{91D502D5-5BA3-80B1-4F84-AA8C792656FE}"/>
              </a:ext>
            </a:extLst>
          </p:cNvPr>
          <p:cNvSpPr txBox="1"/>
          <p:nvPr/>
        </p:nvSpPr>
        <p:spPr>
          <a:xfrm>
            <a:off x="8635999" y="4973045"/>
            <a:ext cx="2997201" cy="369332"/>
          </a:xfrm>
          <a:prstGeom prst="rect">
            <a:avLst/>
          </a:prstGeom>
          <a:noFill/>
        </p:spPr>
        <p:txBody>
          <a:bodyPr wrap="square" rtlCol="0">
            <a:spAutoFit/>
          </a:bodyPr>
          <a:lstStyle/>
          <a:p>
            <a:r>
              <a:rPr lang="fr-FR" dirty="0">
                <a:latin typeface="Raleway" pitchFamily="2" charset="0"/>
              </a:rPr>
              <a:t>Un support interactif</a:t>
            </a:r>
          </a:p>
        </p:txBody>
      </p:sp>
      <p:sp>
        <p:nvSpPr>
          <p:cNvPr id="5" name="Ellipse 4">
            <a:extLst>
              <a:ext uri="{FF2B5EF4-FFF2-40B4-BE49-F238E27FC236}">
                <a16:creationId xmlns:a16="http://schemas.microsoft.com/office/drawing/2014/main" id="{8D5E604F-53DC-22B9-1EF8-E68769E7AE05}"/>
              </a:ext>
            </a:extLst>
          </p:cNvPr>
          <p:cNvSpPr/>
          <p:nvPr/>
        </p:nvSpPr>
        <p:spPr>
          <a:xfrm>
            <a:off x="8455998" y="5049444"/>
            <a:ext cx="180000" cy="180000"/>
          </a:xfrm>
          <a:prstGeom prst="ellipse">
            <a:avLst/>
          </a:prstGeom>
          <a:solidFill>
            <a:srgbClr val="FF77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235070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P spid="13" grpId="0"/>
      <p:bldP spid="14" grpId="0"/>
      <p:bldP spid="15" grpId="0"/>
      <p:bldP spid="16" grpId="0"/>
      <p:bldP spid="17" grpId="0"/>
      <p:bldP spid="18" grpId="0" animBg="1"/>
      <p:bldP spid="19" grpId="0" animBg="1"/>
      <p:bldP spid="20" grpId="0" animBg="1"/>
      <p:bldP spid="21" grpId="0" animBg="1"/>
      <p:bldP spid="22" grpId="0" animBg="1"/>
      <p:bldP spid="23" grpId="0" animBg="1"/>
      <p:bldP spid="4"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DFB16684-488E-4B3A-DB09-3D88522C61B4}"/>
              </a:ext>
            </a:extLst>
          </p:cNvPr>
          <p:cNvSpPr>
            <a:spLocks noGrp="1"/>
          </p:cNvSpPr>
          <p:nvPr>
            <p:ph type="title"/>
          </p:nvPr>
        </p:nvSpPr>
        <p:spPr/>
        <p:txBody>
          <a:bodyPr/>
          <a:lstStyle/>
          <a:p>
            <a:r>
              <a:rPr lang="fr-FR" dirty="0"/>
              <a:t>Contributeur</a:t>
            </a:r>
          </a:p>
        </p:txBody>
      </p:sp>
      <p:sp>
        <p:nvSpPr>
          <p:cNvPr id="6" name="Espace réservé du texte 5">
            <a:extLst>
              <a:ext uri="{FF2B5EF4-FFF2-40B4-BE49-F238E27FC236}">
                <a16:creationId xmlns:a16="http://schemas.microsoft.com/office/drawing/2014/main" id="{611338F6-E25F-B238-6715-490BF2A7B68C}"/>
              </a:ext>
            </a:extLst>
          </p:cNvPr>
          <p:cNvSpPr>
            <a:spLocks noGrp="1"/>
          </p:cNvSpPr>
          <p:nvPr>
            <p:ph type="body" sz="quarter" idx="10"/>
          </p:nvPr>
        </p:nvSpPr>
        <p:spPr/>
        <p:txBody>
          <a:bodyPr/>
          <a:lstStyle/>
          <a:p>
            <a:pPr algn="ctr"/>
            <a:r>
              <a:rPr lang="fr-FR" dirty="0"/>
              <a:t>Université Paris Sciences et Lettres</a:t>
            </a:r>
          </a:p>
        </p:txBody>
      </p:sp>
      <p:sp>
        <p:nvSpPr>
          <p:cNvPr id="7" name="Espace réservé du texte 6">
            <a:extLst>
              <a:ext uri="{FF2B5EF4-FFF2-40B4-BE49-F238E27FC236}">
                <a16:creationId xmlns:a16="http://schemas.microsoft.com/office/drawing/2014/main" id="{4AF99261-2E54-77C5-E306-467C0A61B314}"/>
              </a:ext>
            </a:extLst>
          </p:cNvPr>
          <p:cNvSpPr>
            <a:spLocks noGrp="1"/>
          </p:cNvSpPr>
          <p:nvPr>
            <p:ph type="body" sz="quarter" idx="12"/>
          </p:nvPr>
        </p:nvSpPr>
        <p:spPr/>
        <p:txBody>
          <a:bodyPr>
            <a:normAutofit fontScale="70000" lnSpcReduction="20000"/>
          </a:bodyPr>
          <a:lstStyle/>
          <a:p>
            <a:r>
              <a:rPr lang="fr-FR" dirty="0"/>
              <a:t>Lola Turgis-Moy</a:t>
            </a:r>
          </a:p>
        </p:txBody>
      </p:sp>
      <p:sp>
        <p:nvSpPr>
          <p:cNvPr id="8" name="Espace réservé du texte 4">
            <a:extLst>
              <a:ext uri="{FF2B5EF4-FFF2-40B4-BE49-F238E27FC236}">
                <a16:creationId xmlns:a16="http://schemas.microsoft.com/office/drawing/2014/main" id="{206DF1AC-6201-F149-62E2-0DF1BCB0B237}"/>
              </a:ext>
            </a:extLst>
          </p:cNvPr>
          <p:cNvSpPr txBox="1">
            <a:spLocks/>
          </p:cNvSpPr>
          <p:nvPr/>
        </p:nvSpPr>
        <p:spPr>
          <a:xfrm>
            <a:off x="4608168" y="4679708"/>
            <a:ext cx="2975659" cy="740189"/>
          </a:xfrm>
          <a:prstGeom prst="rect">
            <a:avLst/>
          </a:prstGeom>
        </p:spPr>
        <p:txBody>
          <a:bodyPr vert="horz" lIns="91440" tIns="45720" rIns="91440" bIns="45720" rtlCol="0"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2800" kern="1200" dirty="0">
                <a:solidFill>
                  <a:schemeClr val="bg1"/>
                </a:solidFill>
                <a:latin typeface="Raleway" pitchFamily="2" charset="77"/>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fr-FR" sz="1800" dirty="0"/>
              <a:t>Ingénieure pédagogique</a:t>
            </a:r>
          </a:p>
          <a:p>
            <a:pPr>
              <a:spcBef>
                <a:spcPts val="600"/>
              </a:spcBef>
            </a:pPr>
            <a:r>
              <a:rPr lang="fr-FR" sz="1800" dirty="0"/>
              <a:t>UX Designer</a:t>
            </a:r>
          </a:p>
        </p:txBody>
      </p:sp>
      <p:pic>
        <p:nvPicPr>
          <p:cNvPr id="10" name="Image 9" descr="Une image contenant crâne, art&#10;&#10;Description générée automatiquement">
            <a:extLst>
              <a:ext uri="{FF2B5EF4-FFF2-40B4-BE49-F238E27FC236}">
                <a16:creationId xmlns:a16="http://schemas.microsoft.com/office/drawing/2014/main" id="{3C9F6190-0C3E-E38A-E141-D0EE57E263B5}"/>
              </a:ext>
            </a:extLst>
          </p:cNvPr>
          <p:cNvPicPr>
            <a:picLocks noChangeAspect="1"/>
          </p:cNvPicPr>
          <p:nvPr/>
        </p:nvPicPr>
        <p:blipFill rotWithShape="1">
          <a:blip r:embed="rId3">
            <a:extLst>
              <a:ext uri="{28A0092B-C50C-407E-A947-70E740481C1C}">
                <a14:useLocalDpi xmlns:a14="http://schemas.microsoft.com/office/drawing/2010/main" val="0"/>
              </a:ext>
            </a:extLst>
          </a:blip>
          <a:srcRect l="16292" t="11335" r="27226" b="21918"/>
          <a:stretch/>
        </p:blipFill>
        <p:spPr>
          <a:xfrm>
            <a:off x="5025041" y="1996932"/>
            <a:ext cx="2141913" cy="2531138"/>
          </a:xfrm>
          <a:prstGeom prst="rect">
            <a:avLst/>
          </a:prstGeom>
        </p:spPr>
      </p:pic>
    </p:spTree>
    <p:extLst>
      <p:ext uri="{BB962C8B-B14F-4D97-AF65-F5344CB8AC3E}">
        <p14:creationId xmlns:p14="http://schemas.microsoft.com/office/powerpoint/2010/main" val="529763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EA8FA430-BF33-6967-E2DD-99CDA4672393}"/>
              </a:ext>
            </a:extLst>
          </p:cNvPr>
          <p:cNvSpPr>
            <a:spLocks noGrp="1"/>
          </p:cNvSpPr>
          <p:nvPr>
            <p:ph type="body" sz="quarter" idx="12"/>
          </p:nvPr>
        </p:nvSpPr>
        <p:spPr/>
        <p:txBody>
          <a:bodyPr/>
          <a:lstStyle/>
          <a:p>
            <a:r>
              <a:rPr lang="fr-FR" dirty="0"/>
              <a:t>Tester</a:t>
            </a:r>
          </a:p>
        </p:txBody>
      </p:sp>
      <p:pic>
        <p:nvPicPr>
          <p:cNvPr id="9" name="Image 8" descr="Une image contenant croquis, cercle, dessin&#10;&#10;Description générée automatiquement">
            <a:extLst>
              <a:ext uri="{FF2B5EF4-FFF2-40B4-BE49-F238E27FC236}">
                <a16:creationId xmlns:a16="http://schemas.microsoft.com/office/drawing/2014/main" id="{E7C083FA-3A2C-AB6F-AF12-D0857E06C0C3}"/>
              </a:ext>
            </a:extLst>
          </p:cNvPr>
          <p:cNvPicPr>
            <a:picLocks noGrp="1" noRot="1" noChangeAspect="1" noMove="1" noResize="1" noEditPoints="1" noAdjustHandles="1" noChangeArrowheads="1" noChangeShapeType="1" noCrop="1"/>
          </p:cNvPicPr>
          <p:nvPr/>
        </p:nvPicPr>
        <p:blipFill>
          <a:blip r:embed="rId3"/>
          <a:stretch>
            <a:fillRect/>
          </a:stretch>
        </p:blipFill>
        <p:spPr>
          <a:xfrm>
            <a:off x="2928779" y="1698379"/>
            <a:ext cx="6147779" cy="4318109"/>
          </a:xfrm>
          <a:prstGeom prst="rect">
            <a:avLst/>
          </a:prstGeom>
        </p:spPr>
      </p:pic>
      <p:sp>
        <p:nvSpPr>
          <p:cNvPr id="3" name="ZoneTexte 2">
            <a:extLst>
              <a:ext uri="{FF2B5EF4-FFF2-40B4-BE49-F238E27FC236}">
                <a16:creationId xmlns:a16="http://schemas.microsoft.com/office/drawing/2014/main" id="{E19D8F88-0343-989D-F99C-E5710B2A244E}"/>
              </a:ext>
            </a:extLst>
          </p:cNvPr>
          <p:cNvSpPr txBox="1"/>
          <p:nvPr/>
        </p:nvSpPr>
        <p:spPr>
          <a:xfrm>
            <a:off x="2784720" y="5439785"/>
            <a:ext cx="1106393" cy="369332"/>
          </a:xfrm>
          <a:prstGeom prst="rect">
            <a:avLst/>
          </a:prstGeom>
          <a:noFill/>
        </p:spPr>
        <p:txBody>
          <a:bodyPr wrap="none" rtlCol="0">
            <a:spAutoFit/>
          </a:bodyPr>
          <a:lstStyle/>
          <a:p>
            <a:r>
              <a:rPr lang="fr-FR">
                <a:latin typeface="Raleway" pitchFamily="2" charset="0"/>
              </a:rPr>
              <a:t>CADRER</a:t>
            </a:r>
          </a:p>
        </p:txBody>
      </p:sp>
      <p:sp>
        <p:nvSpPr>
          <p:cNvPr id="8" name="ZoneTexte 7">
            <a:extLst>
              <a:ext uri="{FF2B5EF4-FFF2-40B4-BE49-F238E27FC236}">
                <a16:creationId xmlns:a16="http://schemas.microsoft.com/office/drawing/2014/main" id="{B6B81E45-A730-5CD3-82CA-033AAB8B99E8}"/>
              </a:ext>
            </a:extLst>
          </p:cNvPr>
          <p:cNvSpPr txBox="1"/>
          <p:nvPr/>
        </p:nvSpPr>
        <p:spPr>
          <a:xfrm>
            <a:off x="3704664" y="4396109"/>
            <a:ext cx="1366080" cy="369332"/>
          </a:xfrm>
          <a:prstGeom prst="rect">
            <a:avLst/>
          </a:prstGeom>
          <a:noFill/>
        </p:spPr>
        <p:txBody>
          <a:bodyPr wrap="none" rtlCol="0">
            <a:spAutoFit/>
          </a:bodyPr>
          <a:lstStyle/>
          <a:p>
            <a:r>
              <a:rPr lang="fr-FR">
                <a:latin typeface="Raleway" pitchFamily="2" charset="0"/>
              </a:rPr>
              <a:t>EXPLORER</a:t>
            </a:r>
          </a:p>
        </p:txBody>
      </p:sp>
      <p:sp>
        <p:nvSpPr>
          <p:cNvPr id="10" name="ZoneTexte 9">
            <a:extLst>
              <a:ext uri="{FF2B5EF4-FFF2-40B4-BE49-F238E27FC236}">
                <a16:creationId xmlns:a16="http://schemas.microsoft.com/office/drawing/2014/main" id="{690071EF-5B90-E34C-C610-3AC39D06502A}"/>
              </a:ext>
            </a:extLst>
          </p:cNvPr>
          <p:cNvSpPr txBox="1"/>
          <p:nvPr/>
        </p:nvSpPr>
        <p:spPr>
          <a:xfrm>
            <a:off x="4423643" y="2727665"/>
            <a:ext cx="1071127" cy="369332"/>
          </a:xfrm>
          <a:prstGeom prst="rect">
            <a:avLst/>
          </a:prstGeom>
          <a:noFill/>
        </p:spPr>
        <p:txBody>
          <a:bodyPr wrap="none" rtlCol="0">
            <a:spAutoFit/>
          </a:bodyPr>
          <a:lstStyle/>
          <a:p>
            <a:r>
              <a:rPr lang="fr-FR">
                <a:latin typeface="Raleway" pitchFamily="2" charset="0"/>
              </a:rPr>
              <a:t>DÉFINIR</a:t>
            </a:r>
          </a:p>
        </p:txBody>
      </p:sp>
      <p:sp>
        <p:nvSpPr>
          <p:cNvPr id="11" name="ZoneTexte 10">
            <a:extLst>
              <a:ext uri="{FF2B5EF4-FFF2-40B4-BE49-F238E27FC236}">
                <a16:creationId xmlns:a16="http://schemas.microsoft.com/office/drawing/2014/main" id="{9F852391-0E41-057A-8095-9F6FB3EFB4A2}"/>
              </a:ext>
            </a:extLst>
          </p:cNvPr>
          <p:cNvSpPr txBox="1"/>
          <p:nvPr/>
        </p:nvSpPr>
        <p:spPr>
          <a:xfrm>
            <a:off x="6685116" y="2064909"/>
            <a:ext cx="840295" cy="369332"/>
          </a:xfrm>
          <a:prstGeom prst="rect">
            <a:avLst/>
          </a:prstGeom>
          <a:noFill/>
        </p:spPr>
        <p:txBody>
          <a:bodyPr wrap="none" rtlCol="0">
            <a:spAutoFit/>
          </a:bodyPr>
          <a:lstStyle/>
          <a:p>
            <a:r>
              <a:rPr lang="fr-FR">
                <a:latin typeface="Raleway" pitchFamily="2" charset="0"/>
              </a:rPr>
              <a:t>IDÉER</a:t>
            </a:r>
          </a:p>
        </p:txBody>
      </p:sp>
      <p:sp>
        <p:nvSpPr>
          <p:cNvPr id="14" name="ZoneTexte 13">
            <a:extLst>
              <a:ext uri="{FF2B5EF4-FFF2-40B4-BE49-F238E27FC236}">
                <a16:creationId xmlns:a16="http://schemas.microsoft.com/office/drawing/2014/main" id="{37EC9C3A-CED5-DF34-BB1F-7AE4D1C1BCA0}"/>
              </a:ext>
            </a:extLst>
          </p:cNvPr>
          <p:cNvSpPr txBox="1"/>
          <p:nvPr/>
        </p:nvSpPr>
        <p:spPr>
          <a:xfrm>
            <a:off x="8128993" y="3704337"/>
            <a:ext cx="1694695" cy="369332"/>
          </a:xfrm>
          <a:prstGeom prst="rect">
            <a:avLst/>
          </a:prstGeom>
          <a:noFill/>
        </p:spPr>
        <p:txBody>
          <a:bodyPr wrap="none" rtlCol="0">
            <a:spAutoFit/>
          </a:bodyPr>
          <a:lstStyle/>
          <a:p>
            <a:r>
              <a:rPr lang="fr-FR">
                <a:latin typeface="Raleway" pitchFamily="2" charset="0"/>
              </a:rPr>
              <a:t>PROTOTYPER</a:t>
            </a:r>
          </a:p>
        </p:txBody>
      </p:sp>
      <p:sp>
        <p:nvSpPr>
          <p:cNvPr id="15" name="ZoneTexte 14">
            <a:extLst>
              <a:ext uri="{FF2B5EF4-FFF2-40B4-BE49-F238E27FC236}">
                <a16:creationId xmlns:a16="http://schemas.microsoft.com/office/drawing/2014/main" id="{D135C905-74DD-0D5F-A9A0-B8FA3577E7DF}"/>
              </a:ext>
            </a:extLst>
          </p:cNvPr>
          <p:cNvSpPr txBox="1"/>
          <p:nvPr/>
        </p:nvSpPr>
        <p:spPr>
          <a:xfrm>
            <a:off x="6773366" y="5798120"/>
            <a:ext cx="1039067" cy="369332"/>
          </a:xfrm>
          <a:prstGeom prst="rect">
            <a:avLst/>
          </a:prstGeom>
          <a:noFill/>
        </p:spPr>
        <p:txBody>
          <a:bodyPr wrap="none" rtlCol="0">
            <a:spAutoFit/>
          </a:bodyPr>
          <a:lstStyle/>
          <a:p>
            <a:r>
              <a:rPr lang="fr-FR">
                <a:latin typeface="Raleway" pitchFamily="2" charset="0"/>
              </a:rPr>
              <a:t>TESTER</a:t>
            </a:r>
          </a:p>
        </p:txBody>
      </p:sp>
      <p:sp>
        <p:nvSpPr>
          <p:cNvPr id="16" name="Ellipse 15">
            <a:extLst>
              <a:ext uri="{FF2B5EF4-FFF2-40B4-BE49-F238E27FC236}">
                <a16:creationId xmlns:a16="http://schemas.microsoft.com/office/drawing/2014/main" id="{848CE46A-E5BC-3F07-F4C0-B43EE9F03700}"/>
              </a:ext>
            </a:extLst>
          </p:cNvPr>
          <p:cNvSpPr/>
          <p:nvPr/>
        </p:nvSpPr>
        <p:spPr>
          <a:xfrm>
            <a:off x="3154331" y="5043388"/>
            <a:ext cx="360000" cy="360000"/>
          </a:xfrm>
          <a:prstGeom prst="ellipse">
            <a:avLst/>
          </a:prstGeom>
          <a:solidFill>
            <a:srgbClr val="0D4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solidFill>
                  <a:schemeClr val="bg1"/>
                </a:solidFill>
              </a:rPr>
              <a:t>1</a:t>
            </a:r>
          </a:p>
        </p:txBody>
      </p:sp>
      <p:sp>
        <p:nvSpPr>
          <p:cNvPr id="17" name="Ellipse 16">
            <a:extLst>
              <a:ext uri="{FF2B5EF4-FFF2-40B4-BE49-F238E27FC236}">
                <a16:creationId xmlns:a16="http://schemas.microsoft.com/office/drawing/2014/main" id="{EA7FD14D-339E-9036-2BE4-A3F324EA62C3}"/>
              </a:ext>
            </a:extLst>
          </p:cNvPr>
          <p:cNvSpPr/>
          <p:nvPr/>
        </p:nvSpPr>
        <p:spPr>
          <a:xfrm>
            <a:off x="4207704" y="4005565"/>
            <a:ext cx="360000" cy="360000"/>
          </a:xfrm>
          <a:prstGeom prst="ellipse">
            <a:avLst/>
          </a:prstGeom>
          <a:solidFill>
            <a:srgbClr val="0D4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solidFill>
                  <a:schemeClr val="bg1"/>
                </a:solidFill>
              </a:rPr>
              <a:t>2</a:t>
            </a:r>
          </a:p>
        </p:txBody>
      </p:sp>
      <p:sp>
        <p:nvSpPr>
          <p:cNvPr id="18" name="Ellipse 17">
            <a:extLst>
              <a:ext uri="{FF2B5EF4-FFF2-40B4-BE49-F238E27FC236}">
                <a16:creationId xmlns:a16="http://schemas.microsoft.com/office/drawing/2014/main" id="{4F0C2F22-24E8-57F3-B54E-04599D465FB4}"/>
              </a:ext>
            </a:extLst>
          </p:cNvPr>
          <p:cNvSpPr/>
          <p:nvPr/>
        </p:nvSpPr>
        <p:spPr>
          <a:xfrm>
            <a:off x="4779207" y="2354642"/>
            <a:ext cx="360000" cy="360000"/>
          </a:xfrm>
          <a:prstGeom prst="ellipse">
            <a:avLst/>
          </a:prstGeom>
          <a:solidFill>
            <a:srgbClr val="0D4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solidFill>
                  <a:schemeClr val="bg1"/>
                </a:solidFill>
              </a:rPr>
              <a:t>3</a:t>
            </a:r>
          </a:p>
        </p:txBody>
      </p:sp>
      <p:sp>
        <p:nvSpPr>
          <p:cNvPr id="19" name="Ellipse 18">
            <a:extLst>
              <a:ext uri="{FF2B5EF4-FFF2-40B4-BE49-F238E27FC236}">
                <a16:creationId xmlns:a16="http://schemas.microsoft.com/office/drawing/2014/main" id="{B6A0E8E0-A159-7FBE-3204-1AD596A1D9BC}"/>
              </a:ext>
            </a:extLst>
          </p:cNvPr>
          <p:cNvSpPr/>
          <p:nvPr/>
        </p:nvSpPr>
        <p:spPr>
          <a:xfrm>
            <a:off x="6925264" y="1679509"/>
            <a:ext cx="360000" cy="360000"/>
          </a:xfrm>
          <a:prstGeom prst="ellipse">
            <a:avLst/>
          </a:prstGeom>
          <a:solidFill>
            <a:srgbClr val="0D4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solidFill>
                  <a:schemeClr val="bg1"/>
                </a:solidFill>
              </a:rPr>
              <a:t>4</a:t>
            </a:r>
          </a:p>
        </p:txBody>
      </p:sp>
      <p:sp>
        <p:nvSpPr>
          <p:cNvPr id="20" name="Ellipse 19">
            <a:extLst>
              <a:ext uri="{FF2B5EF4-FFF2-40B4-BE49-F238E27FC236}">
                <a16:creationId xmlns:a16="http://schemas.microsoft.com/office/drawing/2014/main" id="{5EA3BC78-F514-6F79-DA8C-7DFD654E81E3}"/>
              </a:ext>
            </a:extLst>
          </p:cNvPr>
          <p:cNvSpPr/>
          <p:nvPr/>
        </p:nvSpPr>
        <p:spPr>
          <a:xfrm>
            <a:off x="8796341" y="3312767"/>
            <a:ext cx="360000" cy="360000"/>
          </a:xfrm>
          <a:prstGeom prst="ellipse">
            <a:avLst/>
          </a:prstGeom>
          <a:solidFill>
            <a:srgbClr val="0D4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solidFill>
                  <a:schemeClr val="bg1"/>
                </a:solidFill>
              </a:rPr>
              <a:t>5</a:t>
            </a:r>
          </a:p>
        </p:txBody>
      </p:sp>
      <p:sp>
        <p:nvSpPr>
          <p:cNvPr id="21" name="Ellipse 20">
            <a:extLst>
              <a:ext uri="{FF2B5EF4-FFF2-40B4-BE49-F238E27FC236}">
                <a16:creationId xmlns:a16="http://schemas.microsoft.com/office/drawing/2014/main" id="{9397F245-D316-89EA-FAEA-A182CA3A5D34}"/>
              </a:ext>
            </a:extLst>
          </p:cNvPr>
          <p:cNvSpPr/>
          <p:nvPr/>
        </p:nvSpPr>
        <p:spPr>
          <a:xfrm>
            <a:off x="7112512" y="5412720"/>
            <a:ext cx="360000" cy="360000"/>
          </a:xfrm>
          <a:prstGeom prst="ellipse">
            <a:avLst/>
          </a:prstGeom>
          <a:solidFill>
            <a:srgbClr val="0D4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solidFill>
                  <a:schemeClr val="bg1"/>
                </a:solidFill>
              </a:rPr>
              <a:t>6</a:t>
            </a:r>
          </a:p>
        </p:txBody>
      </p:sp>
      <p:sp>
        <p:nvSpPr>
          <p:cNvPr id="2" name="Ellipse 1">
            <a:extLst>
              <a:ext uri="{FF2B5EF4-FFF2-40B4-BE49-F238E27FC236}">
                <a16:creationId xmlns:a16="http://schemas.microsoft.com/office/drawing/2014/main" id="{1FBD8DE0-35D7-7905-4574-5B7C5228379E}"/>
              </a:ext>
            </a:extLst>
          </p:cNvPr>
          <p:cNvSpPr/>
          <p:nvPr/>
        </p:nvSpPr>
        <p:spPr>
          <a:xfrm>
            <a:off x="6572512" y="4923516"/>
            <a:ext cx="1440000" cy="1440000"/>
          </a:xfrm>
          <a:prstGeom prst="ellipse">
            <a:avLst/>
          </a:prstGeom>
          <a:noFill/>
          <a:ln w="28575">
            <a:solidFill>
              <a:srgbClr val="FF77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150406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Espace réservé du texte 2">
            <a:extLst>
              <a:ext uri="{FF2B5EF4-FFF2-40B4-BE49-F238E27FC236}">
                <a16:creationId xmlns:a16="http://schemas.microsoft.com/office/drawing/2014/main" id="{492DE409-87C6-E4AA-36AA-91D1285A2951}"/>
              </a:ext>
            </a:extLst>
          </p:cNvPr>
          <p:cNvSpPr txBox="1">
            <a:spLocks/>
          </p:cNvSpPr>
          <p:nvPr/>
        </p:nvSpPr>
        <p:spPr>
          <a:xfrm>
            <a:off x="698500" y="869543"/>
            <a:ext cx="10795000" cy="7590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lang="fr-FR" sz="4400" kern="1200" dirty="0" smtClean="0">
                <a:solidFill>
                  <a:srgbClr val="0D4050"/>
                </a:solidFill>
                <a:latin typeface="Raleway"/>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a:t>Scénarios de test</a:t>
            </a:r>
          </a:p>
        </p:txBody>
      </p:sp>
      <p:sp>
        <p:nvSpPr>
          <p:cNvPr id="9" name="Rectangle : coins arrondis 8">
            <a:extLst>
              <a:ext uri="{FF2B5EF4-FFF2-40B4-BE49-F238E27FC236}">
                <a16:creationId xmlns:a16="http://schemas.microsoft.com/office/drawing/2014/main" id="{6923D7C4-5375-A655-88C9-9AD92DDEBEB6}"/>
              </a:ext>
            </a:extLst>
          </p:cNvPr>
          <p:cNvSpPr/>
          <p:nvPr/>
        </p:nvSpPr>
        <p:spPr>
          <a:xfrm>
            <a:off x="1339849" y="2032000"/>
            <a:ext cx="2895600" cy="857000"/>
          </a:xfrm>
          <a:prstGeom prst="roundRect">
            <a:avLst/>
          </a:prstGeom>
          <a:noFill/>
          <a:ln w="19050">
            <a:solidFill>
              <a:srgbClr val="FF77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solidFill>
                  <a:schemeClr val="tx1"/>
                </a:solidFill>
                <a:latin typeface="Raleway" pitchFamily="2" charset="0"/>
              </a:rPr>
              <a:t>Référentiel </a:t>
            </a:r>
          </a:p>
          <a:p>
            <a:pPr algn="ctr"/>
            <a:r>
              <a:rPr lang="fr-FR">
                <a:solidFill>
                  <a:schemeClr val="tx1"/>
                </a:solidFill>
                <a:latin typeface="Raleway" pitchFamily="2" charset="0"/>
              </a:rPr>
              <a:t>de compétences Moodle</a:t>
            </a:r>
          </a:p>
        </p:txBody>
      </p:sp>
      <p:sp>
        <p:nvSpPr>
          <p:cNvPr id="10" name="Rectangle : coins arrondis 9">
            <a:extLst>
              <a:ext uri="{FF2B5EF4-FFF2-40B4-BE49-F238E27FC236}">
                <a16:creationId xmlns:a16="http://schemas.microsoft.com/office/drawing/2014/main" id="{0B79616B-B66F-C74F-2E63-F86DE052B7CC}"/>
              </a:ext>
            </a:extLst>
          </p:cNvPr>
          <p:cNvSpPr/>
          <p:nvPr/>
        </p:nvSpPr>
        <p:spPr>
          <a:xfrm>
            <a:off x="7232651" y="2032000"/>
            <a:ext cx="3619500" cy="857000"/>
          </a:xfrm>
          <a:prstGeom prst="roundRect">
            <a:avLst/>
          </a:prstGeom>
          <a:noFill/>
          <a:ln w="19050">
            <a:solidFill>
              <a:srgbClr val="FF77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solidFill>
                  <a:schemeClr val="tx1"/>
                </a:solidFill>
                <a:latin typeface="Raleway" pitchFamily="2" charset="0"/>
              </a:rPr>
              <a:t>FAQ avec moteur de recherche </a:t>
            </a:r>
          </a:p>
          <a:p>
            <a:pPr algn="ctr"/>
            <a:r>
              <a:rPr lang="fr-FR">
                <a:solidFill>
                  <a:schemeClr val="tx1"/>
                </a:solidFill>
                <a:latin typeface="Raleway" pitchFamily="2" charset="0"/>
              </a:rPr>
              <a:t>et diversification des supports</a:t>
            </a:r>
          </a:p>
        </p:txBody>
      </p:sp>
      <p:sp>
        <p:nvSpPr>
          <p:cNvPr id="11" name="ZoneTexte 10">
            <a:extLst>
              <a:ext uri="{FF2B5EF4-FFF2-40B4-BE49-F238E27FC236}">
                <a16:creationId xmlns:a16="http://schemas.microsoft.com/office/drawing/2014/main" id="{4B556D2B-E414-01A9-6284-8D16841E92A2}"/>
              </a:ext>
            </a:extLst>
          </p:cNvPr>
          <p:cNvSpPr txBox="1"/>
          <p:nvPr/>
        </p:nvSpPr>
        <p:spPr>
          <a:xfrm>
            <a:off x="558799" y="3664874"/>
            <a:ext cx="4457701" cy="646331"/>
          </a:xfrm>
          <a:prstGeom prst="rect">
            <a:avLst/>
          </a:prstGeom>
          <a:noFill/>
        </p:spPr>
        <p:txBody>
          <a:bodyPr wrap="square" rtlCol="0">
            <a:spAutoFit/>
          </a:bodyPr>
          <a:lstStyle/>
          <a:p>
            <a:r>
              <a:rPr lang="fr-FR">
                <a:latin typeface="Raleway" pitchFamily="2" charset="0"/>
              </a:rPr>
              <a:t>Tester la capacité, à l’aide du document, à s’attribuer un niveau</a:t>
            </a:r>
          </a:p>
        </p:txBody>
      </p:sp>
      <p:sp>
        <p:nvSpPr>
          <p:cNvPr id="12" name="ZoneTexte 11">
            <a:extLst>
              <a:ext uri="{FF2B5EF4-FFF2-40B4-BE49-F238E27FC236}">
                <a16:creationId xmlns:a16="http://schemas.microsoft.com/office/drawing/2014/main" id="{5C3F3451-4834-581F-0677-45010A5DC317}"/>
              </a:ext>
            </a:extLst>
          </p:cNvPr>
          <p:cNvSpPr txBox="1"/>
          <p:nvPr/>
        </p:nvSpPr>
        <p:spPr>
          <a:xfrm>
            <a:off x="558799" y="3092271"/>
            <a:ext cx="4457701" cy="369332"/>
          </a:xfrm>
          <a:prstGeom prst="rect">
            <a:avLst/>
          </a:prstGeom>
          <a:noFill/>
        </p:spPr>
        <p:txBody>
          <a:bodyPr wrap="square" rtlCol="0">
            <a:spAutoFit/>
          </a:bodyPr>
          <a:lstStyle/>
          <a:p>
            <a:r>
              <a:rPr lang="fr-FR" dirty="0">
                <a:latin typeface="Raleway" pitchFamily="2" charset="0"/>
              </a:rPr>
              <a:t>Tester la compréhension du document</a:t>
            </a:r>
          </a:p>
        </p:txBody>
      </p:sp>
      <p:sp>
        <p:nvSpPr>
          <p:cNvPr id="13" name="Ellipse 12">
            <a:extLst>
              <a:ext uri="{FF2B5EF4-FFF2-40B4-BE49-F238E27FC236}">
                <a16:creationId xmlns:a16="http://schemas.microsoft.com/office/drawing/2014/main" id="{EC7301BD-8994-63FD-CD7C-7311C95B10A7}"/>
              </a:ext>
            </a:extLst>
          </p:cNvPr>
          <p:cNvSpPr/>
          <p:nvPr/>
        </p:nvSpPr>
        <p:spPr>
          <a:xfrm>
            <a:off x="378799" y="3186937"/>
            <a:ext cx="180000" cy="180000"/>
          </a:xfrm>
          <a:prstGeom prst="ellipse">
            <a:avLst/>
          </a:prstGeom>
          <a:solidFill>
            <a:srgbClr val="FF77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4" name="Ellipse 13">
            <a:extLst>
              <a:ext uri="{FF2B5EF4-FFF2-40B4-BE49-F238E27FC236}">
                <a16:creationId xmlns:a16="http://schemas.microsoft.com/office/drawing/2014/main" id="{A52A7C3E-2298-0850-1227-0CFB5A89F9AB}"/>
              </a:ext>
            </a:extLst>
          </p:cNvPr>
          <p:cNvSpPr/>
          <p:nvPr/>
        </p:nvSpPr>
        <p:spPr>
          <a:xfrm>
            <a:off x="378799" y="3898039"/>
            <a:ext cx="180000" cy="180000"/>
          </a:xfrm>
          <a:prstGeom prst="ellipse">
            <a:avLst/>
          </a:prstGeom>
          <a:solidFill>
            <a:srgbClr val="FF77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7" name="ZoneTexte 16">
            <a:extLst>
              <a:ext uri="{FF2B5EF4-FFF2-40B4-BE49-F238E27FC236}">
                <a16:creationId xmlns:a16="http://schemas.microsoft.com/office/drawing/2014/main" id="{61CE2868-5721-2647-7645-F2A91D7E8B88}"/>
              </a:ext>
            </a:extLst>
          </p:cNvPr>
          <p:cNvSpPr txBox="1"/>
          <p:nvPr/>
        </p:nvSpPr>
        <p:spPr>
          <a:xfrm>
            <a:off x="6473825" y="3092271"/>
            <a:ext cx="5137150" cy="646331"/>
          </a:xfrm>
          <a:prstGeom prst="rect">
            <a:avLst/>
          </a:prstGeom>
          <a:noFill/>
        </p:spPr>
        <p:txBody>
          <a:bodyPr wrap="square" rtlCol="0">
            <a:spAutoFit/>
          </a:bodyPr>
          <a:lstStyle/>
          <a:p>
            <a:r>
              <a:rPr lang="fr-FR">
                <a:latin typeface="Raleway" pitchFamily="2" charset="0"/>
              </a:rPr>
              <a:t>Tester la possibilité de trouver rapidement une information pour débloquer un problème</a:t>
            </a:r>
          </a:p>
        </p:txBody>
      </p:sp>
      <p:sp>
        <p:nvSpPr>
          <p:cNvPr id="18" name="Ellipse 17">
            <a:extLst>
              <a:ext uri="{FF2B5EF4-FFF2-40B4-BE49-F238E27FC236}">
                <a16:creationId xmlns:a16="http://schemas.microsoft.com/office/drawing/2014/main" id="{527360FC-9268-06D7-490D-8831AA1CE2E2}"/>
              </a:ext>
            </a:extLst>
          </p:cNvPr>
          <p:cNvSpPr/>
          <p:nvPr/>
        </p:nvSpPr>
        <p:spPr>
          <a:xfrm>
            <a:off x="6293825" y="3339000"/>
            <a:ext cx="180000" cy="180000"/>
          </a:xfrm>
          <a:prstGeom prst="ellipse">
            <a:avLst/>
          </a:prstGeom>
          <a:solidFill>
            <a:srgbClr val="FF77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9" name="ZoneTexte 18">
            <a:extLst>
              <a:ext uri="{FF2B5EF4-FFF2-40B4-BE49-F238E27FC236}">
                <a16:creationId xmlns:a16="http://schemas.microsoft.com/office/drawing/2014/main" id="{9AFB2476-4D0B-35A9-1153-F9020756BBB9}"/>
              </a:ext>
            </a:extLst>
          </p:cNvPr>
          <p:cNvSpPr txBox="1"/>
          <p:nvPr/>
        </p:nvSpPr>
        <p:spPr>
          <a:xfrm>
            <a:off x="6473826" y="3941873"/>
            <a:ext cx="5019674" cy="923330"/>
          </a:xfrm>
          <a:prstGeom prst="rect">
            <a:avLst/>
          </a:prstGeom>
          <a:noFill/>
        </p:spPr>
        <p:txBody>
          <a:bodyPr wrap="square" rtlCol="0">
            <a:spAutoFit/>
          </a:bodyPr>
          <a:lstStyle/>
          <a:p>
            <a:r>
              <a:rPr lang="fr-FR">
                <a:latin typeface="Raleway" pitchFamily="2" charset="0"/>
              </a:rPr>
              <a:t>Tester la possibilité de chercher une information pour trouver comment réaliser une action précise</a:t>
            </a:r>
          </a:p>
        </p:txBody>
      </p:sp>
      <p:sp>
        <p:nvSpPr>
          <p:cNvPr id="20" name="Ellipse 19">
            <a:extLst>
              <a:ext uri="{FF2B5EF4-FFF2-40B4-BE49-F238E27FC236}">
                <a16:creationId xmlns:a16="http://schemas.microsoft.com/office/drawing/2014/main" id="{AC63CEAE-3A1A-9A56-6B9E-8F8CB2C34B5E}"/>
              </a:ext>
            </a:extLst>
          </p:cNvPr>
          <p:cNvSpPr/>
          <p:nvPr/>
        </p:nvSpPr>
        <p:spPr>
          <a:xfrm>
            <a:off x="6293825" y="4313538"/>
            <a:ext cx="180000" cy="180000"/>
          </a:xfrm>
          <a:prstGeom prst="ellipse">
            <a:avLst/>
          </a:prstGeom>
          <a:solidFill>
            <a:srgbClr val="FF77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91935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P spid="13" grpId="0" animBg="1"/>
      <p:bldP spid="14" grpId="0" animBg="1"/>
      <p:bldP spid="17" grpId="0"/>
      <p:bldP spid="18" grpId="0" animBg="1"/>
      <p:bldP spid="19" grpId="0"/>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2">
            <a:extLst>
              <a:ext uri="{FF2B5EF4-FFF2-40B4-BE49-F238E27FC236}">
                <a16:creationId xmlns:a16="http://schemas.microsoft.com/office/drawing/2014/main" id="{223DEFA4-757A-75E5-1EE2-E49BCA31D7F1}"/>
              </a:ext>
            </a:extLst>
          </p:cNvPr>
          <p:cNvSpPr>
            <a:spLocks noGrp="1"/>
          </p:cNvSpPr>
          <p:nvPr>
            <p:ph type="body" sz="quarter" idx="12"/>
          </p:nvPr>
        </p:nvSpPr>
        <p:spPr>
          <a:xfrm>
            <a:off x="698500" y="869543"/>
            <a:ext cx="5397500" cy="759011"/>
          </a:xfrm>
        </p:spPr>
        <p:txBody>
          <a:bodyPr/>
          <a:lstStyle/>
          <a:p>
            <a:pPr algn="ctr"/>
            <a:r>
              <a:rPr lang="fr-FR"/>
              <a:t>Ce qu’il faut retenir</a:t>
            </a:r>
          </a:p>
        </p:txBody>
      </p:sp>
      <p:sp>
        <p:nvSpPr>
          <p:cNvPr id="8" name="Espace réservé du texte 2">
            <a:extLst>
              <a:ext uri="{FF2B5EF4-FFF2-40B4-BE49-F238E27FC236}">
                <a16:creationId xmlns:a16="http://schemas.microsoft.com/office/drawing/2014/main" id="{CA02EAC5-894C-8C17-C729-5DAF05EFE0E9}"/>
              </a:ext>
            </a:extLst>
          </p:cNvPr>
          <p:cNvSpPr txBox="1">
            <a:spLocks/>
          </p:cNvSpPr>
          <p:nvPr/>
        </p:nvSpPr>
        <p:spPr>
          <a:xfrm>
            <a:off x="6096000" y="897897"/>
            <a:ext cx="5397500" cy="7590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lang="fr-FR" sz="4400" kern="1200" dirty="0" smtClean="0">
                <a:solidFill>
                  <a:srgbClr val="0D4050"/>
                </a:solidFill>
                <a:latin typeface="Raleway"/>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a:t>Ce qu’il faut faire</a:t>
            </a:r>
          </a:p>
        </p:txBody>
      </p:sp>
      <p:cxnSp>
        <p:nvCxnSpPr>
          <p:cNvPr id="10" name="Connecteur droit 9">
            <a:extLst>
              <a:ext uri="{FF2B5EF4-FFF2-40B4-BE49-F238E27FC236}">
                <a16:creationId xmlns:a16="http://schemas.microsoft.com/office/drawing/2014/main" id="{C7899E7D-5C55-90FE-D84F-C6EAEF41F5A8}"/>
              </a:ext>
            </a:extLst>
          </p:cNvPr>
          <p:cNvCxnSpPr>
            <a:cxnSpLocks/>
          </p:cNvCxnSpPr>
          <p:nvPr/>
        </p:nvCxnSpPr>
        <p:spPr>
          <a:xfrm>
            <a:off x="6096000" y="897897"/>
            <a:ext cx="0" cy="5325103"/>
          </a:xfrm>
          <a:prstGeom prst="line">
            <a:avLst/>
          </a:prstGeom>
          <a:ln w="38100">
            <a:solidFill>
              <a:srgbClr val="0D4050"/>
            </a:solidFil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53E35E98-3120-CB34-D10C-0FC0E332FBBA}"/>
              </a:ext>
            </a:extLst>
          </p:cNvPr>
          <p:cNvSpPr txBox="1"/>
          <p:nvPr/>
        </p:nvSpPr>
        <p:spPr>
          <a:xfrm>
            <a:off x="4294063" y="1823875"/>
            <a:ext cx="3603872" cy="369332"/>
          </a:xfrm>
          <a:prstGeom prst="rect">
            <a:avLst/>
          </a:prstGeom>
          <a:solidFill>
            <a:schemeClr val="bg1"/>
          </a:solidFill>
        </p:spPr>
        <p:txBody>
          <a:bodyPr wrap="none" rtlCol="0">
            <a:spAutoFit/>
          </a:bodyPr>
          <a:lstStyle/>
          <a:p>
            <a:r>
              <a:rPr lang="fr-FR" b="1">
                <a:latin typeface="Raleway" pitchFamily="2" charset="0"/>
              </a:rPr>
              <a:t>Le référentiel de compétences</a:t>
            </a:r>
          </a:p>
        </p:txBody>
      </p:sp>
      <p:sp>
        <p:nvSpPr>
          <p:cNvPr id="17" name="ZoneTexte 16">
            <a:extLst>
              <a:ext uri="{FF2B5EF4-FFF2-40B4-BE49-F238E27FC236}">
                <a16:creationId xmlns:a16="http://schemas.microsoft.com/office/drawing/2014/main" id="{E5E9E3BD-F6F0-0BD1-99F2-25ACF5DCBB33}"/>
              </a:ext>
            </a:extLst>
          </p:cNvPr>
          <p:cNvSpPr txBox="1"/>
          <p:nvPr/>
        </p:nvSpPr>
        <p:spPr>
          <a:xfrm>
            <a:off x="698500" y="2324964"/>
            <a:ext cx="5397500" cy="646331"/>
          </a:xfrm>
          <a:prstGeom prst="rect">
            <a:avLst/>
          </a:prstGeom>
          <a:noFill/>
        </p:spPr>
        <p:txBody>
          <a:bodyPr wrap="square" rtlCol="0">
            <a:spAutoFit/>
          </a:bodyPr>
          <a:lstStyle/>
          <a:p>
            <a:r>
              <a:rPr lang="fr-FR">
                <a:latin typeface="Raleway" pitchFamily="2" charset="0"/>
              </a:rPr>
              <a:t>« Ca peut donner l’impression d’être vraiment </a:t>
            </a:r>
          </a:p>
          <a:p>
            <a:r>
              <a:rPr lang="fr-FR">
                <a:latin typeface="Raleway" pitchFamily="2" charset="0"/>
              </a:rPr>
              <a:t>un document de promotion de Moodle. »</a:t>
            </a:r>
          </a:p>
        </p:txBody>
      </p:sp>
      <p:sp>
        <p:nvSpPr>
          <p:cNvPr id="18" name="ZoneTexte 17">
            <a:extLst>
              <a:ext uri="{FF2B5EF4-FFF2-40B4-BE49-F238E27FC236}">
                <a16:creationId xmlns:a16="http://schemas.microsoft.com/office/drawing/2014/main" id="{C41B6AE5-1EEB-59F5-54F0-5D8D46C561D3}"/>
              </a:ext>
            </a:extLst>
          </p:cNvPr>
          <p:cNvSpPr txBox="1"/>
          <p:nvPr/>
        </p:nvSpPr>
        <p:spPr>
          <a:xfrm>
            <a:off x="6096000" y="2324964"/>
            <a:ext cx="5397500" cy="646331"/>
          </a:xfrm>
          <a:prstGeom prst="rect">
            <a:avLst/>
          </a:prstGeom>
          <a:noFill/>
        </p:spPr>
        <p:txBody>
          <a:bodyPr wrap="square" rtlCol="0">
            <a:spAutoFit/>
          </a:bodyPr>
          <a:lstStyle/>
          <a:p>
            <a:pPr algn="r"/>
            <a:r>
              <a:rPr lang="fr-FR">
                <a:latin typeface="Raleway" pitchFamily="2" charset="0"/>
              </a:rPr>
              <a:t>Reprendre le but du document et l’expliciter</a:t>
            </a:r>
          </a:p>
          <a:p>
            <a:pPr algn="r"/>
            <a:r>
              <a:rPr lang="fr-FR">
                <a:latin typeface="Raleway" pitchFamily="2" charset="0"/>
              </a:rPr>
              <a:t>Reprendre la forme du document</a:t>
            </a:r>
          </a:p>
        </p:txBody>
      </p:sp>
      <p:sp>
        <p:nvSpPr>
          <p:cNvPr id="19" name="ZoneTexte 18">
            <a:extLst>
              <a:ext uri="{FF2B5EF4-FFF2-40B4-BE49-F238E27FC236}">
                <a16:creationId xmlns:a16="http://schemas.microsoft.com/office/drawing/2014/main" id="{577F07D7-82CD-5FB0-040C-A7A7FFF30373}"/>
              </a:ext>
            </a:extLst>
          </p:cNvPr>
          <p:cNvSpPr txBox="1"/>
          <p:nvPr/>
        </p:nvSpPr>
        <p:spPr>
          <a:xfrm>
            <a:off x="5162090" y="3103632"/>
            <a:ext cx="1867819" cy="369332"/>
          </a:xfrm>
          <a:prstGeom prst="rect">
            <a:avLst/>
          </a:prstGeom>
          <a:solidFill>
            <a:schemeClr val="bg1"/>
          </a:solidFill>
        </p:spPr>
        <p:txBody>
          <a:bodyPr wrap="none" rtlCol="0">
            <a:spAutoFit/>
          </a:bodyPr>
          <a:lstStyle/>
          <a:p>
            <a:r>
              <a:rPr lang="fr-FR" b="1">
                <a:latin typeface="Raleway" pitchFamily="2" charset="0"/>
              </a:rPr>
              <a:t>La FAQ Moodle</a:t>
            </a:r>
          </a:p>
        </p:txBody>
      </p:sp>
      <p:sp>
        <p:nvSpPr>
          <p:cNvPr id="20" name="ZoneTexte 19">
            <a:extLst>
              <a:ext uri="{FF2B5EF4-FFF2-40B4-BE49-F238E27FC236}">
                <a16:creationId xmlns:a16="http://schemas.microsoft.com/office/drawing/2014/main" id="{A119FB2F-37D0-E930-157D-A16456BA9F0E}"/>
              </a:ext>
            </a:extLst>
          </p:cNvPr>
          <p:cNvSpPr txBox="1"/>
          <p:nvPr/>
        </p:nvSpPr>
        <p:spPr>
          <a:xfrm>
            <a:off x="698500" y="3609975"/>
            <a:ext cx="5397500" cy="646331"/>
          </a:xfrm>
          <a:prstGeom prst="rect">
            <a:avLst/>
          </a:prstGeom>
          <a:noFill/>
        </p:spPr>
        <p:txBody>
          <a:bodyPr wrap="square" rtlCol="0">
            <a:spAutoFit/>
          </a:bodyPr>
          <a:lstStyle/>
          <a:p>
            <a:r>
              <a:rPr lang="fr-FR">
                <a:latin typeface="Raleway" pitchFamily="2" charset="0"/>
              </a:rPr>
              <a:t>« J’ai senti que ça pouvait être mes problématiques. »</a:t>
            </a:r>
          </a:p>
        </p:txBody>
      </p:sp>
      <p:sp>
        <p:nvSpPr>
          <p:cNvPr id="21" name="ZoneTexte 20">
            <a:extLst>
              <a:ext uri="{FF2B5EF4-FFF2-40B4-BE49-F238E27FC236}">
                <a16:creationId xmlns:a16="http://schemas.microsoft.com/office/drawing/2014/main" id="{E2165D6F-A822-F8F9-7DCD-B91E5034343B}"/>
              </a:ext>
            </a:extLst>
          </p:cNvPr>
          <p:cNvSpPr txBox="1"/>
          <p:nvPr/>
        </p:nvSpPr>
        <p:spPr>
          <a:xfrm>
            <a:off x="6096000" y="3609975"/>
            <a:ext cx="5397500" cy="646331"/>
          </a:xfrm>
          <a:prstGeom prst="rect">
            <a:avLst/>
          </a:prstGeom>
          <a:noFill/>
        </p:spPr>
        <p:txBody>
          <a:bodyPr wrap="square" rtlCol="0">
            <a:spAutoFit/>
          </a:bodyPr>
          <a:lstStyle/>
          <a:p>
            <a:pPr algn="r"/>
            <a:r>
              <a:rPr lang="fr-FR">
                <a:latin typeface="Raleway" pitchFamily="2" charset="0"/>
              </a:rPr>
              <a:t>Faire davantage de tests pour identifier s’il y a une méthode de recherche privilégiée</a:t>
            </a:r>
          </a:p>
        </p:txBody>
      </p:sp>
      <p:sp>
        <p:nvSpPr>
          <p:cNvPr id="22" name="ZoneTexte 21">
            <a:extLst>
              <a:ext uri="{FF2B5EF4-FFF2-40B4-BE49-F238E27FC236}">
                <a16:creationId xmlns:a16="http://schemas.microsoft.com/office/drawing/2014/main" id="{A67B8CB0-CC56-F34A-D4F0-1257B70B66A6}"/>
              </a:ext>
            </a:extLst>
          </p:cNvPr>
          <p:cNvSpPr txBox="1"/>
          <p:nvPr/>
        </p:nvSpPr>
        <p:spPr>
          <a:xfrm>
            <a:off x="4847099" y="4390980"/>
            <a:ext cx="2497800" cy="369332"/>
          </a:xfrm>
          <a:prstGeom prst="rect">
            <a:avLst/>
          </a:prstGeom>
          <a:solidFill>
            <a:schemeClr val="bg1"/>
          </a:solidFill>
        </p:spPr>
        <p:txBody>
          <a:bodyPr wrap="none" rtlCol="0">
            <a:spAutoFit/>
          </a:bodyPr>
          <a:lstStyle/>
          <a:p>
            <a:r>
              <a:rPr lang="fr-FR" b="1" dirty="0">
                <a:latin typeface="Raleway" pitchFamily="2" charset="0"/>
              </a:rPr>
              <a:t>Les supports intuitifs</a:t>
            </a:r>
          </a:p>
        </p:txBody>
      </p:sp>
      <p:sp>
        <p:nvSpPr>
          <p:cNvPr id="23" name="ZoneTexte 22">
            <a:extLst>
              <a:ext uri="{FF2B5EF4-FFF2-40B4-BE49-F238E27FC236}">
                <a16:creationId xmlns:a16="http://schemas.microsoft.com/office/drawing/2014/main" id="{2827347E-842A-EF0D-6D16-1A3BB428917E}"/>
              </a:ext>
            </a:extLst>
          </p:cNvPr>
          <p:cNvSpPr txBox="1"/>
          <p:nvPr/>
        </p:nvSpPr>
        <p:spPr>
          <a:xfrm>
            <a:off x="698500" y="4894986"/>
            <a:ext cx="5397500" cy="646331"/>
          </a:xfrm>
          <a:prstGeom prst="rect">
            <a:avLst/>
          </a:prstGeom>
          <a:noFill/>
        </p:spPr>
        <p:txBody>
          <a:bodyPr wrap="square" rtlCol="0">
            <a:spAutoFit/>
          </a:bodyPr>
          <a:lstStyle/>
          <a:p>
            <a:r>
              <a:rPr lang="fr-FR">
                <a:latin typeface="Raleway" pitchFamily="2" charset="0"/>
              </a:rPr>
              <a:t>« Pour moi, c’est plus rapide [avec la table des matières]. »</a:t>
            </a:r>
          </a:p>
        </p:txBody>
      </p:sp>
      <p:sp>
        <p:nvSpPr>
          <p:cNvPr id="24" name="ZoneTexte 23">
            <a:extLst>
              <a:ext uri="{FF2B5EF4-FFF2-40B4-BE49-F238E27FC236}">
                <a16:creationId xmlns:a16="http://schemas.microsoft.com/office/drawing/2014/main" id="{CF23A8A1-FC1B-9335-7979-4C4D635573A7}"/>
              </a:ext>
            </a:extLst>
          </p:cNvPr>
          <p:cNvSpPr txBox="1"/>
          <p:nvPr/>
        </p:nvSpPr>
        <p:spPr>
          <a:xfrm>
            <a:off x="6096000" y="4894986"/>
            <a:ext cx="5397500" cy="646331"/>
          </a:xfrm>
          <a:prstGeom prst="rect">
            <a:avLst/>
          </a:prstGeom>
          <a:noFill/>
        </p:spPr>
        <p:txBody>
          <a:bodyPr wrap="square" rtlCol="0">
            <a:spAutoFit/>
          </a:bodyPr>
          <a:lstStyle/>
          <a:p>
            <a:pPr algn="r"/>
            <a:r>
              <a:rPr lang="fr-FR">
                <a:latin typeface="Raleway" pitchFamily="2" charset="0"/>
              </a:rPr>
              <a:t>Reprendre les formats pour mieux les différencier</a:t>
            </a:r>
          </a:p>
        </p:txBody>
      </p:sp>
      <p:cxnSp>
        <p:nvCxnSpPr>
          <p:cNvPr id="26" name="Connecteur droit avec flèche 25">
            <a:extLst>
              <a:ext uri="{FF2B5EF4-FFF2-40B4-BE49-F238E27FC236}">
                <a16:creationId xmlns:a16="http://schemas.microsoft.com/office/drawing/2014/main" id="{CE88C3B0-99CA-8136-084E-56445389908E}"/>
              </a:ext>
            </a:extLst>
          </p:cNvPr>
          <p:cNvCxnSpPr>
            <a:cxnSpLocks/>
          </p:cNvCxnSpPr>
          <p:nvPr/>
        </p:nvCxnSpPr>
        <p:spPr>
          <a:xfrm>
            <a:off x="5924550" y="2648129"/>
            <a:ext cx="342900" cy="0"/>
          </a:xfrm>
          <a:prstGeom prst="straightConnector1">
            <a:avLst/>
          </a:prstGeom>
          <a:ln w="28575">
            <a:solidFill>
              <a:srgbClr val="FF77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8B58B55E-60CA-0743-8F75-1D75FB9E9127}"/>
              </a:ext>
            </a:extLst>
          </p:cNvPr>
          <p:cNvCxnSpPr>
            <a:cxnSpLocks/>
          </p:cNvCxnSpPr>
          <p:nvPr/>
        </p:nvCxnSpPr>
        <p:spPr>
          <a:xfrm>
            <a:off x="5924550" y="3933140"/>
            <a:ext cx="342900" cy="0"/>
          </a:xfrm>
          <a:prstGeom prst="straightConnector1">
            <a:avLst/>
          </a:prstGeom>
          <a:ln w="28575">
            <a:solidFill>
              <a:srgbClr val="FF77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4A41D8CB-D9D3-2EA0-1F5E-F43534569C31}"/>
              </a:ext>
            </a:extLst>
          </p:cNvPr>
          <p:cNvCxnSpPr>
            <a:cxnSpLocks/>
          </p:cNvCxnSpPr>
          <p:nvPr/>
        </p:nvCxnSpPr>
        <p:spPr>
          <a:xfrm>
            <a:off x="5924550" y="5218151"/>
            <a:ext cx="342900" cy="0"/>
          </a:xfrm>
          <a:prstGeom prst="straightConnector1">
            <a:avLst/>
          </a:prstGeom>
          <a:ln w="28575">
            <a:solidFill>
              <a:srgbClr val="FF77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06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8" grpId="0"/>
      <p:bldP spid="19" grpId="0" animBg="1"/>
      <p:bldP spid="20" grpId="0"/>
      <p:bldP spid="21" grpId="0"/>
      <p:bldP spid="22" grpId="0" animBg="1"/>
      <p:bldP spid="23"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2ECDFD15-7304-A6CC-4408-81EDCADF5092}"/>
              </a:ext>
            </a:extLst>
          </p:cNvPr>
          <p:cNvSpPr>
            <a:spLocks noGrp="1"/>
          </p:cNvSpPr>
          <p:nvPr>
            <p:ph type="title"/>
          </p:nvPr>
        </p:nvSpPr>
        <p:spPr>
          <a:xfrm>
            <a:off x="1900550" y="2766219"/>
            <a:ext cx="8390901" cy="1325563"/>
          </a:xfrm>
        </p:spPr>
        <p:txBody>
          <a:bodyPr>
            <a:normAutofit/>
          </a:bodyPr>
          <a:lstStyle/>
          <a:p>
            <a:r>
              <a:rPr lang="fr-FR" sz="6000"/>
              <a:t>Conclusion</a:t>
            </a:r>
          </a:p>
        </p:txBody>
      </p:sp>
      <p:sp>
        <p:nvSpPr>
          <p:cNvPr id="2" name="Espace réservé du texte 1">
            <a:extLst>
              <a:ext uri="{FF2B5EF4-FFF2-40B4-BE49-F238E27FC236}">
                <a16:creationId xmlns:a16="http://schemas.microsoft.com/office/drawing/2014/main" id="{0B0C0943-2C82-6592-3D8E-29B0160BF34D}"/>
              </a:ext>
            </a:extLst>
          </p:cNvPr>
          <p:cNvSpPr>
            <a:spLocks noGrp="1"/>
          </p:cNvSpPr>
          <p:nvPr>
            <p:ph type="body" sz="quarter" idx="4294967295"/>
          </p:nvPr>
        </p:nvSpPr>
        <p:spPr>
          <a:xfrm>
            <a:off x="0" y="660400"/>
            <a:ext cx="6764338" cy="517525"/>
          </a:xfrm>
        </p:spPr>
        <p:txBody>
          <a:bodyPr/>
          <a:lstStyle/>
          <a:p>
            <a:r>
              <a:rPr lang="fr-FR"/>
              <a:t>Le projet</a:t>
            </a:r>
          </a:p>
        </p:txBody>
      </p:sp>
    </p:spTree>
    <p:extLst>
      <p:ext uri="{BB962C8B-B14F-4D97-AF65-F5344CB8AC3E}">
        <p14:creationId xmlns:p14="http://schemas.microsoft.com/office/powerpoint/2010/main" val="4010698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9951B48-2DAF-31E0-8892-0EE0995E232B}"/>
              </a:ext>
            </a:extLst>
          </p:cNvPr>
          <p:cNvSpPr>
            <a:spLocks noGrp="1"/>
          </p:cNvSpPr>
          <p:nvPr>
            <p:ph type="title"/>
          </p:nvPr>
        </p:nvSpPr>
        <p:spPr>
          <a:xfrm>
            <a:off x="1900550" y="2766219"/>
            <a:ext cx="8390901" cy="1325563"/>
          </a:xfrm>
        </p:spPr>
        <p:txBody>
          <a:bodyPr/>
          <a:lstStyle/>
          <a:p>
            <a:r>
              <a:rPr lang="fr-FR"/>
              <a:t>Merci !</a:t>
            </a:r>
          </a:p>
        </p:txBody>
      </p:sp>
    </p:spTree>
    <p:extLst>
      <p:ext uri="{BB962C8B-B14F-4D97-AF65-F5344CB8AC3E}">
        <p14:creationId xmlns:p14="http://schemas.microsoft.com/office/powerpoint/2010/main" val="2014886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26ACEF69-8E59-7036-7C9B-4080F1C7D5AE}"/>
              </a:ext>
            </a:extLst>
          </p:cNvPr>
          <p:cNvSpPr>
            <a:spLocks noGrp="1"/>
          </p:cNvSpPr>
          <p:nvPr>
            <p:ph type="title"/>
          </p:nvPr>
        </p:nvSpPr>
        <p:spPr>
          <a:xfrm>
            <a:off x="1900550" y="2766219"/>
            <a:ext cx="8390901" cy="1325563"/>
          </a:xfrm>
        </p:spPr>
        <p:txBody>
          <a:bodyPr/>
          <a:lstStyle/>
          <a:p>
            <a:r>
              <a:rPr lang="fr-FR"/>
              <a:t>Le design </a:t>
            </a:r>
            <a:r>
              <a:rPr lang="fr-FR" err="1"/>
              <a:t>thinking</a:t>
            </a:r>
            <a:endParaRPr lang="fr-FR"/>
          </a:p>
        </p:txBody>
      </p:sp>
      <p:pic>
        <p:nvPicPr>
          <p:cNvPr id="2" name="Image 1" descr="Une image contenant capture d’écran, obscurité, noir et blanc&#10;&#10;Description générée automatiquement">
            <a:extLst>
              <a:ext uri="{FF2B5EF4-FFF2-40B4-BE49-F238E27FC236}">
                <a16:creationId xmlns:a16="http://schemas.microsoft.com/office/drawing/2014/main" id="{0671BD1D-61B7-7258-2338-0301E4624FA9}"/>
              </a:ext>
            </a:extLst>
          </p:cNvPr>
          <p:cNvPicPr>
            <a:picLocks noChangeAspect="1"/>
          </p:cNvPicPr>
          <p:nvPr/>
        </p:nvPicPr>
        <p:blipFill rotWithShape="1">
          <a:blip r:embed="rId3">
            <a:extLst>
              <a:ext uri="{28A0092B-C50C-407E-A947-70E740481C1C}">
                <a14:useLocalDpi xmlns:a14="http://schemas.microsoft.com/office/drawing/2010/main" val="0"/>
              </a:ext>
            </a:extLst>
          </a:blip>
          <a:srcRect l="31097" t="29282" r="32005" b="32274"/>
          <a:stretch/>
        </p:blipFill>
        <p:spPr>
          <a:xfrm flipH="1">
            <a:off x="9928224" y="66675"/>
            <a:ext cx="669299" cy="720000"/>
          </a:xfrm>
          <a:prstGeom prst="rect">
            <a:avLst/>
          </a:prstGeom>
        </p:spPr>
      </p:pic>
    </p:spTree>
    <p:extLst>
      <p:ext uri="{BB962C8B-B14F-4D97-AF65-F5344CB8AC3E}">
        <p14:creationId xmlns:p14="http://schemas.microsoft.com/office/powerpoint/2010/main" val="1649301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croquis, cercle, dessin&#10;&#10;Description générée automatiquement">
            <a:extLst>
              <a:ext uri="{FF2B5EF4-FFF2-40B4-BE49-F238E27FC236}">
                <a16:creationId xmlns:a16="http://schemas.microsoft.com/office/drawing/2014/main" id="{E7C083FA-3A2C-AB6F-AF12-D0857E06C0C3}"/>
              </a:ext>
            </a:extLst>
          </p:cNvPr>
          <p:cNvPicPr>
            <a:picLocks noGrp="1" noRot="1" noChangeAspect="1" noMove="1" noResize="1" noEditPoints="1" noAdjustHandles="1" noChangeArrowheads="1" noChangeShapeType="1" noCrop="1"/>
          </p:cNvPicPr>
          <p:nvPr/>
        </p:nvPicPr>
        <p:blipFill>
          <a:blip r:embed="rId3"/>
          <a:stretch>
            <a:fillRect/>
          </a:stretch>
        </p:blipFill>
        <p:spPr>
          <a:xfrm>
            <a:off x="2928779" y="1698379"/>
            <a:ext cx="6147779" cy="4318109"/>
          </a:xfrm>
          <a:prstGeom prst="rect">
            <a:avLst/>
          </a:prstGeom>
        </p:spPr>
      </p:pic>
      <p:sp>
        <p:nvSpPr>
          <p:cNvPr id="3" name="ZoneTexte 2">
            <a:extLst>
              <a:ext uri="{FF2B5EF4-FFF2-40B4-BE49-F238E27FC236}">
                <a16:creationId xmlns:a16="http://schemas.microsoft.com/office/drawing/2014/main" id="{E19D8F88-0343-989D-F99C-E5710B2A244E}"/>
              </a:ext>
            </a:extLst>
          </p:cNvPr>
          <p:cNvSpPr txBox="1"/>
          <p:nvPr/>
        </p:nvSpPr>
        <p:spPr>
          <a:xfrm>
            <a:off x="2861285" y="5403388"/>
            <a:ext cx="946093" cy="369332"/>
          </a:xfrm>
          <a:prstGeom prst="rect">
            <a:avLst/>
          </a:prstGeom>
          <a:noFill/>
        </p:spPr>
        <p:txBody>
          <a:bodyPr wrap="none" rtlCol="0">
            <a:spAutoFit/>
          </a:bodyPr>
          <a:lstStyle/>
          <a:p>
            <a:r>
              <a:rPr lang="fr-FR"/>
              <a:t>CADRER</a:t>
            </a:r>
          </a:p>
        </p:txBody>
      </p:sp>
      <p:sp>
        <p:nvSpPr>
          <p:cNvPr id="8" name="ZoneTexte 7">
            <a:extLst>
              <a:ext uri="{FF2B5EF4-FFF2-40B4-BE49-F238E27FC236}">
                <a16:creationId xmlns:a16="http://schemas.microsoft.com/office/drawing/2014/main" id="{B6B81E45-A730-5CD3-82CA-033AAB8B99E8}"/>
              </a:ext>
            </a:extLst>
          </p:cNvPr>
          <p:cNvSpPr txBox="1"/>
          <p:nvPr/>
        </p:nvSpPr>
        <p:spPr>
          <a:xfrm>
            <a:off x="3816202" y="4365565"/>
            <a:ext cx="1143005" cy="369332"/>
          </a:xfrm>
          <a:prstGeom prst="rect">
            <a:avLst/>
          </a:prstGeom>
          <a:noFill/>
        </p:spPr>
        <p:txBody>
          <a:bodyPr wrap="none" rtlCol="0">
            <a:spAutoFit/>
          </a:bodyPr>
          <a:lstStyle/>
          <a:p>
            <a:r>
              <a:rPr lang="fr-FR"/>
              <a:t>EXPLORER</a:t>
            </a:r>
          </a:p>
        </p:txBody>
      </p:sp>
      <p:sp>
        <p:nvSpPr>
          <p:cNvPr id="10" name="ZoneTexte 9">
            <a:extLst>
              <a:ext uri="{FF2B5EF4-FFF2-40B4-BE49-F238E27FC236}">
                <a16:creationId xmlns:a16="http://schemas.microsoft.com/office/drawing/2014/main" id="{690071EF-5B90-E34C-C610-3AC39D06502A}"/>
              </a:ext>
            </a:extLst>
          </p:cNvPr>
          <p:cNvSpPr txBox="1"/>
          <p:nvPr/>
        </p:nvSpPr>
        <p:spPr>
          <a:xfrm>
            <a:off x="4491772" y="2714642"/>
            <a:ext cx="934871" cy="369332"/>
          </a:xfrm>
          <a:prstGeom prst="rect">
            <a:avLst/>
          </a:prstGeom>
          <a:noFill/>
        </p:spPr>
        <p:txBody>
          <a:bodyPr wrap="none" rtlCol="0">
            <a:spAutoFit/>
          </a:bodyPr>
          <a:lstStyle/>
          <a:p>
            <a:r>
              <a:rPr lang="fr-FR"/>
              <a:t>DÉFINIR</a:t>
            </a:r>
          </a:p>
        </p:txBody>
      </p:sp>
      <p:sp>
        <p:nvSpPr>
          <p:cNvPr id="11" name="ZoneTexte 10">
            <a:extLst>
              <a:ext uri="{FF2B5EF4-FFF2-40B4-BE49-F238E27FC236}">
                <a16:creationId xmlns:a16="http://schemas.microsoft.com/office/drawing/2014/main" id="{9F852391-0E41-057A-8095-9F6FB3EFB4A2}"/>
              </a:ext>
            </a:extLst>
          </p:cNvPr>
          <p:cNvSpPr txBox="1"/>
          <p:nvPr/>
        </p:nvSpPr>
        <p:spPr>
          <a:xfrm>
            <a:off x="6738016" y="2045407"/>
            <a:ext cx="734496" cy="369332"/>
          </a:xfrm>
          <a:prstGeom prst="rect">
            <a:avLst/>
          </a:prstGeom>
          <a:noFill/>
        </p:spPr>
        <p:txBody>
          <a:bodyPr wrap="none" rtlCol="0">
            <a:spAutoFit/>
          </a:bodyPr>
          <a:lstStyle/>
          <a:p>
            <a:r>
              <a:rPr lang="fr-FR"/>
              <a:t>IDÉER</a:t>
            </a:r>
          </a:p>
        </p:txBody>
      </p:sp>
      <p:sp>
        <p:nvSpPr>
          <p:cNvPr id="14" name="ZoneTexte 13">
            <a:extLst>
              <a:ext uri="{FF2B5EF4-FFF2-40B4-BE49-F238E27FC236}">
                <a16:creationId xmlns:a16="http://schemas.microsoft.com/office/drawing/2014/main" id="{37EC9C3A-CED5-DF34-BB1F-7AE4D1C1BCA0}"/>
              </a:ext>
            </a:extLst>
          </p:cNvPr>
          <p:cNvSpPr txBox="1"/>
          <p:nvPr/>
        </p:nvSpPr>
        <p:spPr>
          <a:xfrm>
            <a:off x="8274258" y="3672767"/>
            <a:ext cx="1404167" cy="369332"/>
          </a:xfrm>
          <a:prstGeom prst="rect">
            <a:avLst/>
          </a:prstGeom>
          <a:noFill/>
        </p:spPr>
        <p:txBody>
          <a:bodyPr wrap="none" rtlCol="0">
            <a:spAutoFit/>
          </a:bodyPr>
          <a:lstStyle/>
          <a:p>
            <a:r>
              <a:rPr lang="fr-FR"/>
              <a:t>PROTOTYPER</a:t>
            </a:r>
          </a:p>
        </p:txBody>
      </p:sp>
      <p:sp>
        <p:nvSpPr>
          <p:cNvPr id="15" name="ZoneTexte 14">
            <a:extLst>
              <a:ext uri="{FF2B5EF4-FFF2-40B4-BE49-F238E27FC236}">
                <a16:creationId xmlns:a16="http://schemas.microsoft.com/office/drawing/2014/main" id="{D135C905-74DD-0D5F-A9A0-B8FA3577E7DF}"/>
              </a:ext>
            </a:extLst>
          </p:cNvPr>
          <p:cNvSpPr txBox="1"/>
          <p:nvPr/>
        </p:nvSpPr>
        <p:spPr>
          <a:xfrm>
            <a:off x="6862266" y="5772720"/>
            <a:ext cx="860492" cy="369332"/>
          </a:xfrm>
          <a:prstGeom prst="rect">
            <a:avLst/>
          </a:prstGeom>
          <a:noFill/>
        </p:spPr>
        <p:txBody>
          <a:bodyPr wrap="none" rtlCol="0">
            <a:spAutoFit/>
          </a:bodyPr>
          <a:lstStyle/>
          <a:p>
            <a:r>
              <a:rPr lang="fr-FR"/>
              <a:t>TESTER</a:t>
            </a:r>
          </a:p>
        </p:txBody>
      </p:sp>
      <p:sp>
        <p:nvSpPr>
          <p:cNvPr id="16" name="Ellipse 15">
            <a:extLst>
              <a:ext uri="{FF2B5EF4-FFF2-40B4-BE49-F238E27FC236}">
                <a16:creationId xmlns:a16="http://schemas.microsoft.com/office/drawing/2014/main" id="{848CE46A-E5BC-3F07-F4C0-B43EE9F03700}"/>
              </a:ext>
            </a:extLst>
          </p:cNvPr>
          <p:cNvSpPr/>
          <p:nvPr/>
        </p:nvSpPr>
        <p:spPr>
          <a:xfrm>
            <a:off x="3154331" y="5043388"/>
            <a:ext cx="360000" cy="360000"/>
          </a:xfrm>
          <a:prstGeom prst="ellipse">
            <a:avLst/>
          </a:prstGeom>
          <a:solidFill>
            <a:srgbClr val="0D4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solidFill>
                  <a:schemeClr val="bg1"/>
                </a:solidFill>
              </a:rPr>
              <a:t>1</a:t>
            </a:r>
          </a:p>
        </p:txBody>
      </p:sp>
      <p:sp>
        <p:nvSpPr>
          <p:cNvPr id="17" name="Ellipse 16">
            <a:extLst>
              <a:ext uri="{FF2B5EF4-FFF2-40B4-BE49-F238E27FC236}">
                <a16:creationId xmlns:a16="http://schemas.microsoft.com/office/drawing/2014/main" id="{EA7FD14D-339E-9036-2BE4-A3F324EA62C3}"/>
              </a:ext>
            </a:extLst>
          </p:cNvPr>
          <p:cNvSpPr/>
          <p:nvPr/>
        </p:nvSpPr>
        <p:spPr>
          <a:xfrm>
            <a:off x="4207704" y="4005565"/>
            <a:ext cx="360000" cy="360000"/>
          </a:xfrm>
          <a:prstGeom prst="ellipse">
            <a:avLst/>
          </a:prstGeom>
          <a:solidFill>
            <a:srgbClr val="0D4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solidFill>
                  <a:schemeClr val="bg1"/>
                </a:solidFill>
              </a:rPr>
              <a:t>2</a:t>
            </a:r>
          </a:p>
        </p:txBody>
      </p:sp>
      <p:sp>
        <p:nvSpPr>
          <p:cNvPr id="18" name="Ellipse 17">
            <a:extLst>
              <a:ext uri="{FF2B5EF4-FFF2-40B4-BE49-F238E27FC236}">
                <a16:creationId xmlns:a16="http://schemas.microsoft.com/office/drawing/2014/main" id="{4F0C2F22-24E8-57F3-B54E-04599D465FB4}"/>
              </a:ext>
            </a:extLst>
          </p:cNvPr>
          <p:cNvSpPr/>
          <p:nvPr/>
        </p:nvSpPr>
        <p:spPr>
          <a:xfrm>
            <a:off x="4779207" y="2354642"/>
            <a:ext cx="360000" cy="360000"/>
          </a:xfrm>
          <a:prstGeom prst="ellipse">
            <a:avLst/>
          </a:prstGeom>
          <a:solidFill>
            <a:srgbClr val="0D4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solidFill>
                  <a:schemeClr val="bg1"/>
                </a:solidFill>
              </a:rPr>
              <a:t>3</a:t>
            </a:r>
          </a:p>
        </p:txBody>
      </p:sp>
      <p:sp>
        <p:nvSpPr>
          <p:cNvPr id="19" name="Ellipse 18">
            <a:extLst>
              <a:ext uri="{FF2B5EF4-FFF2-40B4-BE49-F238E27FC236}">
                <a16:creationId xmlns:a16="http://schemas.microsoft.com/office/drawing/2014/main" id="{B6A0E8E0-A159-7FBE-3204-1AD596A1D9BC}"/>
              </a:ext>
            </a:extLst>
          </p:cNvPr>
          <p:cNvSpPr/>
          <p:nvPr/>
        </p:nvSpPr>
        <p:spPr>
          <a:xfrm>
            <a:off x="6925264" y="1679509"/>
            <a:ext cx="360000" cy="360000"/>
          </a:xfrm>
          <a:prstGeom prst="ellipse">
            <a:avLst/>
          </a:prstGeom>
          <a:solidFill>
            <a:srgbClr val="0D4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solidFill>
                  <a:schemeClr val="bg1"/>
                </a:solidFill>
              </a:rPr>
              <a:t>4</a:t>
            </a:r>
          </a:p>
        </p:txBody>
      </p:sp>
      <p:sp>
        <p:nvSpPr>
          <p:cNvPr id="20" name="Ellipse 19">
            <a:extLst>
              <a:ext uri="{FF2B5EF4-FFF2-40B4-BE49-F238E27FC236}">
                <a16:creationId xmlns:a16="http://schemas.microsoft.com/office/drawing/2014/main" id="{5EA3BC78-F514-6F79-DA8C-7DFD654E81E3}"/>
              </a:ext>
            </a:extLst>
          </p:cNvPr>
          <p:cNvSpPr/>
          <p:nvPr/>
        </p:nvSpPr>
        <p:spPr>
          <a:xfrm>
            <a:off x="8796341" y="3312767"/>
            <a:ext cx="360000" cy="360000"/>
          </a:xfrm>
          <a:prstGeom prst="ellipse">
            <a:avLst/>
          </a:prstGeom>
          <a:solidFill>
            <a:srgbClr val="0D4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solidFill>
                  <a:schemeClr val="bg1"/>
                </a:solidFill>
              </a:rPr>
              <a:t>5</a:t>
            </a:r>
          </a:p>
        </p:txBody>
      </p:sp>
      <p:sp>
        <p:nvSpPr>
          <p:cNvPr id="21" name="Ellipse 20">
            <a:extLst>
              <a:ext uri="{FF2B5EF4-FFF2-40B4-BE49-F238E27FC236}">
                <a16:creationId xmlns:a16="http://schemas.microsoft.com/office/drawing/2014/main" id="{9397F245-D316-89EA-FAEA-A182CA3A5D34}"/>
              </a:ext>
            </a:extLst>
          </p:cNvPr>
          <p:cNvSpPr/>
          <p:nvPr/>
        </p:nvSpPr>
        <p:spPr>
          <a:xfrm>
            <a:off x="7112512" y="5412720"/>
            <a:ext cx="360000" cy="360000"/>
          </a:xfrm>
          <a:prstGeom prst="ellipse">
            <a:avLst/>
          </a:prstGeom>
          <a:solidFill>
            <a:srgbClr val="0D4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solidFill>
                  <a:schemeClr val="bg1"/>
                </a:solidFill>
              </a:rPr>
              <a:t>6</a:t>
            </a:r>
          </a:p>
        </p:txBody>
      </p:sp>
      <p:sp>
        <p:nvSpPr>
          <p:cNvPr id="12" name="Espace réservé du texte 9">
            <a:extLst>
              <a:ext uri="{FF2B5EF4-FFF2-40B4-BE49-F238E27FC236}">
                <a16:creationId xmlns:a16="http://schemas.microsoft.com/office/drawing/2014/main" id="{FB63536E-A9C5-1BE7-9CA3-95DC4171DF98}"/>
              </a:ext>
            </a:extLst>
          </p:cNvPr>
          <p:cNvSpPr txBox="1">
            <a:spLocks/>
          </p:cNvSpPr>
          <p:nvPr/>
        </p:nvSpPr>
        <p:spPr>
          <a:xfrm>
            <a:off x="758824" y="936419"/>
            <a:ext cx="10734676" cy="75901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lang="fr-FR" sz="4400" kern="1200" dirty="0" smtClean="0">
                <a:solidFill>
                  <a:srgbClr val="0D4050"/>
                </a:solidFill>
                <a:latin typeface="Raleway"/>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600" dirty="0"/>
              <a:t>Le design </a:t>
            </a:r>
            <a:r>
              <a:rPr lang="fr-FR" sz="3600" dirty="0" err="1"/>
              <a:t>thinking</a:t>
            </a:r>
            <a:r>
              <a:rPr lang="fr-FR" sz="3600" dirty="0"/>
              <a:t> pour l’expérience utilisateur</a:t>
            </a:r>
          </a:p>
        </p:txBody>
      </p:sp>
    </p:spTree>
    <p:extLst>
      <p:ext uri="{BB962C8B-B14F-4D97-AF65-F5344CB8AC3E}">
        <p14:creationId xmlns:p14="http://schemas.microsoft.com/office/powerpoint/2010/main" val="1388159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2">
            <a:extLst>
              <a:ext uri="{FF2B5EF4-FFF2-40B4-BE49-F238E27FC236}">
                <a16:creationId xmlns:a16="http://schemas.microsoft.com/office/drawing/2014/main" id="{4E0356CA-89B5-AA1C-D94D-32B8064EF719}"/>
              </a:ext>
            </a:extLst>
          </p:cNvPr>
          <p:cNvSpPr txBox="1">
            <a:spLocks/>
          </p:cNvSpPr>
          <p:nvPr/>
        </p:nvSpPr>
        <p:spPr>
          <a:xfrm>
            <a:off x="698500" y="869543"/>
            <a:ext cx="10795000" cy="7590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4400" dirty="0">
                <a:solidFill>
                  <a:srgbClr val="0D4050"/>
                </a:solidFill>
                <a:latin typeface="Raleway" pitchFamily="2" charset="0"/>
              </a:rPr>
              <a:t>Le design d’expérience utilisateur</a:t>
            </a:r>
          </a:p>
        </p:txBody>
      </p:sp>
      <p:sp>
        <p:nvSpPr>
          <p:cNvPr id="10" name="ZoneTexte 9">
            <a:extLst>
              <a:ext uri="{FF2B5EF4-FFF2-40B4-BE49-F238E27FC236}">
                <a16:creationId xmlns:a16="http://schemas.microsoft.com/office/drawing/2014/main" id="{DCF444AB-2855-16AE-71C0-80A52BEEB16E}"/>
              </a:ext>
            </a:extLst>
          </p:cNvPr>
          <p:cNvSpPr txBox="1"/>
          <p:nvPr/>
        </p:nvSpPr>
        <p:spPr>
          <a:xfrm>
            <a:off x="698500" y="1950720"/>
            <a:ext cx="10164962" cy="369332"/>
          </a:xfrm>
          <a:prstGeom prst="rect">
            <a:avLst/>
          </a:prstGeom>
          <a:noFill/>
        </p:spPr>
        <p:txBody>
          <a:bodyPr wrap="none" rtlCol="0">
            <a:spAutoFit/>
          </a:bodyPr>
          <a:lstStyle/>
          <a:p>
            <a:r>
              <a:rPr lang="fr-FR" dirty="0">
                <a:latin typeface="Raleway" pitchFamily="2" charset="0"/>
              </a:rPr>
              <a:t>Travail sur la qualité de l’expérience vécue : penser l’expérience en amont du produit/service</a:t>
            </a:r>
          </a:p>
        </p:txBody>
      </p:sp>
      <p:sp>
        <p:nvSpPr>
          <p:cNvPr id="12" name="ZoneTexte 11">
            <a:extLst>
              <a:ext uri="{FF2B5EF4-FFF2-40B4-BE49-F238E27FC236}">
                <a16:creationId xmlns:a16="http://schemas.microsoft.com/office/drawing/2014/main" id="{9D7A22E6-998B-B05C-A35A-444C74AAD82D}"/>
              </a:ext>
            </a:extLst>
          </p:cNvPr>
          <p:cNvSpPr txBox="1"/>
          <p:nvPr/>
        </p:nvSpPr>
        <p:spPr>
          <a:xfrm>
            <a:off x="698500" y="2642218"/>
            <a:ext cx="10235494" cy="369332"/>
          </a:xfrm>
          <a:prstGeom prst="rect">
            <a:avLst/>
          </a:prstGeom>
          <a:noFill/>
        </p:spPr>
        <p:txBody>
          <a:bodyPr wrap="none" rtlCol="0">
            <a:spAutoFit/>
          </a:bodyPr>
          <a:lstStyle/>
          <a:p>
            <a:r>
              <a:rPr lang="fr-FR" dirty="0">
                <a:latin typeface="Raleway" pitchFamily="2" charset="0"/>
              </a:rPr>
              <a:t>Fondamental : intégrer les utilisateurs le plus tôt et le plus souvent possible dans le processus</a:t>
            </a:r>
          </a:p>
        </p:txBody>
      </p:sp>
      <p:sp>
        <p:nvSpPr>
          <p:cNvPr id="13" name="ZoneTexte 12">
            <a:extLst>
              <a:ext uri="{FF2B5EF4-FFF2-40B4-BE49-F238E27FC236}">
                <a16:creationId xmlns:a16="http://schemas.microsoft.com/office/drawing/2014/main" id="{08A146A2-339C-E721-C0C1-C689586BF1F0}"/>
              </a:ext>
            </a:extLst>
          </p:cNvPr>
          <p:cNvSpPr txBox="1"/>
          <p:nvPr/>
        </p:nvSpPr>
        <p:spPr>
          <a:xfrm>
            <a:off x="698500" y="3428966"/>
            <a:ext cx="1867819" cy="369332"/>
          </a:xfrm>
          <a:prstGeom prst="rect">
            <a:avLst/>
          </a:prstGeom>
          <a:noFill/>
        </p:spPr>
        <p:txBody>
          <a:bodyPr wrap="none" rtlCol="0">
            <a:spAutoFit/>
          </a:bodyPr>
          <a:lstStyle/>
          <a:p>
            <a:r>
              <a:rPr lang="fr-FR" b="1" dirty="0">
                <a:latin typeface="Raleway" pitchFamily="2" charset="0"/>
              </a:rPr>
              <a:t>Point définition</a:t>
            </a:r>
          </a:p>
        </p:txBody>
      </p:sp>
      <p:sp>
        <p:nvSpPr>
          <p:cNvPr id="14" name="ZoneTexte 13">
            <a:extLst>
              <a:ext uri="{FF2B5EF4-FFF2-40B4-BE49-F238E27FC236}">
                <a16:creationId xmlns:a16="http://schemas.microsoft.com/office/drawing/2014/main" id="{4B7112DD-69CC-758D-19E6-ECBECAA4E44E}"/>
              </a:ext>
            </a:extLst>
          </p:cNvPr>
          <p:cNvSpPr txBox="1"/>
          <p:nvPr/>
        </p:nvSpPr>
        <p:spPr>
          <a:xfrm>
            <a:off x="698500" y="4120464"/>
            <a:ext cx="2230098" cy="830997"/>
          </a:xfrm>
          <a:prstGeom prst="rect">
            <a:avLst/>
          </a:prstGeom>
          <a:noFill/>
        </p:spPr>
        <p:txBody>
          <a:bodyPr wrap="none" rtlCol="0">
            <a:spAutoFit/>
          </a:bodyPr>
          <a:lstStyle/>
          <a:p>
            <a:pPr marL="285750" indent="-285750">
              <a:buFont typeface="Arial" panose="020B0604020202020204" pitchFamily="34" charset="0"/>
              <a:buChar char="•"/>
            </a:pPr>
            <a:r>
              <a:rPr lang="fr-FR" dirty="0">
                <a:latin typeface="Raleway" pitchFamily="2" charset="0"/>
              </a:rPr>
              <a:t>UX </a:t>
            </a:r>
            <a:r>
              <a:rPr lang="fr-FR" sz="2400" dirty="0">
                <a:latin typeface="Raleway" pitchFamily="2" charset="0"/>
              </a:rPr>
              <a:t>≠</a:t>
            </a:r>
            <a:r>
              <a:rPr lang="fr-FR" dirty="0">
                <a:latin typeface="Raleway" pitchFamily="2" charset="0"/>
              </a:rPr>
              <a:t> UI </a:t>
            </a:r>
          </a:p>
          <a:p>
            <a:pPr marL="285750" indent="-285750">
              <a:buFont typeface="Arial" panose="020B0604020202020204" pitchFamily="34" charset="0"/>
              <a:buChar char="•"/>
            </a:pPr>
            <a:r>
              <a:rPr lang="fr-FR" dirty="0">
                <a:latin typeface="Raleway" pitchFamily="2" charset="0"/>
              </a:rPr>
              <a:t>UX </a:t>
            </a:r>
            <a:r>
              <a:rPr lang="fr-FR" sz="2400" dirty="0">
                <a:latin typeface="Raleway" pitchFamily="2" charset="0"/>
              </a:rPr>
              <a:t>≠</a:t>
            </a:r>
            <a:r>
              <a:rPr lang="fr-FR" dirty="0">
                <a:latin typeface="Raleway" pitchFamily="2" charset="0"/>
              </a:rPr>
              <a:t> Ergonomie</a:t>
            </a:r>
          </a:p>
        </p:txBody>
      </p:sp>
    </p:spTree>
    <p:extLst>
      <p:ext uri="{BB962C8B-B14F-4D97-AF65-F5344CB8AC3E}">
        <p14:creationId xmlns:p14="http://schemas.microsoft.com/office/powerpoint/2010/main" val="365261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E15D0AA4-0965-A748-D22D-DF8D7AEEAFC4}"/>
              </a:ext>
            </a:extLst>
          </p:cNvPr>
          <p:cNvSpPr>
            <a:spLocks noGrp="1"/>
          </p:cNvSpPr>
          <p:nvPr>
            <p:ph type="title"/>
          </p:nvPr>
        </p:nvSpPr>
        <p:spPr>
          <a:xfrm>
            <a:off x="1900549" y="2766219"/>
            <a:ext cx="8390901" cy="1325563"/>
          </a:xfrm>
        </p:spPr>
        <p:txBody>
          <a:bodyPr/>
          <a:lstStyle/>
          <a:p>
            <a:r>
              <a:rPr lang="fr-FR" dirty="0"/>
              <a:t>Le projet</a:t>
            </a:r>
          </a:p>
        </p:txBody>
      </p:sp>
      <p:pic>
        <p:nvPicPr>
          <p:cNvPr id="3" name="Image 2" descr="Une image contenant croquis, symbole, noir et blanc, conception&#10;&#10;Description générée automatiquement">
            <a:extLst>
              <a:ext uri="{FF2B5EF4-FFF2-40B4-BE49-F238E27FC236}">
                <a16:creationId xmlns:a16="http://schemas.microsoft.com/office/drawing/2014/main" id="{B5761AD1-D8A9-FDCD-D969-F3A418B7E19E}"/>
              </a:ext>
            </a:extLst>
          </p:cNvPr>
          <p:cNvPicPr>
            <a:picLocks noChangeAspect="1"/>
          </p:cNvPicPr>
          <p:nvPr/>
        </p:nvPicPr>
        <p:blipFill rotWithShape="1">
          <a:blip r:embed="rId3">
            <a:extLst>
              <a:ext uri="{28A0092B-C50C-407E-A947-70E740481C1C}">
                <a14:useLocalDpi xmlns:a14="http://schemas.microsoft.com/office/drawing/2010/main" val="0"/>
              </a:ext>
            </a:extLst>
          </a:blip>
          <a:srcRect l="36601" t="40336" r="33595" b="38823"/>
          <a:stretch/>
        </p:blipFill>
        <p:spPr>
          <a:xfrm rot="1433927">
            <a:off x="10574116" y="562155"/>
            <a:ext cx="310032" cy="216794"/>
          </a:xfrm>
          <a:prstGeom prst="rect">
            <a:avLst/>
          </a:prstGeom>
        </p:spPr>
      </p:pic>
    </p:spTree>
    <p:extLst>
      <p:ext uri="{BB962C8B-B14F-4D97-AF65-F5344CB8AC3E}">
        <p14:creationId xmlns:p14="http://schemas.microsoft.com/office/powerpoint/2010/main" val="3240095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EA8FA430-BF33-6967-E2DD-99CDA4672393}"/>
              </a:ext>
            </a:extLst>
          </p:cNvPr>
          <p:cNvSpPr>
            <a:spLocks noGrp="1"/>
          </p:cNvSpPr>
          <p:nvPr>
            <p:ph type="body" sz="quarter" idx="12"/>
          </p:nvPr>
        </p:nvSpPr>
        <p:spPr/>
        <p:txBody>
          <a:bodyPr/>
          <a:lstStyle/>
          <a:p>
            <a:r>
              <a:rPr lang="fr-FR" dirty="0"/>
              <a:t>Cadrage</a:t>
            </a:r>
          </a:p>
        </p:txBody>
      </p:sp>
      <p:pic>
        <p:nvPicPr>
          <p:cNvPr id="9" name="Image 8" descr="Une image contenant croquis, cercle, dessin&#10;&#10;Description générée automatiquement">
            <a:extLst>
              <a:ext uri="{FF2B5EF4-FFF2-40B4-BE49-F238E27FC236}">
                <a16:creationId xmlns:a16="http://schemas.microsoft.com/office/drawing/2014/main" id="{E7C083FA-3A2C-AB6F-AF12-D0857E06C0C3}"/>
              </a:ext>
            </a:extLst>
          </p:cNvPr>
          <p:cNvPicPr>
            <a:picLocks noGrp="1" noRot="1" noChangeAspect="1" noMove="1" noResize="1" noEditPoints="1" noAdjustHandles="1" noChangeArrowheads="1" noChangeShapeType="1" noCrop="1"/>
          </p:cNvPicPr>
          <p:nvPr/>
        </p:nvPicPr>
        <p:blipFill>
          <a:blip r:embed="rId3"/>
          <a:stretch>
            <a:fillRect/>
          </a:stretch>
        </p:blipFill>
        <p:spPr>
          <a:xfrm>
            <a:off x="2928779" y="1698379"/>
            <a:ext cx="6147779" cy="4318109"/>
          </a:xfrm>
          <a:prstGeom prst="rect">
            <a:avLst/>
          </a:prstGeom>
        </p:spPr>
      </p:pic>
      <p:sp>
        <p:nvSpPr>
          <p:cNvPr id="3" name="ZoneTexte 2">
            <a:extLst>
              <a:ext uri="{FF2B5EF4-FFF2-40B4-BE49-F238E27FC236}">
                <a16:creationId xmlns:a16="http://schemas.microsoft.com/office/drawing/2014/main" id="{E19D8F88-0343-989D-F99C-E5710B2A244E}"/>
              </a:ext>
            </a:extLst>
          </p:cNvPr>
          <p:cNvSpPr txBox="1"/>
          <p:nvPr/>
        </p:nvSpPr>
        <p:spPr>
          <a:xfrm>
            <a:off x="2784720" y="5439785"/>
            <a:ext cx="1106393" cy="369332"/>
          </a:xfrm>
          <a:prstGeom prst="rect">
            <a:avLst/>
          </a:prstGeom>
          <a:noFill/>
        </p:spPr>
        <p:txBody>
          <a:bodyPr wrap="none" rtlCol="0">
            <a:spAutoFit/>
          </a:bodyPr>
          <a:lstStyle/>
          <a:p>
            <a:r>
              <a:rPr lang="fr-FR">
                <a:latin typeface="Raleway" pitchFamily="2" charset="0"/>
              </a:rPr>
              <a:t>CADRER</a:t>
            </a:r>
          </a:p>
        </p:txBody>
      </p:sp>
      <p:sp>
        <p:nvSpPr>
          <p:cNvPr id="8" name="ZoneTexte 7">
            <a:extLst>
              <a:ext uri="{FF2B5EF4-FFF2-40B4-BE49-F238E27FC236}">
                <a16:creationId xmlns:a16="http://schemas.microsoft.com/office/drawing/2014/main" id="{B6B81E45-A730-5CD3-82CA-033AAB8B99E8}"/>
              </a:ext>
            </a:extLst>
          </p:cNvPr>
          <p:cNvSpPr txBox="1"/>
          <p:nvPr/>
        </p:nvSpPr>
        <p:spPr>
          <a:xfrm>
            <a:off x="3704664" y="4396109"/>
            <a:ext cx="1366080" cy="369332"/>
          </a:xfrm>
          <a:prstGeom prst="rect">
            <a:avLst/>
          </a:prstGeom>
          <a:noFill/>
        </p:spPr>
        <p:txBody>
          <a:bodyPr wrap="none" rtlCol="0">
            <a:spAutoFit/>
          </a:bodyPr>
          <a:lstStyle/>
          <a:p>
            <a:r>
              <a:rPr lang="fr-FR">
                <a:latin typeface="Raleway" pitchFamily="2" charset="0"/>
              </a:rPr>
              <a:t>EXPLORER</a:t>
            </a:r>
          </a:p>
        </p:txBody>
      </p:sp>
      <p:sp>
        <p:nvSpPr>
          <p:cNvPr id="10" name="ZoneTexte 9">
            <a:extLst>
              <a:ext uri="{FF2B5EF4-FFF2-40B4-BE49-F238E27FC236}">
                <a16:creationId xmlns:a16="http://schemas.microsoft.com/office/drawing/2014/main" id="{690071EF-5B90-E34C-C610-3AC39D06502A}"/>
              </a:ext>
            </a:extLst>
          </p:cNvPr>
          <p:cNvSpPr txBox="1"/>
          <p:nvPr/>
        </p:nvSpPr>
        <p:spPr>
          <a:xfrm>
            <a:off x="4423643" y="2727665"/>
            <a:ext cx="1071127" cy="369332"/>
          </a:xfrm>
          <a:prstGeom prst="rect">
            <a:avLst/>
          </a:prstGeom>
          <a:noFill/>
        </p:spPr>
        <p:txBody>
          <a:bodyPr wrap="none" rtlCol="0">
            <a:spAutoFit/>
          </a:bodyPr>
          <a:lstStyle/>
          <a:p>
            <a:r>
              <a:rPr lang="fr-FR">
                <a:latin typeface="Raleway" pitchFamily="2" charset="0"/>
              </a:rPr>
              <a:t>DÉFINIR</a:t>
            </a:r>
          </a:p>
        </p:txBody>
      </p:sp>
      <p:sp>
        <p:nvSpPr>
          <p:cNvPr id="11" name="ZoneTexte 10">
            <a:extLst>
              <a:ext uri="{FF2B5EF4-FFF2-40B4-BE49-F238E27FC236}">
                <a16:creationId xmlns:a16="http://schemas.microsoft.com/office/drawing/2014/main" id="{9F852391-0E41-057A-8095-9F6FB3EFB4A2}"/>
              </a:ext>
            </a:extLst>
          </p:cNvPr>
          <p:cNvSpPr txBox="1"/>
          <p:nvPr/>
        </p:nvSpPr>
        <p:spPr>
          <a:xfrm>
            <a:off x="6685116" y="2064909"/>
            <a:ext cx="840295" cy="369332"/>
          </a:xfrm>
          <a:prstGeom prst="rect">
            <a:avLst/>
          </a:prstGeom>
          <a:noFill/>
        </p:spPr>
        <p:txBody>
          <a:bodyPr wrap="none" rtlCol="0">
            <a:spAutoFit/>
          </a:bodyPr>
          <a:lstStyle/>
          <a:p>
            <a:r>
              <a:rPr lang="fr-FR">
                <a:latin typeface="Raleway" pitchFamily="2" charset="0"/>
              </a:rPr>
              <a:t>IDÉER</a:t>
            </a:r>
          </a:p>
        </p:txBody>
      </p:sp>
      <p:sp>
        <p:nvSpPr>
          <p:cNvPr id="14" name="ZoneTexte 13">
            <a:extLst>
              <a:ext uri="{FF2B5EF4-FFF2-40B4-BE49-F238E27FC236}">
                <a16:creationId xmlns:a16="http://schemas.microsoft.com/office/drawing/2014/main" id="{37EC9C3A-CED5-DF34-BB1F-7AE4D1C1BCA0}"/>
              </a:ext>
            </a:extLst>
          </p:cNvPr>
          <p:cNvSpPr txBox="1"/>
          <p:nvPr/>
        </p:nvSpPr>
        <p:spPr>
          <a:xfrm>
            <a:off x="8128993" y="3704337"/>
            <a:ext cx="1694695" cy="369332"/>
          </a:xfrm>
          <a:prstGeom prst="rect">
            <a:avLst/>
          </a:prstGeom>
          <a:noFill/>
        </p:spPr>
        <p:txBody>
          <a:bodyPr wrap="none" rtlCol="0">
            <a:spAutoFit/>
          </a:bodyPr>
          <a:lstStyle/>
          <a:p>
            <a:r>
              <a:rPr lang="fr-FR">
                <a:latin typeface="Raleway" pitchFamily="2" charset="0"/>
              </a:rPr>
              <a:t>PROTOTYPER</a:t>
            </a:r>
          </a:p>
        </p:txBody>
      </p:sp>
      <p:sp>
        <p:nvSpPr>
          <p:cNvPr id="15" name="ZoneTexte 14">
            <a:extLst>
              <a:ext uri="{FF2B5EF4-FFF2-40B4-BE49-F238E27FC236}">
                <a16:creationId xmlns:a16="http://schemas.microsoft.com/office/drawing/2014/main" id="{D135C905-74DD-0D5F-A9A0-B8FA3577E7DF}"/>
              </a:ext>
            </a:extLst>
          </p:cNvPr>
          <p:cNvSpPr txBox="1"/>
          <p:nvPr/>
        </p:nvSpPr>
        <p:spPr>
          <a:xfrm>
            <a:off x="6773366" y="5798120"/>
            <a:ext cx="1039067" cy="369332"/>
          </a:xfrm>
          <a:prstGeom prst="rect">
            <a:avLst/>
          </a:prstGeom>
          <a:noFill/>
        </p:spPr>
        <p:txBody>
          <a:bodyPr wrap="none" rtlCol="0">
            <a:spAutoFit/>
          </a:bodyPr>
          <a:lstStyle/>
          <a:p>
            <a:r>
              <a:rPr lang="fr-FR">
                <a:latin typeface="Raleway" pitchFamily="2" charset="0"/>
              </a:rPr>
              <a:t>TESTER</a:t>
            </a:r>
          </a:p>
        </p:txBody>
      </p:sp>
      <p:sp>
        <p:nvSpPr>
          <p:cNvPr id="16" name="Ellipse 15">
            <a:extLst>
              <a:ext uri="{FF2B5EF4-FFF2-40B4-BE49-F238E27FC236}">
                <a16:creationId xmlns:a16="http://schemas.microsoft.com/office/drawing/2014/main" id="{848CE46A-E5BC-3F07-F4C0-B43EE9F03700}"/>
              </a:ext>
            </a:extLst>
          </p:cNvPr>
          <p:cNvSpPr/>
          <p:nvPr/>
        </p:nvSpPr>
        <p:spPr>
          <a:xfrm>
            <a:off x="3154331" y="5043388"/>
            <a:ext cx="360000" cy="360000"/>
          </a:xfrm>
          <a:prstGeom prst="ellipse">
            <a:avLst/>
          </a:prstGeom>
          <a:solidFill>
            <a:srgbClr val="0D4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solidFill>
                  <a:schemeClr val="bg1"/>
                </a:solidFill>
              </a:rPr>
              <a:t>1</a:t>
            </a:r>
          </a:p>
        </p:txBody>
      </p:sp>
      <p:sp>
        <p:nvSpPr>
          <p:cNvPr id="17" name="Ellipse 16">
            <a:extLst>
              <a:ext uri="{FF2B5EF4-FFF2-40B4-BE49-F238E27FC236}">
                <a16:creationId xmlns:a16="http://schemas.microsoft.com/office/drawing/2014/main" id="{EA7FD14D-339E-9036-2BE4-A3F324EA62C3}"/>
              </a:ext>
            </a:extLst>
          </p:cNvPr>
          <p:cNvSpPr/>
          <p:nvPr/>
        </p:nvSpPr>
        <p:spPr>
          <a:xfrm>
            <a:off x="4207704" y="4005565"/>
            <a:ext cx="360000" cy="360000"/>
          </a:xfrm>
          <a:prstGeom prst="ellipse">
            <a:avLst/>
          </a:prstGeom>
          <a:solidFill>
            <a:srgbClr val="0D4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solidFill>
                  <a:schemeClr val="bg1"/>
                </a:solidFill>
              </a:rPr>
              <a:t>2</a:t>
            </a:r>
          </a:p>
        </p:txBody>
      </p:sp>
      <p:sp>
        <p:nvSpPr>
          <p:cNvPr id="18" name="Ellipse 17">
            <a:extLst>
              <a:ext uri="{FF2B5EF4-FFF2-40B4-BE49-F238E27FC236}">
                <a16:creationId xmlns:a16="http://schemas.microsoft.com/office/drawing/2014/main" id="{4F0C2F22-24E8-57F3-B54E-04599D465FB4}"/>
              </a:ext>
            </a:extLst>
          </p:cNvPr>
          <p:cNvSpPr/>
          <p:nvPr/>
        </p:nvSpPr>
        <p:spPr>
          <a:xfrm>
            <a:off x="4779207" y="2354642"/>
            <a:ext cx="360000" cy="360000"/>
          </a:xfrm>
          <a:prstGeom prst="ellipse">
            <a:avLst/>
          </a:prstGeom>
          <a:solidFill>
            <a:srgbClr val="0D4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solidFill>
                  <a:schemeClr val="bg1"/>
                </a:solidFill>
              </a:rPr>
              <a:t>3</a:t>
            </a:r>
          </a:p>
        </p:txBody>
      </p:sp>
      <p:sp>
        <p:nvSpPr>
          <p:cNvPr id="19" name="Ellipse 18">
            <a:extLst>
              <a:ext uri="{FF2B5EF4-FFF2-40B4-BE49-F238E27FC236}">
                <a16:creationId xmlns:a16="http://schemas.microsoft.com/office/drawing/2014/main" id="{B6A0E8E0-A159-7FBE-3204-1AD596A1D9BC}"/>
              </a:ext>
            </a:extLst>
          </p:cNvPr>
          <p:cNvSpPr/>
          <p:nvPr/>
        </p:nvSpPr>
        <p:spPr>
          <a:xfrm>
            <a:off x="6925264" y="1679509"/>
            <a:ext cx="360000" cy="360000"/>
          </a:xfrm>
          <a:prstGeom prst="ellipse">
            <a:avLst/>
          </a:prstGeom>
          <a:solidFill>
            <a:srgbClr val="0D4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solidFill>
                  <a:schemeClr val="bg1"/>
                </a:solidFill>
              </a:rPr>
              <a:t>4</a:t>
            </a:r>
          </a:p>
        </p:txBody>
      </p:sp>
      <p:sp>
        <p:nvSpPr>
          <p:cNvPr id="20" name="Ellipse 19">
            <a:extLst>
              <a:ext uri="{FF2B5EF4-FFF2-40B4-BE49-F238E27FC236}">
                <a16:creationId xmlns:a16="http://schemas.microsoft.com/office/drawing/2014/main" id="{5EA3BC78-F514-6F79-DA8C-7DFD654E81E3}"/>
              </a:ext>
            </a:extLst>
          </p:cNvPr>
          <p:cNvSpPr/>
          <p:nvPr/>
        </p:nvSpPr>
        <p:spPr>
          <a:xfrm>
            <a:off x="8796341" y="3312767"/>
            <a:ext cx="360000" cy="360000"/>
          </a:xfrm>
          <a:prstGeom prst="ellipse">
            <a:avLst/>
          </a:prstGeom>
          <a:solidFill>
            <a:srgbClr val="0D4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solidFill>
                  <a:schemeClr val="bg1"/>
                </a:solidFill>
              </a:rPr>
              <a:t>5</a:t>
            </a:r>
          </a:p>
        </p:txBody>
      </p:sp>
      <p:sp>
        <p:nvSpPr>
          <p:cNvPr id="21" name="Ellipse 20">
            <a:extLst>
              <a:ext uri="{FF2B5EF4-FFF2-40B4-BE49-F238E27FC236}">
                <a16:creationId xmlns:a16="http://schemas.microsoft.com/office/drawing/2014/main" id="{9397F245-D316-89EA-FAEA-A182CA3A5D34}"/>
              </a:ext>
            </a:extLst>
          </p:cNvPr>
          <p:cNvSpPr/>
          <p:nvPr/>
        </p:nvSpPr>
        <p:spPr>
          <a:xfrm>
            <a:off x="7112512" y="5412720"/>
            <a:ext cx="360000" cy="360000"/>
          </a:xfrm>
          <a:prstGeom prst="ellipse">
            <a:avLst/>
          </a:prstGeom>
          <a:solidFill>
            <a:srgbClr val="0D4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solidFill>
                  <a:schemeClr val="bg1"/>
                </a:solidFill>
              </a:rPr>
              <a:t>6</a:t>
            </a:r>
          </a:p>
        </p:txBody>
      </p:sp>
      <p:sp>
        <p:nvSpPr>
          <p:cNvPr id="5" name="Ellipse 4">
            <a:extLst>
              <a:ext uri="{FF2B5EF4-FFF2-40B4-BE49-F238E27FC236}">
                <a16:creationId xmlns:a16="http://schemas.microsoft.com/office/drawing/2014/main" id="{A6C0F99F-1A22-4ABA-9EE9-39D2E5BEA874}"/>
              </a:ext>
            </a:extLst>
          </p:cNvPr>
          <p:cNvSpPr/>
          <p:nvPr/>
        </p:nvSpPr>
        <p:spPr>
          <a:xfrm>
            <a:off x="2614331" y="4683388"/>
            <a:ext cx="1440000" cy="1440000"/>
          </a:xfrm>
          <a:prstGeom prst="ellipse">
            <a:avLst/>
          </a:prstGeom>
          <a:noFill/>
          <a:ln w="28575">
            <a:solidFill>
              <a:srgbClr val="FF77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46244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2DB10524-6246-6B5A-A4E6-33029689E9D3}"/>
              </a:ext>
            </a:extLst>
          </p:cNvPr>
          <p:cNvSpPr>
            <a:spLocks noGrp="1"/>
          </p:cNvSpPr>
          <p:nvPr>
            <p:ph type="body" sz="quarter" idx="10"/>
          </p:nvPr>
        </p:nvSpPr>
        <p:spPr>
          <a:xfrm>
            <a:off x="3313043" y="2225294"/>
            <a:ext cx="7350035" cy="566109"/>
          </a:xfrm>
        </p:spPr>
        <p:txBody>
          <a:bodyPr>
            <a:noAutofit/>
          </a:bodyPr>
          <a:lstStyle/>
          <a:p>
            <a:r>
              <a:rPr lang="fr-FR" b="1" dirty="0">
                <a:latin typeface="Raleway" pitchFamily="2" charset="0"/>
              </a:rPr>
              <a:t>Université Paris Sciences et Lettres </a:t>
            </a:r>
            <a:r>
              <a:rPr lang="fr-FR" dirty="0">
                <a:latin typeface="Raleway" pitchFamily="2" charset="0"/>
              </a:rPr>
              <a:t>: regroupement d’établissements de l’enseignement supérieur et de la recherche</a:t>
            </a:r>
          </a:p>
        </p:txBody>
      </p:sp>
      <p:sp>
        <p:nvSpPr>
          <p:cNvPr id="2" name="Espace réservé du texte 2">
            <a:extLst>
              <a:ext uri="{FF2B5EF4-FFF2-40B4-BE49-F238E27FC236}">
                <a16:creationId xmlns:a16="http://schemas.microsoft.com/office/drawing/2014/main" id="{DE66969C-0C49-D1DF-55D0-EB95110B0EA8}"/>
              </a:ext>
            </a:extLst>
          </p:cNvPr>
          <p:cNvSpPr txBox="1">
            <a:spLocks/>
          </p:cNvSpPr>
          <p:nvPr/>
        </p:nvSpPr>
        <p:spPr>
          <a:xfrm>
            <a:off x="698500" y="869543"/>
            <a:ext cx="10795000" cy="7590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4400" dirty="0">
                <a:solidFill>
                  <a:srgbClr val="0D4050"/>
                </a:solidFill>
                <a:latin typeface="Raleway" pitchFamily="2" charset="0"/>
              </a:rPr>
              <a:t>Contexte</a:t>
            </a:r>
          </a:p>
        </p:txBody>
      </p:sp>
      <p:pic>
        <p:nvPicPr>
          <p:cNvPr id="6" name="Image 5" descr="Une image contenant noir, obscurité&#10;&#10;Description générée automatiquement">
            <a:extLst>
              <a:ext uri="{FF2B5EF4-FFF2-40B4-BE49-F238E27FC236}">
                <a16:creationId xmlns:a16="http://schemas.microsoft.com/office/drawing/2014/main" id="{548C4587-155E-A2FC-9B7B-FC5266DE1D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9503" y="2171748"/>
            <a:ext cx="673200" cy="673200"/>
          </a:xfrm>
          <a:prstGeom prst="rect">
            <a:avLst/>
          </a:prstGeom>
        </p:spPr>
      </p:pic>
      <p:pic>
        <p:nvPicPr>
          <p:cNvPr id="8" name="Image 7" descr="Une image contenant noir, obscurité&#10;&#10;Description générée automatiquement">
            <a:extLst>
              <a:ext uri="{FF2B5EF4-FFF2-40B4-BE49-F238E27FC236}">
                <a16:creationId xmlns:a16="http://schemas.microsoft.com/office/drawing/2014/main" id="{331767ED-07AF-3A09-CFAA-162305E618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9503" y="3251235"/>
            <a:ext cx="673200" cy="673200"/>
          </a:xfrm>
          <a:prstGeom prst="rect">
            <a:avLst/>
          </a:prstGeom>
        </p:spPr>
      </p:pic>
      <p:pic>
        <p:nvPicPr>
          <p:cNvPr id="10" name="Image 9" descr="Une image contenant noir, obscurité&#10;&#10;Description générée automatiquement">
            <a:extLst>
              <a:ext uri="{FF2B5EF4-FFF2-40B4-BE49-F238E27FC236}">
                <a16:creationId xmlns:a16="http://schemas.microsoft.com/office/drawing/2014/main" id="{28F6B37C-67D6-23E4-E8E3-CEEEACFC0F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9503" y="4416114"/>
            <a:ext cx="673200" cy="673200"/>
          </a:xfrm>
          <a:prstGeom prst="rect">
            <a:avLst/>
          </a:prstGeom>
        </p:spPr>
      </p:pic>
      <p:sp>
        <p:nvSpPr>
          <p:cNvPr id="11" name="ZoneTexte 10">
            <a:extLst>
              <a:ext uri="{FF2B5EF4-FFF2-40B4-BE49-F238E27FC236}">
                <a16:creationId xmlns:a16="http://schemas.microsoft.com/office/drawing/2014/main" id="{FF496DD6-5298-9737-3F18-96CE62BE090B}"/>
              </a:ext>
            </a:extLst>
          </p:cNvPr>
          <p:cNvSpPr txBox="1"/>
          <p:nvPr/>
        </p:nvSpPr>
        <p:spPr>
          <a:xfrm>
            <a:off x="3313043" y="3268306"/>
            <a:ext cx="7350035" cy="646331"/>
          </a:xfrm>
          <a:prstGeom prst="rect">
            <a:avLst/>
          </a:prstGeom>
          <a:noFill/>
        </p:spPr>
        <p:txBody>
          <a:bodyPr wrap="square" rtlCol="0">
            <a:spAutoFit/>
          </a:bodyPr>
          <a:lstStyle/>
          <a:p>
            <a:r>
              <a:rPr lang="fr-FR" b="1" dirty="0">
                <a:latin typeface="Raleway" pitchFamily="2" charset="0"/>
              </a:rPr>
              <a:t>Centre d’innovation pédagogique </a:t>
            </a:r>
            <a:r>
              <a:rPr lang="fr-FR" dirty="0">
                <a:latin typeface="Raleway" pitchFamily="2" charset="0"/>
              </a:rPr>
              <a:t>: mise en place de Moodle pour tous les établissements de PSL depuis 2021 &amp; accompagnement*</a:t>
            </a:r>
          </a:p>
        </p:txBody>
      </p:sp>
      <p:sp>
        <p:nvSpPr>
          <p:cNvPr id="12" name="ZoneTexte 11">
            <a:extLst>
              <a:ext uri="{FF2B5EF4-FFF2-40B4-BE49-F238E27FC236}">
                <a16:creationId xmlns:a16="http://schemas.microsoft.com/office/drawing/2014/main" id="{DA1D44EA-21FD-C182-C886-8D2357C3AA12}"/>
              </a:ext>
            </a:extLst>
          </p:cNvPr>
          <p:cNvSpPr txBox="1"/>
          <p:nvPr/>
        </p:nvSpPr>
        <p:spPr>
          <a:xfrm>
            <a:off x="3313043" y="4291049"/>
            <a:ext cx="7350035" cy="923330"/>
          </a:xfrm>
          <a:prstGeom prst="rect">
            <a:avLst/>
          </a:prstGeom>
          <a:noFill/>
        </p:spPr>
        <p:txBody>
          <a:bodyPr wrap="square" rtlCol="0">
            <a:spAutoFit/>
          </a:bodyPr>
          <a:lstStyle/>
          <a:p>
            <a:r>
              <a:rPr lang="fr-FR" b="1" dirty="0">
                <a:latin typeface="Raleway" pitchFamily="2" charset="0"/>
              </a:rPr>
              <a:t>Echange avec les utilisateurs </a:t>
            </a:r>
            <a:r>
              <a:rPr lang="fr-FR" dirty="0">
                <a:latin typeface="Raleway" pitchFamily="2" charset="0"/>
              </a:rPr>
              <a:t>en mars/avril 2023 pour connaître les usages de la plateforme et l’expérience vécue par </a:t>
            </a:r>
          </a:p>
          <a:p>
            <a:r>
              <a:rPr lang="fr-FR" dirty="0">
                <a:latin typeface="Raleway" pitchFamily="2" charset="0"/>
              </a:rPr>
              <a:t>les utilisateurs</a:t>
            </a:r>
          </a:p>
        </p:txBody>
      </p:sp>
    </p:spTree>
    <p:extLst>
      <p:ext uri="{BB962C8B-B14F-4D97-AF65-F5344CB8AC3E}">
        <p14:creationId xmlns:p14="http://schemas.microsoft.com/office/powerpoint/2010/main" val="76012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83276AE-1DE3-6E35-63EF-4D5B7B9941DF}"/>
              </a:ext>
            </a:extLst>
          </p:cNvPr>
          <p:cNvSpPr>
            <a:spLocks noGrp="1"/>
          </p:cNvSpPr>
          <p:nvPr>
            <p:ph type="body" sz="quarter" idx="12"/>
          </p:nvPr>
        </p:nvSpPr>
        <p:spPr>
          <a:xfrm>
            <a:off x="2014538" y="1047428"/>
            <a:ext cx="8162925" cy="759011"/>
          </a:xfrm>
        </p:spPr>
        <p:txBody>
          <a:bodyPr/>
          <a:lstStyle/>
          <a:p>
            <a:pPr algn="ctr"/>
            <a:r>
              <a:rPr lang="fr-FR"/>
              <a:t>L’accompagnement proposé</a:t>
            </a:r>
          </a:p>
        </p:txBody>
      </p:sp>
      <p:sp>
        <p:nvSpPr>
          <p:cNvPr id="2" name="Rectangle : coins arrondis 1">
            <a:extLst>
              <a:ext uri="{FF2B5EF4-FFF2-40B4-BE49-F238E27FC236}">
                <a16:creationId xmlns:a16="http://schemas.microsoft.com/office/drawing/2014/main" id="{A497421E-21A7-79F7-3C9E-37B29D388E44}"/>
              </a:ext>
            </a:extLst>
          </p:cNvPr>
          <p:cNvSpPr/>
          <p:nvPr/>
        </p:nvSpPr>
        <p:spPr>
          <a:xfrm>
            <a:off x="317500" y="2740160"/>
            <a:ext cx="3340100" cy="3070411"/>
          </a:xfrm>
          <a:prstGeom prst="roundRect">
            <a:avLst/>
          </a:prstGeom>
          <a:ln w="28575">
            <a:solidFill>
              <a:srgbClr val="FF7700"/>
            </a:solidFill>
          </a:ln>
        </p:spPr>
        <p:style>
          <a:lnRef idx="2">
            <a:schemeClr val="accent6"/>
          </a:lnRef>
          <a:fillRef idx="1">
            <a:schemeClr val="lt1"/>
          </a:fillRef>
          <a:effectRef idx="0">
            <a:schemeClr val="accent6"/>
          </a:effectRef>
          <a:fontRef idx="minor">
            <a:schemeClr val="dk1"/>
          </a:fontRef>
        </p:style>
        <p:txBody>
          <a:bodyPr rtlCol="0" anchor="t"/>
          <a:lstStyle/>
          <a:p>
            <a:pPr algn="ctr"/>
            <a:r>
              <a:rPr lang="fr-FR" sz="2000" b="1" i="0" dirty="0">
                <a:solidFill>
                  <a:srgbClr val="303133"/>
                </a:solidFill>
                <a:effectLst/>
                <a:latin typeface="Raleway" pitchFamily="2" charset="77"/>
              </a:rPr>
              <a:t>Formations à Moodle</a:t>
            </a:r>
          </a:p>
          <a:p>
            <a:pPr algn="ctr"/>
            <a:endParaRPr lang="fr-FR" b="0" i="0" dirty="0">
              <a:solidFill>
                <a:srgbClr val="303133"/>
              </a:solidFill>
              <a:effectLst/>
              <a:latin typeface="YACgEev4gKc 0"/>
            </a:endParaRPr>
          </a:p>
          <a:p>
            <a:r>
              <a:rPr lang="fr-FR" b="0" i="0" dirty="0">
                <a:solidFill>
                  <a:srgbClr val="303133"/>
                </a:solidFill>
                <a:effectLst/>
                <a:latin typeface="Raleway" pitchFamily="2" charset="77"/>
              </a:rPr>
              <a:t>Nombre de formations sur l’année 2022-2023 : </a:t>
            </a:r>
            <a:r>
              <a:rPr lang="fr-FR" b="1" i="0" dirty="0">
                <a:solidFill>
                  <a:srgbClr val="303133"/>
                </a:solidFill>
                <a:effectLst/>
                <a:latin typeface="Raleway" pitchFamily="2" charset="77"/>
              </a:rPr>
              <a:t>11</a:t>
            </a:r>
          </a:p>
          <a:p>
            <a:endParaRPr lang="fr-FR" dirty="0">
              <a:solidFill>
                <a:srgbClr val="303133"/>
              </a:solidFill>
              <a:effectLst/>
              <a:latin typeface="Raleway" pitchFamily="2" charset="77"/>
            </a:endParaRPr>
          </a:p>
          <a:p>
            <a:r>
              <a:rPr lang="fr-FR" b="0" i="0" dirty="0">
                <a:solidFill>
                  <a:srgbClr val="303133"/>
                </a:solidFill>
                <a:effectLst/>
                <a:latin typeface="Raleway" pitchFamily="2" charset="77"/>
              </a:rPr>
              <a:t>Nombre de participants sur l’année 2022-2023 : </a:t>
            </a:r>
            <a:r>
              <a:rPr lang="fr-FR" b="1" i="0" dirty="0">
                <a:solidFill>
                  <a:srgbClr val="303133"/>
                </a:solidFill>
                <a:effectLst/>
                <a:latin typeface="Raleway" pitchFamily="2" charset="77"/>
              </a:rPr>
              <a:t>80</a:t>
            </a:r>
            <a:r>
              <a:rPr lang="fr-FR" b="0" i="0" dirty="0">
                <a:solidFill>
                  <a:srgbClr val="303133"/>
                </a:solidFill>
                <a:effectLst/>
                <a:latin typeface="Raleway" pitchFamily="2" charset="77"/>
              </a:rPr>
              <a:t> sur 3 200</a:t>
            </a:r>
            <a:endParaRPr lang="fr-FR" dirty="0">
              <a:solidFill>
                <a:srgbClr val="303133"/>
              </a:solidFill>
              <a:effectLst/>
              <a:latin typeface="Raleway" pitchFamily="2" charset="77"/>
            </a:endParaRPr>
          </a:p>
        </p:txBody>
      </p:sp>
      <p:sp>
        <p:nvSpPr>
          <p:cNvPr id="4" name="Rectangle : coins arrondis 3">
            <a:extLst>
              <a:ext uri="{FF2B5EF4-FFF2-40B4-BE49-F238E27FC236}">
                <a16:creationId xmlns:a16="http://schemas.microsoft.com/office/drawing/2014/main" id="{04BDBABA-1965-ABAC-6701-94B1DB5DE7D5}"/>
              </a:ext>
            </a:extLst>
          </p:cNvPr>
          <p:cNvSpPr/>
          <p:nvPr/>
        </p:nvSpPr>
        <p:spPr>
          <a:xfrm>
            <a:off x="4425950" y="2740160"/>
            <a:ext cx="3340100" cy="3070411"/>
          </a:xfrm>
          <a:prstGeom prst="roundRect">
            <a:avLst/>
          </a:prstGeom>
          <a:ln w="28575">
            <a:solidFill>
              <a:srgbClr val="FF7700"/>
            </a:solidFill>
          </a:ln>
        </p:spPr>
        <p:style>
          <a:lnRef idx="2">
            <a:schemeClr val="accent6"/>
          </a:lnRef>
          <a:fillRef idx="1">
            <a:schemeClr val="lt1"/>
          </a:fillRef>
          <a:effectRef idx="0">
            <a:schemeClr val="accent6"/>
          </a:effectRef>
          <a:fontRef idx="minor">
            <a:schemeClr val="dk1"/>
          </a:fontRef>
        </p:style>
        <p:txBody>
          <a:bodyPr rtlCol="0" anchor="t"/>
          <a:lstStyle/>
          <a:p>
            <a:pPr algn="ctr"/>
            <a:r>
              <a:rPr lang="fr-FR" sz="2000" b="1" i="0">
                <a:solidFill>
                  <a:srgbClr val="303133"/>
                </a:solidFill>
                <a:effectLst/>
                <a:latin typeface="Raleway" pitchFamily="2" charset="77"/>
              </a:rPr>
              <a:t>Support Moodle</a:t>
            </a:r>
          </a:p>
          <a:p>
            <a:endParaRPr lang="fr-FR" b="0" i="0">
              <a:solidFill>
                <a:srgbClr val="303133"/>
              </a:solidFill>
              <a:effectLst/>
              <a:latin typeface="YACgEev4gKc 0"/>
            </a:endParaRPr>
          </a:p>
          <a:p>
            <a:r>
              <a:rPr lang="fr-FR" b="0" i="0">
                <a:solidFill>
                  <a:srgbClr val="303133"/>
                </a:solidFill>
                <a:effectLst/>
                <a:latin typeface="Raleway" pitchFamily="2" charset="77"/>
              </a:rPr>
              <a:t>Nombre de demandes sur le support depuis juillet 2022 : </a:t>
            </a:r>
            <a:r>
              <a:rPr lang="fr-FR" b="1" i="0">
                <a:solidFill>
                  <a:srgbClr val="303133"/>
                </a:solidFill>
                <a:effectLst/>
                <a:latin typeface="Raleway" pitchFamily="2" charset="77"/>
              </a:rPr>
              <a:t>4715</a:t>
            </a:r>
          </a:p>
          <a:p>
            <a:endParaRPr lang="fr-FR">
              <a:solidFill>
                <a:srgbClr val="303133"/>
              </a:solidFill>
              <a:effectLst/>
              <a:latin typeface="Raleway" pitchFamily="2" charset="77"/>
            </a:endParaRPr>
          </a:p>
          <a:p>
            <a:r>
              <a:rPr lang="fr-FR" b="0" i="0">
                <a:solidFill>
                  <a:srgbClr val="303133"/>
                </a:solidFill>
                <a:effectLst/>
                <a:latin typeface="Raleway" pitchFamily="2" charset="77"/>
              </a:rPr>
              <a:t>Nombre de demandes pour des conseils/formations : </a:t>
            </a:r>
            <a:r>
              <a:rPr lang="fr-FR" b="1" i="0">
                <a:solidFill>
                  <a:srgbClr val="303133"/>
                </a:solidFill>
                <a:effectLst/>
                <a:latin typeface="Raleway" pitchFamily="2" charset="77"/>
              </a:rPr>
              <a:t>347</a:t>
            </a:r>
            <a:endParaRPr lang="fr-FR">
              <a:solidFill>
                <a:srgbClr val="303133"/>
              </a:solidFill>
              <a:effectLst/>
              <a:latin typeface="Raleway" pitchFamily="2" charset="77"/>
            </a:endParaRPr>
          </a:p>
        </p:txBody>
      </p:sp>
      <p:sp>
        <p:nvSpPr>
          <p:cNvPr id="5" name="Rectangle : coins arrondis 4">
            <a:extLst>
              <a:ext uri="{FF2B5EF4-FFF2-40B4-BE49-F238E27FC236}">
                <a16:creationId xmlns:a16="http://schemas.microsoft.com/office/drawing/2014/main" id="{BB1A847B-F187-8026-A41B-85CBC3872DEA}"/>
              </a:ext>
            </a:extLst>
          </p:cNvPr>
          <p:cNvSpPr/>
          <p:nvPr/>
        </p:nvSpPr>
        <p:spPr>
          <a:xfrm>
            <a:off x="8534402" y="2740160"/>
            <a:ext cx="3340100" cy="3070411"/>
          </a:xfrm>
          <a:prstGeom prst="roundRect">
            <a:avLst/>
          </a:prstGeom>
          <a:ln w="28575">
            <a:solidFill>
              <a:srgbClr val="FF7700"/>
            </a:solidFill>
          </a:ln>
        </p:spPr>
        <p:style>
          <a:lnRef idx="2">
            <a:schemeClr val="accent6"/>
          </a:lnRef>
          <a:fillRef idx="1">
            <a:schemeClr val="lt1"/>
          </a:fillRef>
          <a:effectRef idx="0">
            <a:schemeClr val="accent6"/>
          </a:effectRef>
          <a:fontRef idx="minor">
            <a:schemeClr val="dk1"/>
          </a:fontRef>
        </p:style>
        <p:txBody>
          <a:bodyPr rtlCol="0" anchor="t"/>
          <a:lstStyle/>
          <a:p>
            <a:pPr algn="ctr"/>
            <a:r>
              <a:rPr lang="fr-FR" sz="2000" b="1" i="0">
                <a:solidFill>
                  <a:srgbClr val="303133"/>
                </a:solidFill>
                <a:effectLst/>
                <a:latin typeface="Raleway" pitchFamily="2" charset="77"/>
              </a:rPr>
              <a:t>Tutoriels</a:t>
            </a:r>
            <a:endParaRPr lang="fr-FR" b="1" i="0">
              <a:solidFill>
                <a:srgbClr val="303133"/>
              </a:solidFill>
              <a:effectLst/>
              <a:latin typeface="Raleway" pitchFamily="2" charset="77"/>
            </a:endParaRPr>
          </a:p>
          <a:p>
            <a:endParaRPr lang="fr-FR" b="0" i="0">
              <a:solidFill>
                <a:srgbClr val="303133"/>
              </a:solidFill>
              <a:effectLst/>
              <a:latin typeface="YACgEev4gKc 0"/>
            </a:endParaRPr>
          </a:p>
          <a:p>
            <a:r>
              <a:rPr lang="fr-FR" b="0" i="0">
                <a:solidFill>
                  <a:srgbClr val="303133"/>
                </a:solidFill>
                <a:effectLst/>
                <a:latin typeface="Raleway" pitchFamily="2" charset="77"/>
              </a:rPr>
              <a:t>Nombre de tutoriels proposés : </a:t>
            </a:r>
            <a:r>
              <a:rPr lang="fr-FR" b="1" i="0">
                <a:solidFill>
                  <a:srgbClr val="303133"/>
                </a:solidFill>
                <a:effectLst/>
                <a:latin typeface="Raleway" pitchFamily="2" charset="77"/>
              </a:rPr>
              <a:t>44</a:t>
            </a:r>
          </a:p>
          <a:p>
            <a:endParaRPr lang="fr-FR">
              <a:solidFill>
                <a:srgbClr val="303133"/>
              </a:solidFill>
              <a:effectLst/>
              <a:latin typeface="Raleway" pitchFamily="2" charset="77"/>
            </a:endParaRPr>
          </a:p>
          <a:p>
            <a:r>
              <a:rPr lang="fr-FR" b="0" i="0">
                <a:solidFill>
                  <a:srgbClr val="303133"/>
                </a:solidFill>
                <a:effectLst/>
                <a:latin typeface="Raleway" pitchFamily="2" charset="77"/>
              </a:rPr>
              <a:t>Nombre de visites total sur l'espace d'aide depuis juillet 2021 : </a:t>
            </a:r>
            <a:r>
              <a:rPr lang="fr-FR" b="1" i="0">
                <a:solidFill>
                  <a:srgbClr val="303133"/>
                </a:solidFill>
                <a:effectLst/>
                <a:latin typeface="Raleway" pitchFamily="2" charset="77"/>
              </a:rPr>
              <a:t>404 229</a:t>
            </a:r>
            <a:endParaRPr lang="fr-FR">
              <a:solidFill>
                <a:srgbClr val="303133"/>
              </a:solidFill>
              <a:effectLst/>
              <a:latin typeface="Raleway" pitchFamily="2" charset="77"/>
            </a:endParaRPr>
          </a:p>
        </p:txBody>
      </p:sp>
      <p:pic>
        <p:nvPicPr>
          <p:cNvPr id="9" name="Image 8" descr="Une image contenant noir, obscurité&#10;&#10;Description générée automatiquement">
            <a:extLst>
              <a:ext uri="{FF2B5EF4-FFF2-40B4-BE49-F238E27FC236}">
                <a16:creationId xmlns:a16="http://schemas.microsoft.com/office/drawing/2014/main" id="{7BE60190-329C-80DC-5752-F655A84596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2347" y="1935891"/>
            <a:ext cx="674816" cy="674816"/>
          </a:xfrm>
          <a:prstGeom prst="rect">
            <a:avLst/>
          </a:prstGeom>
        </p:spPr>
      </p:pic>
      <p:pic>
        <p:nvPicPr>
          <p:cNvPr id="11" name="Image 10" descr="Une image contenant noir, obscurité&#10;&#10;Description générée automatiquement">
            <a:extLst>
              <a:ext uri="{FF2B5EF4-FFF2-40B4-BE49-F238E27FC236}">
                <a16:creationId xmlns:a16="http://schemas.microsoft.com/office/drawing/2014/main" id="{6D4D6935-E36B-49E5-CAA0-7EEDAC4DDD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1605" y="1937507"/>
            <a:ext cx="673200" cy="673200"/>
          </a:xfrm>
          <a:prstGeom prst="rect">
            <a:avLst/>
          </a:prstGeom>
        </p:spPr>
      </p:pic>
      <p:pic>
        <p:nvPicPr>
          <p:cNvPr id="13" name="Image 12" descr="Une image contenant noir, obscurité&#10;&#10;Description générée automatiquement">
            <a:extLst>
              <a:ext uri="{FF2B5EF4-FFF2-40B4-BE49-F238E27FC236}">
                <a16:creationId xmlns:a16="http://schemas.microsoft.com/office/drawing/2014/main" id="{7C6C9886-2D54-8C52-8AD9-561CB9B4F8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40863" y="1937507"/>
            <a:ext cx="673200" cy="673200"/>
          </a:xfrm>
          <a:prstGeom prst="rect">
            <a:avLst/>
          </a:prstGeom>
        </p:spPr>
      </p:pic>
    </p:spTree>
    <p:extLst>
      <p:ext uri="{BB962C8B-B14F-4D97-AF65-F5344CB8AC3E}">
        <p14:creationId xmlns:p14="http://schemas.microsoft.com/office/powerpoint/2010/main" val="5823742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4"/>
</p:tagLst>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6"/>
        </a:lnRef>
        <a:fillRef idx="1">
          <a:schemeClr val="lt1"/>
        </a:fillRef>
        <a:effectRef idx="0">
          <a:schemeClr val="accent6"/>
        </a:effectRef>
        <a:fontRef idx="minor">
          <a:schemeClr val="dk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545beca-1fa7-4559-b21f-841393d3e034" xsi:nil="true"/>
    <Notes xmlns="f7f6ef40-da00-4223-8ffa-3448b21bd957" xsi:nil="true"/>
    <Sujet xmlns="f7f6ef40-da00-4223-8ffa-3448b21bd957" xsi:nil="true"/>
    <Date xmlns="f7f6ef40-da00-4223-8ffa-3448b21bd957" xsi:nil="true"/>
    <lcf76f155ced4ddcb4097134ff3c332f xmlns="f7f6ef40-da00-4223-8ffa-3448b21bd95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2528402D2DD094EB4B72244F3A6A532" ma:contentTypeVersion="21" ma:contentTypeDescription="Crée un document." ma:contentTypeScope="" ma:versionID="974892fc0a8da6b6b21f4ba39b97382e">
  <xsd:schema xmlns:xsd="http://www.w3.org/2001/XMLSchema" xmlns:xs="http://www.w3.org/2001/XMLSchema" xmlns:p="http://schemas.microsoft.com/office/2006/metadata/properties" xmlns:ns2="f7f6ef40-da00-4223-8ffa-3448b21bd957" xmlns:ns3="e545beca-1fa7-4559-b21f-841393d3e034" targetNamespace="http://schemas.microsoft.com/office/2006/metadata/properties" ma:root="true" ma:fieldsID="d70591324c91eda3676664ceceffdaf8" ns2:_="" ns3:_="">
    <xsd:import namespace="f7f6ef40-da00-4223-8ffa-3448b21bd957"/>
    <xsd:import namespace="e545beca-1fa7-4559-b21f-841393d3e03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Location" minOccurs="0"/>
                <xsd:element ref="ns2:lcf76f155ced4ddcb4097134ff3c332f" minOccurs="0"/>
                <xsd:element ref="ns3:TaxCatchAll" minOccurs="0"/>
                <xsd:element ref="ns2:Date" minOccurs="0"/>
                <xsd:element ref="ns2:Notes" minOccurs="0"/>
                <xsd:element ref="ns2:Sujet"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f6ef40-da00-4223-8ffa-3448b21bd9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e2825629-3c2e-4de7-855a-262a1979ca89" ma:termSetId="09814cd3-568e-fe90-9814-8d621ff8fb84" ma:anchorId="fba54fb3-c3e1-fe81-a776-ca4b69148c4d" ma:open="true" ma:isKeyword="false">
      <xsd:complexType>
        <xsd:sequence>
          <xsd:element ref="pc:Terms" minOccurs="0" maxOccurs="1"/>
        </xsd:sequence>
      </xsd:complexType>
    </xsd:element>
    <xsd:element name="Date" ma:index="24" nillable="true" ma:displayName="Date" ma:format="DateOnly" ma:internalName="Date">
      <xsd:simpleType>
        <xsd:restriction base="dms:DateTime"/>
      </xsd:simpleType>
    </xsd:element>
    <xsd:element name="Notes" ma:index="25" nillable="true" ma:displayName="Notes" ma:format="Dropdown" ma:internalName="Notes">
      <xsd:simpleType>
        <xsd:restriction base="dms:Note">
          <xsd:maxLength value="255"/>
        </xsd:restriction>
      </xsd:simpleType>
    </xsd:element>
    <xsd:element name="Sujet" ma:index="26" nillable="true" ma:displayName="Sujet" ma:format="Dropdown" ma:internalName="Sujet">
      <xsd:complexType>
        <xsd:complexContent>
          <xsd:extension base="dms:MultiChoiceFillIn">
            <xsd:sequence>
              <xsd:element name="Value" maxOccurs="unbounded" minOccurs="0" nillable="true">
                <xsd:simpleType>
                  <xsd:union memberTypes="dms:Text">
                    <xsd:simpleType>
                      <xsd:restriction base="dms:Choice">
                        <xsd:enumeration value="Moodle"/>
                        <xsd:enumeration value="evaluation"/>
                        <xsd:enumeration value="conception"/>
                      </xsd:restriction>
                    </xsd:simpleType>
                  </xsd:union>
                </xsd:simpleType>
              </xsd:element>
            </xsd:sequence>
          </xsd:extension>
        </xsd:complexContent>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45beca-1fa7-4559-b21f-841393d3e034"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534bc6fe-acfa-40eb-a992-b00ad980ac87}" ma:internalName="TaxCatchAll" ma:showField="CatchAllData" ma:web="e545beca-1fa7-4559-b21f-841393d3e0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9D4425-5C1E-40A7-9638-9CA68E024D1E}">
  <ds:schemaRefs>
    <ds:schemaRef ds:uri="e545beca-1fa7-4559-b21f-841393d3e034"/>
    <ds:schemaRef ds:uri="http://schemas.microsoft.com/office/2006/metadata/properties"/>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http://purl.org/dc/terms/"/>
    <ds:schemaRef ds:uri="http://purl.org/dc/elements/1.1/"/>
    <ds:schemaRef ds:uri="f7f6ef40-da00-4223-8ffa-3448b21bd957"/>
    <ds:schemaRef ds:uri="http://www.w3.org/XML/1998/namespace"/>
  </ds:schemaRefs>
</ds:datastoreItem>
</file>

<file path=customXml/itemProps2.xml><?xml version="1.0" encoding="utf-8"?>
<ds:datastoreItem xmlns:ds="http://schemas.openxmlformats.org/officeDocument/2006/customXml" ds:itemID="{F2448969-20A7-45B1-8243-B30D42462ABB}">
  <ds:schemaRefs>
    <ds:schemaRef ds:uri="http://schemas.microsoft.com/sharepoint/v3/contenttype/forms"/>
  </ds:schemaRefs>
</ds:datastoreItem>
</file>

<file path=customXml/itemProps3.xml><?xml version="1.0" encoding="utf-8"?>
<ds:datastoreItem xmlns:ds="http://schemas.openxmlformats.org/officeDocument/2006/customXml" ds:itemID="{7AF76B67-14E1-465F-9741-169CC1A06DEF}">
  <ds:schemaRefs>
    <ds:schemaRef ds:uri="e545beca-1fa7-4559-b21f-841393d3e034"/>
    <ds:schemaRef ds:uri="f7f6ef40-da00-4223-8ffa-3448b21bd95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1663</TotalTime>
  <Words>2545</Words>
  <Application>Microsoft Office PowerPoint</Application>
  <PresentationFormat>Grand écran</PresentationFormat>
  <Paragraphs>299</Paragraphs>
  <Slides>24</Slides>
  <Notes>24</Notes>
  <HiddenSlides>1</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24</vt:i4>
      </vt:variant>
    </vt:vector>
  </HeadingPairs>
  <TitlesOfParts>
    <vt:vector size="34" baseType="lpstr">
      <vt:lpstr>Aptos</vt:lpstr>
      <vt:lpstr>Arial</vt:lpstr>
      <vt:lpstr>Calibri</vt:lpstr>
      <vt:lpstr>Calibri Light</vt:lpstr>
      <vt:lpstr>Google Sans</vt:lpstr>
      <vt:lpstr>Inter</vt:lpstr>
      <vt:lpstr>Raleway</vt:lpstr>
      <vt:lpstr>Verdana</vt:lpstr>
      <vt:lpstr>YACgEev4gKc 0</vt:lpstr>
      <vt:lpstr>Conception personnalisée</vt:lpstr>
      <vt:lpstr>Co-créer l’accompagnement des utilisateurs sur Moodle avec le design thinking</vt:lpstr>
      <vt:lpstr>Contributeur</vt:lpstr>
      <vt:lpstr>Le design thinking</vt:lpstr>
      <vt:lpstr>Présentation PowerPoint</vt:lpstr>
      <vt:lpstr>Présentation PowerPoint</vt:lpstr>
      <vt:lpstr>Le projet</vt:lpstr>
      <vt:lpstr>Présentation PowerPoint</vt:lpstr>
      <vt:lpstr>Présentation PowerPoint</vt:lpstr>
      <vt:lpstr>Présentation PowerPoint</vt:lpstr>
      <vt:lpstr>Comment faire adhérer les enseignants  et le personnel administratif à un dispositif d’accompagnement visant à pallier  leur manque de connaissance  de la plateforme pédagogique,  alors qu’ils sont soumis à de fortes contraintes, et font preuve  d’un engagement faible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Conclusion</vt:lpstr>
      <vt:lpstr>Merci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CAPANO Manuela;amelie.guardiola@univ-amu.fr</dc:creator>
  <cp:lastModifiedBy>LOLA TURGIS - MOY</cp:lastModifiedBy>
  <cp:revision>5</cp:revision>
  <dcterms:created xsi:type="dcterms:W3CDTF">2024-03-21T14:58:03Z</dcterms:created>
  <dcterms:modified xsi:type="dcterms:W3CDTF">2024-07-02T14:41:08Z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AA7F3ED2-C5A4-4F1C-92AC-2CD2C76E2B58</vt:lpwstr>
  </property>
  <property fmtid="{D5CDD505-2E9C-101B-9397-08002B2CF9AE}" pid="3" name="ArticulatePath">
    <vt:lpwstr>Présentation1</vt:lpwstr>
  </property>
  <property fmtid="{D5CDD505-2E9C-101B-9397-08002B2CF9AE}" pid="4" name="ContentTypeId">
    <vt:lpwstr>0x010100C2528402D2DD094EB4B72244F3A6A532</vt:lpwstr>
  </property>
  <property fmtid="{D5CDD505-2E9C-101B-9397-08002B2CF9AE}" pid="5" name="MediaServiceImageTags">
    <vt:lpwstr/>
  </property>
</Properties>
</file>