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57" r:id="rId2"/>
    <p:sldId id="258" r:id="rId3"/>
    <p:sldId id="285" r:id="rId4"/>
    <p:sldId id="259" r:id="rId5"/>
    <p:sldId id="261" r:id="rId6"/>
    <p:sldId id="262" r:id="rId7"/>
    <p:sldId id="263" r:id="rId8"/>
    <p:sldId id="265" r:id="rId9"/>
    <p:sldId id="267" r:id="rId10"/>
    <p:sldId id="289" r:id="rId11"/>
    <p:sldId id="266" r:id="rId12"/>
    <p:sldId id="290" r:id="rId13"/>
    <p:sldId id="268" r:id="rId14"/>
    <p:sldId id="293" r:id="rId15"/>
    <p:sldId id="271" r:id="rId16"/>
    <p:sldId id="294" r:id="rId17"/>
    <p:sldId id="270" r:id="rId18"/>
    <p:sldId id="286" r:id="rId19"/>
    <p:sldId id="269" r:id="rId20"/>
    <p:sldId id="291" r:id="rId21"/>
    <p:sldId id="292" r:id="rId22"/>
    <p:sldId id="287" r:id="rId23"/>
    <p:sldId id="288" r:id="rId24"/>
  </p:sldIdLst>
  <p:sldSz cx="12192000" cy="6858000"/>
  <p:notesSz cx="6858000" cy="9144000"/>
  <p:custDataLst>
    <p:tags r:id="rId27"/>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04F"/>
    <a:srgbClr val="0000A6"/>
    <a:srgbClr val="00149B"/>
    <a:srgbClr val="0D4050"/>
    <a:srgbClr val="FF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92" autoAdjust="0"/>
    <p:restoredTop sz="81408"/>
  </p:normalViewPr>
  <p:slideViewPr>
    <p:cSldViewPr snapToGrid="0">
      <p:cViewPr varScale="1">
        <p:scale>
          <a:sx n="61" d="100"/>
          <a:sy n="61" d="100"/>
        </p:scale>
        <p:origin x="248" y="9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3" d="100"/>
          <a:sy n="93" d="100"/>
        </p:scale>
        <p:origin x="194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4.sv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D4D86-D310-459D-91AC-08071702157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7D0B3B-F596-4BC6-BBBC-93E9F1868A1D}">
      <dgm:prSet/>
      <dgm:spPr/>
      <dgm:t>
        <a:bodyPr/>
        <a:lstStyle/>
        <a:p>
          <a:pPr>
            <a:lnSpc>
              <a:spcPct val="100000"/>
            </a:lnSpc>
          </a:pPr>
          <a:r>
            <a:rPr lang="fr-FR" dirty="0"/>
            <a:t>Commande</a:t>
          </a:r>
          <a:r>
            <a:rPr lang="fr-FR" baseline="0" dirty="0"/>
            <a:t> Faculté de droit </a:t>
          </a:r>
          <a:br>
            <a:rPr lang="fr-FR" baseline="0" dirty="0"/>
          </a:br>
          <a:r>
            <a:rPr lang="fr-FR" baseline="0" dirty="0"/>
            <a:t>= réponse au bonus parrainage AMU</a:t>
          </a:r>
          <a:endParaRPr lang="en-US" dirty="0"/>
        </a:p>
      </dgm:t>
      <dgm:extLst>
        <a:ext uri="{E40237B7-FDA0-4F09-8148-C483321AD2D9}">
          <dgm14:cNvPr xmlns:dgm14="http://schemas.microsoft.com/office/drawing/2010/diagram" id="0" name="" descr="- Commande Faculté de droit = réponse au bonus parrainage AMU&#10;- Objectif : Gestion automatisée d'une masse d'étudiants en distanciel dans le cadre de l'engagement étudiant&#10;- Plus de 1000 dossiers à réceptionner et évaluer"/>
        </a:ext>
      </dgm:extLst>
    </dgm:pt>
    <dgm:pt modelId="{113C8DF9-A25A-4B5D-9BCB-87E815A8391E}" type="parTrans" cxnId="{0D762DB5-1BA1-4D48-8C07-8A577AB32219}">
      <dgm:prSet/>
      <dgm:spPr/>
      <dgm:t>
        <a:bodyPr/>
        <a:lstStyle/>
        <a:p>
          <a:endParaRPr lang="en-US"/>
        </a:p>
      </dgm:t>
    </dgm:pt>
    <dgm:pt modelId="{56E1E22B-86D0-42E2-AB68-A1521A88DCAB}" type="sibTrans" cxnId="{0D762DB5-1BA1-4D48-8C07-8A577AB32219}">
      <dgm:prSet/>
      <dgm:spPr/>
      <dgm:t>
        <a:bodyPr/>
        <a:lstStyle/>
        <a:p>
          <a:endParaRPr lang="en-US"/>
        </a:p>
      </dgm:t>
    </dgm:pt>
    <dgm:pt modelId="{E4164AF1-979B-4C36-AF51-48B01ED8AB42}">
      <dgm:prSet/>
      <dgm:spPr/>
      <dgm:t>
        <a:bodyPr/>
        <a:lstStyle/>
        <a:p>
          <a:pPr>
            <a:lnSpc>
              <a:spcPct val="100000"/>
            </a:lnSpc>
          </a:pPr>
          <a:r>
            <a:rPr lang="fr-FR" b="1" baseline="0" dirty="0"/>
            <a:t>Objectif</a:t>
          </a:r>
          <a:r>
            <a:rPr lang="fr-FR" baseline="0" dirty="0"/>
            <a:t> : Gestion automatisée d'une masse d'étudiants en distanciel dans le cadre de l'engagement étudiant</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7EDC515-4507-4262-AB85-F2C3FE778D80}" type="parTrans" cxnId="{D2F3AF95-45FD-44C7-BA5C-EBDAB85961D0}">
      <dgm:prSet/>
      <dgm:spPr/>
      <dgm:t>
        <a:bodyPr/>
        <a:lstStyle/>
        <a:p>
          <a:endParaRPr lang="en-US"/>
        </a:p>
      </dgm:t>
    </dgm:pt>
    <dgm:pt modelId="{BFE9B2E9-CE7A-41F2-B73C-78AE9C0AFFC0}" type="sibTrans" cxnId="{D2F3AF95-45FD-44C7-BA5C-EBDAB85961D0}">
      <dgm:prSet/>
      <dgm:spPr/>
      <dgm:t>
        <a:bodyPr/>
        <a:lstStyle/>
        <a:p>
          <a:endParaRPr lang="en-US"/>
        </a:p>
      </dgm:t>
    </dgm:pt>
    <dgm:pt modelId="{BD611D9A-1398-4DA6-9124-3C5EB2873EB2}">
      <dgm:prSet/>
      <dgm:spPr/>
      <dgm:t>
        <a:bodyPr/>
        <a:lstStyle/>
        <a:p>
          <a:pPr>
            <a:lnSpc>
              <a:spcPct val="100000"/>
            </a:lnSpc>
          </a:pPr>
          <a:r>
            <a:rPr lang="fr-FR" baseline="0" dirty="0"/>
            <a:t>Plus de 1000 dossiers </a:t>
          </a:r>
          <a:br>
            <a:rPr lang="fr-FR" baseline="0" dirty="0"/>
          </a:br>
          <a:r>
            <a:rPr lang="fr-FR" baseline="0" dirty="0"/>
            <a:t>à réceptionner et évaluer</a:t>
          </a:r>
          <a:endParaRPr lang="en-US" dirty="0"/>
        </a:p>
      </dgm:t>
      <dgm:extLst>
        <a:ext uri="{E40237B7-FDA0-4F09-8148-C483321AD2D9}">
          <dgm14:cNvPr xmlns:dgm14="http://schemas.microsoft.com/office/drawing/2010/diagram" id="0" name="" descr="- Commande Faculté de droit = réponse au bonus parrainage AMU&#10;- Objectif : Gestion automatisée d'une masse d'étudiants en distanciel dans le cadre de l'engagement étudiant&#10;- Plus de 1000 dossiers à réceptionner et évaluer"/>
        </a:ext>
      </dgm:extLst>
    </dgm:pt>
    <dgm:pt modelId="{1B7A0A76-47CC-4C2E-9FBB-821A17D34726}" type="parTrans" cxnId="{89F64E68-7EA9-4D33-922B-83CCD7AE2DD8}">
      <dgm:prSet/>
      <dgm:spPr/>
      <dgm:t>
        <a:bodyPr/>
        <a:lstStyle/>
        <a:p>
          <a:endParaRPr lang="en-US"/>
        </a:p>
      </dgm:t>
    </dgm:pt>
    <dgm:pt modelId="{8409E4E4-F143-43F3-9463-724EE802102A}" type="sibTrans" cxnId="{89F64E68-7EA9-4D33-922B-83CCD7AE2DD8}">
      <dgm:prSet/>
      <dgm:spPr/>
      <dgm:t>
        <a:bodyPr/>
        <a:lstStyle/>
        <a:p>
          <a:endParaRPr lang="en-US"/>
        </a:p>
      </dgm:t>
    </dgm:pt>
    <dgm:pt modelId="{CC574511-1100-4560-9AB1-378469E565B6}" type="pres">
      <dgm:prSet presAssocID="{603D4D86-D310-459D-91AC-08071702157E}" presName="root" presStyleCnt="0">
        <dgm:presLayoutVars>
          <dgm:dir/>
          <dgm:resizeHandles val="exact"/>
        </dgm:presLayoutVars>
      </dgm:prSet>
      <dgm:spPr/>
    </dgm:pt>
    <dgm:pt modelId="{F580866F-E964-46FD-9C0B-3DA5249B5415}" type="pres">
      <dgm:prSet presAssocID="{557D0B3B-F596-4BC6-BBBC-93E9F1868A1D}" presName="compNode" presStyleCnt="0"/>
      <dgm:spPr/>
    </dgm:pt>
    <dgm:pt modelId="{6E48AB1F-904F-4196-BE11-F3CBF129A571}" type="pres">
      <dgm:prSet presAssocID="{557D0B3B-F596-4BC6-BBBC-93E9F1868A1D}" presName="bgRect" presStyleLbl="bgShp" presStyleIdx="0" presStyleCnt="3"/>
      <dgm:spPr/>
    </dgm:pt>
    <dgm:pt modelId="{1E90E044-EEF5-4AD6-9150-6AFB19DD8691}" type="pres">
      <dgm:prSet presAssocID="{557D0B3B-F596-4BC6-BBBC-93E9F1868A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E885CAD-AF96-4200-A215-AF7AD7FA6B66}" type="pres">
      <dgm:prSet presAssocID="{557D0B3B-F596-4BC6-BBBC-93E9F1868A1D}" presName="spaceRect" presStyleCnt="0"/>
      <dgm:spPr/>
    </dgm:pt>
    <dgm:pt modelId="{FDA4272B-F991-431A-8E5A-77C1D83A67C4}" type="pres">
      <dgm:prSet presAssocID="{557D0B3B-F596-4BC6-BBBC-93E9F1868A1D}" presName="parTx" presStyleLbl="revTx" presStyleIdx="0" presStyleCnt="3">
        <dgm:presLayoutVars>
          <dgm:chMax val="0"/>
          <dgm:chPref val="0"/>
        </dgm:presLayoutVars>
      </dgm:prSet>
      <dgm:spPr/>
    </dgm:pt>
    <dgm:pt modelId="{B73F4676-5363-432D-BDCB-214178484F4B}" type="pres">
      <dgm:prSet presAssocID="{56E1E22B-86D0-42E2-AB68-A1521A88DCAB}" presName="sibTrans" presStyleCnt="0"/>
      <dgm:spPr/>
    </dgm:pt>
    <dgm:pt modelId="{19D5C2E9-35AA-4F9B-BC4F-B1816BBB7DA6}" type="pres">
      <dgm:prSet presAssocID="{E4164AF1-979B-4C36-AF51-48B01ED8AB42}" presName="compNode" presStyleCnt="0"/>
      <dgm:spPr/>
    </dgm:pt>
    <dgm:pt modelId="{958E17B7-2976-4926-9037-55F5D85082F5}" type="pres">
      <dgm:prSet presAssocID="{E4164AF1-979B-4C36-AF51-48B01ED8AB42}" presName="bgRect" presStyleLbl="bgShp" presStyleIdx="1" presStyleCnt="3"/>
      <dgm:spPr/>
    </dgm:pt>
    <dgm:pt modelId="{244EAA33-558E-427A-BD4F-8B8B49557303}" type="pres">
      <dgm:prSet presAssocID="{E4164AF1-979B-4C36-AF51-48B01ED8AB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A5A6C2-0055-45F2-99A4-67D62AF94BF1}" type="pres">
      <dgm:prSet presAssocID="{E4164AF1-979B-4C36-AF51-48B01ED8AB42}" presName="spaceRect" presStyleCnt="0"/>
      <dgm:spPr/>
    </dgm:pt>
    <dgm:pt modelId="{E76A8D06-53AB-4604-A132-65D4AF81A8D1}" type="pres">
      <dgm:prSet presAssocID="{E4164AF1-979B-4C36-AF51-48B01ED8AB42}" presName="parTx" presStyleLbl="revTx" presStyleIdx="1" presStyleCnt="3">
        <dgm:presLayoutVars>
          <dgm:chMax val="0"/>
          <dgm:chPref val="0"/>
        </dgm:presLayoutVars>
      </dgm:prSet>
      <dgm:spPr/>
    </dgm:pt>
    <dgm:pt modelId="{DEC04103-2390-40B9-9F23-5813A7677E00}" type="pres">
      <dgm:prSet presAssocID="{BFE9B2E9-CE7A-41F2-B73C-78AE9C0AFFC0}" presName="sibTrans" presStyleCnt="0"/>
      <dgm:spPr/>
    </dgm:pt>
    <dgm:pt modelId="{0E176F9D-4CD4-4E0F-8804-2915A331EEE4}" type="pres">
      <dgm:prSet presAssocID="{BD611D9A-1398-4DA6-9124-3C5EB2873EB2}" presName="compNode" presStyleCnt="0"/>
      <dgm:spPr/>
    </dgm:pt>
    <dgm:pt modelId="{86290B02-2B4D-4EA1-9B96-FF153EB4308E}" type="pres">
      <dgm:prSet presAssocID="{BD611D9A-1398-4DA6-9124-3C5EB2873EB2}" presName="bgRect" presStyleLbl="bgShp" presStyleIdx="2" presStyleCnt="3"/>
      <dgm:spPr/>
    </dgm:pt>
    <dgm:pt modelId="{C93FA049-3E36-41FD-B4CA-2943E75BDE0C}" type="pres">
      <dgm:prSet presAssocID="{BD611D9A-1398-4DA6-9124-3C5EB2873E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5903A07-03A6-45D3-BBCB-6ED8DA0AEE5D}" type="pres">
      <dgm:prSet presAssocID="{BD611D9A-1398-4DA6-9124-3C5EB2873EB2}" presName="spaceRect" presStyleCnt="0"/>
      <dgm:spPr/>
    </dgm:pt>
    <dgm:pt modelId="{86165C51-6EAB-4160-AE1A-AC709F2D2E18}" type="pres">
      <dgm:prSet presAssocID="{BD611D9A-1398-4DA6-9124-3C5EB2873EB2}" presName="parTx" presStyleLbl="revTx" presStyleIdx="2" presStyleCnt="3">
        <dgm:presLayoutVars>
          <dgm:chMax val="0"/>
          <dgm:chPref val="0"/>
        </dgm:presLayoutVars>
      </dgm:prSet>
      <dgm:spPr/>
    </dgm:pt>
  </dgm:ptLst>
  <dgm:cxnLst>
    <dgm:cxn modelId="{3BAA0A39-B5D5-4B41-900C-876AAA2B8CA2}" type="presOf" srcId="{E4164AF1-979B-4C36-AF51-48B01ED8AB42}" destId="{E76A8D06-53AB-4604-A132-65D4AF81A8D1}" srcOrd="0" destOrd="0" presId="urn:microsoft.com/office/officeart/2018/2/layout/IconVerticalSolidList"/>
    <dgm:cxn modelId="{B4A67143-F3AD-3840-87DB-3305DC1033B8}" type="presOf" srcId="{603D4D86-D310-459D-91AC-08071702157E}" destId="{CC574511-1100-4560-9AB1-378469E565B6}" srcOrd="0" destOrd="0" presId="urn:microsoft.com/office/officeart/2018/2/layout/IconVerticalSolidList"/>
    <dgm:cxn modelId="{89F64E68-7EA9-4D33-922B-83CCD7AE2DD8}" srcId="{603D4D86-D310-459D-91AC-08071702157E}" destId="{BD611D9A-1398-4DA6-9124-3C5EB2873EB2}" srcOrd="2" destOrd="0" parTransId="{1B7A0A76-47CC-4C2E-9FBB-821A17D34726}" sibTransId="{8409E4E4-F143-43F3-9463-724EE802102A}"/>
    <dgm:cxn modelId="{D2F3AF95-45FD-44C7-BA5C-EBDAB85961D0}" srcId="{603D4D86-D310-459D-91AC-08071702157E}" destId="{E4164AF1-979B-4C36-AF51-48B01ED8AB42}" srcOrd="1" destOrd="0" parTransId="{97EDC515-4507-4262-AB85-F2C3FE778D80}" sibTransId="{BFE9B2E9-CE7A-41F2-B73C-78AE9C0AFFC0}"/>
    <dgm:cxn modelId="{0D762DB5-1BA1-4D48-8C07-8A577AB32219}" srcId="{603D4D86-D310-459D-91AC-08071702157E}" destId="{557D0B3B-F596-4BC6-BBBC-93E9F1868A1D}" srcOrd="0" destOrd="0" parTransId="{113C8DF9-A25A-4B5D-9BCB-87E815A8391E}" sibTransId="{56E1E22B-86D0-42E2-AB68-A1521A88DCAB}"/>
    <dgm:cxn modelId="{6D2987B7-6CD6-164A-B345-439B579D1B9E}" type="presOf" srcId="{BD611D9A-1398-4DA6-9124-3C5EB2873EB2}" destId="{86165C51-6EAB-4160-AE1A-AC709F2D2E18}" srcOrd="0" destOrd="0" presId="urn:microsoft.com/office/officeart/2018/2/layout/IconVerticalSolidList"/>
    <dgm:cxn modelId="{2E8F1AE0-8954-854E-9D99-C46A79352A66}" type="presOf" srcId="{557D0B3B-F596-4BC6-BBBC-93E9F1868A1D}" destId="{FDA4272B-F991-431A-8E5A-77C1D83A67C4}" srcOrd="0" destOrd="0" presId="urn:microsoft.com/office/officeart/2018/2/layout/IconVerticalSolidList"/>
    <dgm:cxn modelId="{382275B0-8892-7E40-862F-BC44E99F55C5}" type="presParOf" srcId="{CC574511-1100-4560-9AB1-378469E565B6}" destId="{F580866F-E964-46FD-9C0B-3DA5249B5415}" srcOrd="0" destOrd="0" presId="urn:microsoft.com/office/officeart/2018/2/layout/IconVerticalSolidList"/>
    <dgm:cxn modelId="{7FF79998-8E1C-4948-A314-1A16F4A551DF}" type="presParOf" srcId="{F580866F-E964-46FD-9C0B-3DA5249B5415}" destId="{6E48AB1F-904F-4196-BE11-F3CBF129A571}" srcOrd="0" destOrd="0" presId="urn:microsoft.com/office/officeart/2018/2/layout/IconVerticalSolidList"/>
    <dgm:cxn modelId="{4C8D9EB6-8E53-0843-AF9F-602B7F459F18}" type="presParOf" srcId="{F580866F-E964-46FD-9C0B-3DA5249B5415}" destId="{1E90E044-EEF5-4AD6-9150-6AFB19DD8691}" srcOrd="1" destOrd="0" presId="urn:microsoft.com/office/officeart/2018/2/layout/IconVerticalSolidList"/>
    <dgm:cxn modelId="{CE039E36-00C9-E44F-B709-A38FEDD01A16}" type="presParOf" srcId="{F580866F-E964-46FD-9C0B-3DA5249B5415}" destId="{2E885CAD-AF96-4200-A215-AF7AD7FA6B66}" srcOrd="2" destOrd="0" presId="urn:microsoft.com/office/officeart/2018/2/layout/IconVerticalSolidList"/>
    <dgm:cxn modelId="{3F5256E7-2195-A74B-ACF9-E051E93656ED}" type="presParOf" srcId="{F580866F-E964-46FD-9C0B-3DA5249B5415}" destId="{FDA4272B-F991-431A-8E5A-77C1D83A67C4}" srcOrd="3" destOrd="0" presId="urn:microsoft.com/office/officeart/2018/2/layout/IconVerticalSolidList"/>
    <dgm:cxn modelId="{C629737F-8930-4640-AA38-0FC426B9C379}" type="presParOf" srcId="{CC574511-1100-4560-9AB1-378469E565B6}" destId="{B73F4676-5363-432D-BDCB-214178484F4B}" srcOrd="1" destOrd="0" presId="urn:microsoft.com/office/officeart/2018/2/layout/IconVerticalSolidList"/>
    <dgm:cxn modelId="{855E7A48-377F-6E4A-912C-FBB7003C33F1}" type="presParOf" srcId="{CC574511-1100-4560-9AB1-378469E565B6}" destId="{19D5C2E9-35AA-4F9B-BC4F-B1816BBB7DA6}" srcOrd="2" destOrd="0" presId="urn:microsoft.com/office/officeart/2018/2/layout/IconVerticalSolidList"/>
    <dgm:cxn modelId="{BCB76915-9C03-0A48-B83C-F567A3A853B8}" type="presParOf" srcId="{19D5C2E9-35AA-4F9B-BC4F-B1816BBB7DA6}" destId="{958E17B7-2976-4926-9037-55F5D85082F5}" srcOrd="0" destOrd="0" presId="urn:microsoft.com/office/officeart/2018/2/layout/IconVerticalSolidList"/>
    <dgm:cxn modelId="{80D5596A-AF75-7844-B314-6EC0D57879B9}" type="presParOf" srcId="{19D5C2E9-35AA-4F9B-BC4F-B1816BBB7DA6}" destId="{244EAA33-558E-427A-BD4F-8B8B49557303}" srcOrd="1" destOrd="0" presId="urn:microsoft.com/office/officeart/2018/2/layout/IconVerticalSolidList"/>
    <dgm:cxn modelId="{D744D36E-9C75-4F42-88C8-B7865A3BEDC8}" type="presParOf" srcId="{19D5C2E9-35AA-4F9B-BC4F-B1816BBB7DA6}" destId="{72A5A6C2-0055-45F2-99A4-67D62AF94BF1}" srcOrd="2" destOrd="0" presId="urn:microsoft.com/office/officeart/2018/2/layout/IconVerticalSolidList"/>
    <dgm:cxn modelId="{EC40EBA0-5129-F64A-AEDC-7D0460CFE94E}" type="presParOf" srcId="{19D5C2E9-35AA-4F9B-BC4F-B1816BBB7DA6}" destId="{E76A8D06-53AB-4604-A132-65D4AF81A8D1}" srcOrd="3" destOrd="0" presId="urn:microsoft.com/office/officeart/2018/2/layout/IconVerticalSolidList"/>
    <dgm:cxn modelId="{BDF8DA58-2DA8-AA47-B71C-8AB9F9C90F27}" type="presParOf" srcId="{CC574511-1100-4560-9AB1-378469E565B6}" destId="{DEC04103-2390-40B9-9F23-5813A7677E00}" srcOrd="3" destOrd="0" presId="urn:microsoft.com/office/officeart/2018/2/layout/IconVerticalSolidList"/>
    <dgm:cxn modelId="{0DD04808-B956-F94A-98D4-A52AC9F2384A}" type="presParOf" srcId="{CC574511-1100-4560-9AB1-378469E565B6}" destId="{0E176F9D-4CD4-4E0F-8804-2915A331EEE4}" srcOrd="4" destOrd="0" presId="urn:microsoft.com/office/officeart/2018/2/layout/IconVerticalSolidList"/>
    <dgm:cxn modelId="{72B2BB72-7C49-7D46-8A72-56AC55D330A6}" type="presParOf" srcId="{0E176F9D-4CD4-4E0F-8804-2915A331EEE4}" destId="{86290B02-2B4D-4EA1-9B96-FF153EB4308E}" srcOrd="0" destOrd="0" presId="urn:microsoft.com/office/officeart/2018/2/layout/IconVerticalSolidList"/>
    <dgm:cxn modelId="{643BB71A-7070-1B43-B175-302586DE346C}" type="presParOf" srcId="{0E176F9D-4CD4-4E0F-8804-2915A331EEE4}" destId="{C93FA049-3E36-41FD-B4CA-2943E75BDE0C}" srcOrd="1" destOrd="0" presId="urn:microsoft.com/office/officeart/2018/2/layout/IconVerticalSolidList"/>
    <dgm:cxn modelId="{7E58D554-D0F4-9B49-90AA-CB8F208E15A7}" type="presParOf" srcId="{0E176F9D-4CD4-4E0F-8804-2915A331EEE4}" destId="{E5903A07-03A6-45D3-BBCB-6ED8DA0AEE5D}" srcOrd="2" destOrd="0" presId="urn:microsoft.com/office/officeart/2018/2/layout/IconVerticalSolidList"/>
    <dgm:cxn modelId="{99B3EEBA-A412-B941-BFE9-11741E3FB817}" type="presParOf" srcId="{0E176F9D-4CD4-4E0F-8804-2915A331EEE4}" destId="{86165C51-6EAB-4160-AE1A-AC709F2D2E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1843E95-6CA0-45CD-952B-B083B8E385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AC3623-F65D-488C-8093-E37C15B1DF79}">
      <dgm:prSet/>
      <dgm:spPr/>
      <dgm:t>
        <a:bodyPr/>
        <a:lstStyle/>
        <a:p>
          <a:r>
            <a:rPr lang="fr-FR" dirty="0"/>
            <a:t>« Accompagnateur de personnes dans un nouvel environnement »</a:t>
          </a:r>
          <a:br>
            <a:rPr lang="fr-FR" dirty="0"/>
          </a:br>
          <a:r>
            <a:rPr lang="fr-FR" dirty="0"/>
            <a:t>+ preuves de parrainage</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09B2792-AC07-4E44-975E-A9D4CF76F091}" type="parTrans" cxnId="{96D2227D-473F-46DC-8726-DEF37692E450}">
      <dgm:prSet/>
      <dgm:spPr/>
      <dgm:t>
        <a:bodyPr/>
        <a:lstStyle/>
        <a:p>
          <a:endParaRPr lang="en-US"/>
        </a:p>
      </dgm:t>
    </dgm:pt>
    <dgm:pt modelId="{40C34DA0-2C31-43AA-BEA3-281D0D76006A}" type="sibTrans" cxnId="{96D2227D-473F-46DC-8726-DEF37692E450}">
      <dgm:prSet/>
      <dgm:spPr/>
      <dgm:t>
        <a:bodyPr/>
        <a:lstStyle/>
        <a:p>
          <a:endParaRPr lang="en-US"/>
        </a:p>
      </dgm:t>
    </dgm:pt>
    <dgm:pt modelId="{B097D65F-EE54-4C3D-ADEC-618BDCDABCB3}">
      <dgm:prSet/>
      <dgm:spPr/>
      <dgm:t>
        <a:bodyPr/>
        <a:lstStyle/>
        <a:p>
          <a:r>
            <a:rPr lang="fr-FR" dirty="0"/>
            <a:t>3 niveaux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D794E7C-0D9E-44F9-AE43-760C2F33C562}" type="parTrans" cxnId="{91EE704E-698C-4384-BEFA-857653AAE2EF}">
      <dgm:prSet/>
      <dgm:spPr/>
      <dgm:t>
        <a:bodyPr/>
        <a:lstStyle/>
        <a:p>
          <a:endParaRPr lang="en-US"/>
        </a:p>
      </dgm:t>
    </dgm:pt>
    <dgm:pt modelId="{3972CD03-E7B3-47E9-AF12-536BCFDF3D5E}" type="sibTrans" cxnId="{91EE704E-698C-4384-BEFA-857653AAE2EF}">
      <dgm:prSet/>
      <dgm:spPr/>
      <dgm:t>
        <a:bodyPr/>
        <a:lstStyle/>
        <a:p>
          <a:endParaRPr lang="en-US"/>
        </a:p>
      </dgm:t>
    </dgm:pt>
    <dgm:pt modelId="{32A20C4B-D4B4-4EEA-87CB-B41B60D87E9C}">
      <dgm:prSet/>
      <dgm:spPr/>
      <dgm:t>
        <a:bodyPr/>
        <a:lstStyle/>
        <a:p>
          <a:r>
            <a:rPr lang="fr-FR" dirty="0"/>
            <a:t>« Je teste » (chaque semestre)</a:t>
          </a:r>
          <a:endParaRPr lang="en-US" dirty="0"/>
        </a:p>
      </dgm:t>
    </dgm:pt>
    <dgm:pt modelId="{5B97D40C-B164-424F-BB7D-36A02FA34CDE}" type="parTrans" cxnId="{2EF0EDC1-93B6-45F7-A8FD-AF129F4A5045}">
      <dgm:prSet/>
      <dgm:spPr/>
      <dgm:t>
        <a:bodyPr/>
        <a:lstStyle/>
        <a:p>
          <a:endParaRPr lang="en-US"/>
        </a:p>
      </dgm:t>
    </dgm:pt>
    <dgm:pt modelId="{27BB02C1-CFF5-4CC4-B50E-1DC847A0F0B6}" type="sibTrans" cxnId="{2EF0EDC1-93B6-45F7-A8FD-AF129F4A5045}">
      <dgm:prSet/>
      <dgm:spPr/>
      <dgm:t>
        <a:bodyPr/>
        <a:lstStyle/>
        <a:p>
          <a:endParaRPr lang="en-US"/>
        </a:p>
      </dgm:t>
    </dgm:pt>
    <dgm:pt modelId="{D8598B63-98E1-46E1-80F0-16E2BB8D24A3}">
      <dgm:prSet/>
      <dgm:spPr/>
      <dgm:t>
        <a:bodyPr/>
        <a:lstStyle/>
        <a:p>
          <a:r>
            <a:rPr lang="fr-FR" dirty="0"/>
            <a:t>« Je parraine » (= 3 Je teste)</a:t>
          </a:r>
          <a:endParaRPr lang="en-US" dirty="0"/>
        </a:p>
      </dgm:t>
    </dgm:pt>
    <dgm:pt modelId="{78F64615-E5BD-4A8E-80E5-0B7BD54F868C}" type="parTrans" cxnId="{829168A5-FB2F-4BDA-A4F1-247522A15D5D}">
      <dgm:prSet/>
      <dgm:spPr/>
      <dgm:t>
        <a:bodyPr/>
        <a:lstStyle/>
        <a:p>
          <a:endParaRPr lang="en-US"/>
        </a:p>
      </dgm:t>
    </dgm:pt>
    <dgm:pt modelId="{787ADD22-E048-47BC-991A-F7331887E582}" type="sibTrans" cxnId="{829168A5-FB2F-4BDA-A4F1-247522A15D5D}">
      <dgm:prSet/>
      <dgm:spPr/>
      <dgm:t>
        <a:bodyPr/>
        <a:lstStyle/>
        <a:p>
          <a:endParaRPr lang="en-US"/>
        </a:p>
      </dgm:t>
    </dgm:pt>
    <dgm:pt modelId="{C19158FA-CFD7-4EF5-B827-1EEDCA6552C3}">
      <dgm:prSet/>
      <dgm:spPr/>
      <dgm:t>
        <a:bodyPr/>
        <a:lstStyle/>
        <a:p>
          <a:r>
            <a:rPr lang="fr-FR" dirty="0"/>
            <a:t>« Grade vérifié : Parrain – Marraine »</a:t>
          </a:r>
          <a:endParaRPr lang="en-US" dirty="0"/>
        </a:p>
      </dgm:t>
    </dgm:pt>
    <dgm:pt modelId="{F98E07C2-C258-4D71-B9C0-AD3B9CD3E3B0}" type="parTrans" cxnId="{DFB927E6-0485-4893-ADE0-BD5B9D342B7C}">
      <dgm:prSet/>
      <dgm:spPr/>
      <dgm:t>
        <a:bodyPr/>
        <a:lstStyle/>
        <a:p>
          <a:endParaRPr lang="en-US"/>
        </a:p>
      </dgm:t>
    </dgm:pt>
    <dgm:pt modelId="{9858D930-419F-4397-A4F0-46D756673CDE}" type="sibTrans" cxnId="{DFB927E6-0485-4893-ADE0-BD5B9D342B7C}">
      <dgm:prSet/>
      <dgm:spPr/>
      <dgm:t>
        <a:bodyPr/>
        <a:lstStyle/>
        <a:p>
          <a:endParaRPr lang="en-US"/>
        </a:p>
      </dgm:t>
    </dgm:pt>
    <dgm:pt modelId="{ED80ADC9-0B82-44DC-AF59-08F55EDCFA29}">
      <dgm:prSet/>
      <dgm:spPr/>
      <dgm:t>
        <a:bodyPr/>
        <a:lstStyle/>
        <a:p>
          <a:r>
            <a:rPr lang="fr-FR" dirty="0"/>
            <a:t>Choix de demande de badge par l’étudiant</a:t>
          </a:r>
          <a:endParaRPr lang="en-US" dirty="0"/>
        </a:p>
      </dgm:t>
    </dgm:pt>
    <dgm:pt modelId="{443E9906-3C3D-43A0-80C7-2C5B60D02350}" type="parTrans" cxnId="{C1F819D5-A560-4C00-A470-D1563433C3AD}">
      <dgm:prSet/>
      <dgm:spPr/>
      <dgm:t>
        <a:bodyPr/>
        <a:lstStyle/>
        <a:p>
          <a:endParaRPr lang="en-US"/>
        </a:p>
      </dgm:t>
    </dgm:pt>
    <dgm:pt modelId="{B578FF66-81DD-40D4-BE9C-B3E031912F87}" type="sibTrans" cxnId="{C1F819D5-A560-4C00-A470-D1563433C3AD}">
      <dgm:prSet/>
      <dgm:spPr/>
      <dgm:t>
        <a:bodyPr/>
        <a:lstStyle/>
        <a:p>
          <a:endParaRPr lang="en-US"/>
        </a:p>
      </dgm:t>
    </dgm:pt>
    <dgm:pt modelId="{9A07ED2F-ABC3-479A-9400-0FD06A7DC019}">
      <dgm:prSet/>
      <dgm:spPr/>
      <dgm:t>
        <a:bodyPr/>
        <a:lstStyle/>
        <a:p>
          <a:r>
            <a:rPr lang="fr-FR" dirty="0"/>
            <a:t>Demande pour l’entrée en master (plateforme « </a:t>
          </a:r>
          <a:r>
            <a:rPr lang="fr-FR" dirty="0" err="1"/>
            <a:t>monmaster</a:t>
          </a:r>
          <a:r>
            <a:rPr lang="fr-FR" dirty="0"/>
            <a:t> »)</a:t>
          </a:r>
          <a:endParaRPr lang="en-US" dirty="0"/>
        </a:p>
      </dgm:t>
    </dgm:pt>
    <dgm:pt modelId="{44467839-2681-4E08-9DBA-B2B46682CF72}" type="parTrans" cxnId="{F617C36C-98B4-43FC-9440-CE1596394F10}">
      <dgm:prSet/>
      <dgm:spPr/>
      <dgm:t>
        <a:bodyPr/>
        <a:lstStyle/>
        <a:p>
          <a:endParaRPr lang="en-US"/>
        </a:p>
      </dgm:t>
    </dgm:pt>
    <dgm:pt modelId="{407019D9-CB73-48A2-A88E-3556BE892880}" type="sibTrans" cxnId="{F617C36C-98B4-43FC-9440-CE1596394F10}">
      <dgm:prSet/>
      <dgm:spPr/>
      <dgm:t>
        <a:bodyPr/>
        <a:lstStyle/>
        <a:p>
          <a:endParaRPr lang="en-US"/>
        </a:p>
      </dgm:t>
    </dgm:pt>
    <dgm:pt modelId="{86CC9B83-E7B4-0D4C-9CED-5B8A2E485A4F}" type="pres">
      <dgm:prSet presAssocID="{61843E95-6CA0-45CD-952B-B083B8E385F0}" presName="linear" presStyleCnt="0">
        <dgm:presLayoutVars>
          <dgm:animLvl val="lvl"/>
          <dgm:resizeHandles val="exact"/>
        </dgm:presLayoutVars>
      </dgm:prSet>
      <dgm:spPr/>
    </dgm:pt>
    <dgm:pt modelId="{6656D6F7-341A-604A-9017-28FB928187C1}" type="pres">
      <dgm:prSet presAssocID="{44AC3623-F65D-488C-8093-E37C15B1DF79}" presName="parentText" presStyleLbl="node1" presStyleIdx="0" presStyleCnt="1">
        <dgm:presLayoutVars>
          <dgm:chMax val="0"/>
          <dgm:bulletEnabled val="1"/>
        </dgm:presLayoutVars>
      </dgm:prSet>
      <dgm:spPr/>
    </dgm:pt>
    <dgm:pt modelId="{864FC4D5-074D-A547-A2A4-C16ED5531A6E}" type="pres">
      <dgm:prSet presAssocID="{44AC3623-F65D-488C-8093-E37C15B1DF79}" presName="childText" presStyleLbl="revTx" presStyleIdx="0" presStyleCnt="1" custScaleY="94940">
        <dgm:presLayoutVars>
          <dgm:bulletEnabled val="1"/>
        </dgm:presLayoutVars>
      </dgm:prSet>
      <dgm:spPr/>
    </dgm:pt>
  </dgm:ptLst>
  <dgm:cxnLst>
    <dgm:cxn modelId="{5745200B-6F39-384D-BD56-0CBB463F5574}" type="presOf" srcId="{C19158FA-CFD7-4EF5-B827-1EEDCA6552C3}" destId="{864FC4D5-074D-A547-A2A4-C16ED5531A6E}" srcOrd="0" destOrd="3" presId="urn:microsoft.com/office/officeart/2005/8/layout/vList2"/>
    <dgm:cxn modelId="{D0D61931-DE27-4E45-B9F6-E7BC9CAEC825}" type="presOf" srcId="{ED80ADC9-0B82-44DC-AF59-08F55EDCFA29}" destId="{864FC4D5-074D-A547-A2A4-C16ED5531A6E}" srcOrd="0" destOrd="4" presId="urn:microsoft.com/office/officeart/2005/8/layout/vList2"/>
    <dgm:cxn modelId="{91EE704E-698C-4384-BEFA-857653AAE2EF}" srcId="{44AC3623-F65D-488C-8093-E37C15B1DF79}" destId="{B097D65F-EE54-4C3D-ADEC-618BDCDABCB3}" srcOrd="0" destOrd="0" parTransId="{ED794E7C-0D9E-44F9-AE43-760C2F33C562}" sibTransId="{3972CD03-E7B3-47E9-AF12-536BCFDF3D5E}"/>
    <dgm:cxn modelId="{97502756-77BB-BE40-8A9E-24B0B5442AF9}" type="presOf" srcId="{32A20C4B-D4B4-4EEA-87CB-B41B60D87E9C}" destId="{864FC4D5-074D-A547-A2A4-C16ED5531A6E}" srcOrd="0" destOrd="1" presId="urn:microsoft.com/office/officeart/2005/8/layout/vList2"/>
    <dgm:cxn modelId="{ACA2DA69-F561-9644-88D3-C2E92FE40C7E}" type="presOf" srcId="{61843E95-6CA0-45CD-952B-B083B8E385F0}" destId="{86CC9B83-E7B4-0D4C-9CED-5B8A2E485A4F}" srcOrd="0" destOrd="0" presId="urn:microsoft.com/office/officeart/2005/8/layout/vList2"/>
    <dgm:cxn modelId="{F617C36C-98B4-43FC-9440-CE1596394F10}" srcId="{ED80ADC9-0B82-44DC-AF59-08F55EDCFA29}" destId="{9A07ED2F-ABC3-479A-9400-0FD06A7DC019}" srcOrd="0" destOrd="0" parTransId="{44467839-2681-4E08-9DBA-B2B46682CF72}" sibTransId="{407019D9-CB73-48A2-A88E-3556BE892880}"/>
    <dgm:cxn modelId="{96D2227D-473F-46DC-8726-DEF37692E450}" srcId="{61843E95-6CA0-45CD-952B-B083B8E385F0}" destId="{44AC3623-F65D-488C-8093-E37C15B1DF79}" srcOrd="0" destOrd="0" parTransId="{209B2792-AC07-4E44-975E-A9D4CF76F091}" sibTransId="{40C34DA0-2C31-43AA-BEA3-281D0D76006A}"/>
    <dgm:cxn modelId="{7BE50689-0BE5-2D4F-8293-49B55002A963}" type="presOf" srcId="{44AC3623-F65D-488C-8093-E37C15B1DF79}" destId="{6656D6F7-341A-604A-9017-28FB928187C1}" srcOrd="0" destOrd="0" presId="urn:microsoft.com/office/officeart/2005/8/layout/vList2"/>
    <dgm:cxn modelId="{59FDB899-72F2-8948-8386-B7D8CB037CD0}" type="presOf" srcId="{9A07ED2F-ABC3-479A-9400-0FD06A7DC019}" destId="{864FC4D5-074D-A547-A2A4-C16ED5531A6E}" srcOrd="0" destOrd="5" presId="urn:microsoft.com/office/officeart/2005/8/layout/vList2"/>
    <dgm:cxn modelId="{829168A5-FB2F-4BDA-A4F1-247522A15D5D}" srcId="{B097D65F-EE54-4C3D-ADEC-618BDCDABCB3}" destId="{D8598B63-98E1-46E1-80F0-16E2BB8D24A3}" srcOrd="1" destOrd="0" parTransId="{78F64615-E5BD-4A8E-80E5-0B7BD54F868C}" sibTransId="{787ADD22-E048-47BC-991A-F7331887E582}"/>
    <dgm:cxn modelId="{2EF0EDC1-93B6-45F7-A8FD-AF129F4A5045}" srcId="{B097D65F-EE54-4C3D-ADEC-618BDCDABCB3}" destId="{32A20C4B-D4B4-4EEA-87CB-B41B60D87E9C}" srcOrd="0" destOrd="0" parTransId="{5B97D40C-B164-424F-BB7D-36A02FA34CDE}" sibTransId="{27BB02C1-CFF5-4CC4-B50E-1DC847A0F0B6}"/>
    <dgm:cxn modelId="{57546ECE-7DF6-DA45-A1D4-0CB4FA41EF0E}" type="presOf" srcId="{B097D65F-EE54-4C3D-ADEC-618BDCDABCB3}" destId="{864FC4D5-074D-A547-A2A4-C16ED5531A6E}" srcOrd="0" destOrd="0" presId="urn:microsoft.com/office/officeart/2005/8/layout/vList2"/>
    <dgm:cxn modelId="{C1F819D5-A560-4C00-A470-D1563433C3AD}" srcId="{44AC3623-F65D-488C-8093-E37C15B1DF79}" destId="{ED80ADC9-0B82-44DC-AF59-08F55EDCFA29}" srcOrd="1" destOrd="0" parTransId="{443E9906-3C3D-43A0-80C7-2C5B60D02350}" sibTransId="{B578FF66-81DD-40D4-BE9C-B3E031912F87}"/>
    <dgm:cxn modelId="{03DDD3E3-8AE7-2044-A7D6-8E5C7326FBBD}" type="presOf" srcId="{D8598B63-98E1-46E1-80F0-16E2BB8D24A3}" destId="{864FC4D5-074D-A547-A2A4-C16ED5531A6E}" srcOrd="0" destOrd="2" presId="urn:microsoft.com/office/officeart/2005/8/layout/vList2"/>
    <dgm:cxn modelId="{DFB927E6-0485-4893-ADE0-BD5B9D342B7C}" srcId="{B097D65F-EE54-4C3D-ADEC-618BDCDABCB3}" destId="{C19158FA-CFD7-4EF5-B827-1EEDCA6552C3}" srcOrd="2" destOrd="0" parTransId="{F98E07C2-C258-4D71-B9C0-AD3B9CD3E3B0}" sibTransId="{9858D930-419F-4397-A4F0-46D756673CDE}"/>
    <dgm:cxn modelId="{66FC8112-19CD-FA47-A0A8-63E2F253E797}" type="presParOf" srcId="{86CC9B83-E7B4-0D4C-9CED-5B8A2E485A4F}" destId="{6656D6F7-341A-604A-9017-28FB928187C1}" srcOrd="0" destOrd="0" presId="urn:microsoft.com/office/officeart/2005/8/layout/vList2"/>
    <dgm:cxn modelId="{8E054FBE-BB36-DD4B-940E-E2181B3A1A0B}" type="presParOf" srcId="{86CC9B83-E7B4-0D4C-9CED-5B8A2E485A4F}" destId="{864FC4D5-074D-A547-A2A4-C16ED5531A6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A6F5FC-02D7-48D3-A4F6-7014EFE12DF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8AC9CCB-B57A-406E-93CA-8BD0B0C4DD67}">
      <dgm:prSet custT="1"/>
      <dgm:spPr/>
      <dgm:t>
        <a:bodyPr/>
        <a:lstStyle/>
        <a:p>
          <a:pPr>
            <a:lnSpc>
              <a:spcPct val="100000"/>
            </a:lnSpc>
          </a:pPr>
          <a:r>
            <a:rPr lang="fr-FR" sz="1800" b="1" baseline="0" dirty="0"/>
            <a:t>Objectif du parrainage </a:t>
          </a:r>
          <a:r>
            <a:rPr lang="fr-FR" sz="1800" baseline="0" dirty="0"/>
            <a:t>: </a:t>
          </a:r>
          <a:br>
            <a:rPr lang="fr-FR" sz="1800" baseline="0" dirty="0"/>
          </a:br>
          <a:r>
            <a:rPr lang="fr-FR" sz="1800" baseline="0" dirty="0"/>
            <a:t>accompagner un étudiant de niveau inférieur dans leur discipline vers l'autonomie universitaire</a:t>
          </a:r>
          <a:endParaRPr lang="en-US" sz="18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9F576EA-2B95-4F31-98FF-8A2662B57FAE}" type="parTrans" cxnId="{C94E0EF5-C6E5-4DCB-95A4-8536BC612498}">
      <dgm:prSet/>
      <dgm:spPr/>
      <dgm:t>
        <a:bodyPr/>
        <a:lstStyle/>
        <a:p>
          <a:endParaRPr lang="en-US"/>
        </a:p>
      </dgm:t>
    </dgm:pt>
    <dgm:pt modelId="{65B0DE77-8252-4C79-84DC-9699C467B4C7}" type="sibTrans" cxnId="{C94E0EF5-C6E5-4DCB-95A4-8536BC612498}">
      <dgm:prSet/>
      <dgm:spPr/>
      <dgm:t>
        <a:bodyPr/>
        <a:lstStyle/>
        <a:p>
          <a:endParaRPr lang="en-US"/>
        </a:p>
      </dgm:t>
    </dgm:pt>
    <dgm:pt modelId="{8A3FB149-DF42-4BB4-A4EF-66FD37DAD064}">
      <dgm:prSet custT="1"/>
      <dgm:spPr/>
      <dgm:t>
        <a:bodyPr/>
        <a:lstStyle/>
        <a:p>
          <a:pPr>
            <a:lnSpc>
              <a:spcPct val="100000"/>
            </a:lnSpc>
          </a:pPr>
          <a:r>
            <a:rPr lang="fr-FR" sz="1800" baseline="0" dirty="0"/>
            <a:t>Acteurs :</a:t>
          </a:r>
          <a:endParaRPr lang="en-US" sz="18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A2FE641-1E68-45A5-980F-A7525983A6A2}" type="sibTrans" cxnId="{D5B4763D-4DD7-4BBC-A71A-030CAAA72B52}">
      <dgm:prSet/>
      <dgm:spPr/>
      <dgm:t>
        <a:bodyPr/>
        <a:lstStyle/>
        <a:p>
          <a:endParaRPr lang="en-US"/>
        </a:p>
      </dgm:t>
    </dgm:pt>
    <dgm:pt modelId="{E7E8D2B1-DC0A-47EF-855A-CE0DC7690D51}" type="parTrans" cxnId="{D5B4763D-4DD7-4BBC-A71A-030CAAA72B52}">
      <dgm:prSet/>
      <dgm:spPr/>
      <dgm:t>
        <a:bodyPr/>
        <a:lstStyle/>
        <a:p>
          <a:endParaRPr lang="en-US"/>
        </a:p>
      </dgm:t>
    </dgm:pt>
    <dgm:pt modelId="{8569A5A0-BD78-DA49-897E-94315FC0DDCE}">
      <dgm:prSet custT="1"/>
      <dgm:spPr/>
      <dgm:t>
        <a:bodyPr/>
        <a:lstStyle/>
        <a:p>
          <a:pPr>
            <a:lnSpc>
              <a:spcPct val="100000"/>
            </a:lnSpc>
          </a:pPr>
          <a:r>
            <a:rPr lang="fr-FR" sz="1800" b="1" baseline="0" dirty="0"/>
            <a:t>principaux</a:t>
          </a:r>
          <a:r>
            <a:rPr lang="fr-FR" sz="1800" baseline="0" dirty="0"/>
            <a:t> :  parrain, filleul</a:t>
          </a:r>
          <a:endParaRPr lang="en-US" sz="18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DECD79F-8E70-E841-92E6-95EE17845618}" type="sibTrans" cxnId="{6348D131-BA83-5346-BEC8-5C0CB1ED3A99}">
      <dgm:prSet/>
      <dgm:spPr/>
      <dgm:t>
        <a:bodyPr/>
        <a:lstStyle/>
        <a:p>
          <a:endParaRPr lang="fr-FR"/>
        </a:p>
      </dgm:t>
    </dgm:pt>
    <dgm:pt modelId="{ABF7F37F-8E6A-9544-B232-DF03470E7423}" type="parTrans" cxnId="{6348D131-BA83-5346-BEC8-5C0CB1ED3A99}">
      <dgm:prSet/>
      <dgm:spPr/>
      <dgm:t>
        <a:bodyPr/>
        <a:lstStyle/>
        <a:p>
          <a:endParaRPr lang="fr-FR"/>
        </a:p>
      </dgm:t>
    </dgm:pt>
    <dgm:pt modelId="{AC79145B-7484-4311-BE35-1877E92E5D1C}">
      <dgm:prSet custT="1"/>
      <dgm:spPr/>
      <dgm:t>
        <a:bodyPr/>
        <a:lstStyle/>
        <a:p>
          <a:pPr>
            <a:lnSpc>
              <a:spcPct val="100000"/>
            </a:lnSpc>
          </a:pPr>
          <a:r>
            <a:rPr lang="fr-FR" sz="1800" b="1" baseline="0" dirty="0"/>
            <a:t>secondaires</a:t>
          </a:r>
          <a:r>
            <a:rPr lang="fr-FR" sz="1800" baseline="0" dirty="0"/>
            <a:t> : enseignant, Bureau des étudiants (BDE), référent, technique</a:t>
          </a:r>
          <a:endParaRPr lang="en-US" sz="1800" dirty="0"/>
        </a:p>
      </dgm:t>
    </dgm:pt>
    <dgm:pt modelId="{02426E84-9E59-4DC8-822D-7F4C29DF67B4}" type="sibTrans" cxnId="{20161CA9-CCD1-4BF1-89C6-3D0B1E8E3446}">
      <dgm:prSet/>
      <dgm:spPr/>
      <dgm:t>
        <a:bodyPr/>
        <a:lstStyle/>
        <a:p>
          <a:endParaRPr lang="en-US"/>
        </a:p>
      </dgm:t>
    </dgm:pt>
    <dgm:pt modelId="{D5759387-269E-41EE-91C0-3340AD08DF13}" type="parTrans" cxnId="{20161CA9-CCD1-4BF1-89C6-3D0B1E8E3446}">
      <dgm:prSet/>
      <dgm:spPr/>
      <dgm:t>
        <a:bodyPr/>
        <a:lstStyle/>
        <a:p>
          <a:endParaRPr lang="en-US"/>
        </a:p>
      </dgm:t>
    </dgm:pt>
    <dgm:pt modelId="{F07A4129-5EF7-4358-9EC6-AFCF8E45C820}" type="pres">
      <dgm:prSet presAssocID="{51A6F5FC-02D7-48D3-A4F6-7014EFE12DFB}" presName="root" presStyleCnt="0">
        <dgm:presLayoutVars>
          <dgm:dir/>
          <dgm:resizeHandles val="exact"/>
        </dgm:presLayoutVars>
      </dgm:prSet>
      <dgm:spPr/>
    </dgm:pt>
    <dgm:pt modelId="{F86AA42E-E72C-4A26-B384-A7E62D811846}" type="pres">
      <dgm:prSet presAssocID="{88AC9CCB-B57A-406E-93CA-8BD0B0C4DD67}" presName="compNode" presStyleCnt="0"/>
      <dgm:spPr/>
    </dgm:pt>
    <dgm:pt modelId="{16AB50B5-E81B-4645-AEB4-E0E55BDC312C}" type="pres">
      <dgm:prSet presAssocID="{88AC9CCB-B57A-406E-93CA-8BD0B0C4DD67}" presName="bgRect" presStyleLbl="bgShp" presStyleIdx="0" presStyleCnt="2" custScaleY="13101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081BD49-1CA6-4E1E-B45D-9308159E67F9}" type="pres">
      <dgm:prSet presAssocID="{88AC9CCB-B57A-406E-93CA-8BD0B0C4DD6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2AAD375-F342-4587-81FB-BF971DCCC870}" type="pres">
      <dgm:prSet presAssocID="{88AC9CCB-B57A-406E-93CA-8BD0B0C4DD67}" presName="spaceRect" presStyleCnt="0"/>
      <dgm:spPr/>
    </dgm:pt>
    <dgm:pt modelId="{6297BCCF-5345-4E12-9599-92FAC83F9357}" type="pres">
      <dgm:prSet presAssocID="{88AC9CCB-B57A-406E-93CA-8BD0B0C4DD67}" presName="parTx" presStyleLbl="revTx" presStyleIdx="0" presStyleCnt="3">
        <dgm:presLayoutVars>
          <dgm:chMax val="0"/>
          <dgm:chPref val="0"/>
        </dgm:presLayoutVars>
      </dgm:prSet>
      <dgm:spPr/>
    </dgm:pt>
    <dgm:pt modelId="{43B7CEC7-E404-4151-B1CD-B118F93133C5}" type="pres">
      <dgm:prSet presAssocID="{65B0DE77-8252-4C79-84DC-9699C467B4C7}" presName="sibTrans" presStyleCnt="0"/>
      <dgm:spPr/>
    </dgm:pt>
    <dgm:pt modelId="{3826D123-94DD-4E6D-B95D-93F7DF0DAEA8}" type="pres">
      <dgm:prSet presAssocID="{8A3FB149-DF42-4BB4-A4EF-66FD37DAD064}" presName="compNode" presStyleCnt="0"/>
      <dgm:spPr/>
    </dgm:pt>
    <dgm:pt modelId="{F97B4839-CA51-42E9-88C4-F9F8FE5D652A}" type="pres">
      <dgm:prSet presAssocID="{8A3FB149-DF42-4BB4-A4EF-66FD37DAD064}" presName="bgRect" presStyleLbl="bgShp" presStyleIdx="1" presStyleCnt="2" custScaleY="161289" custLinFactNeighborX="-6679"/>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30154B6-999F-4BCE-BA8A-C724817089C8}" type="pres">
      <dgm:prSet presAssocID="{8A3FB149-DF42-4BB4-A4EF-66FD37DAD064}" presName="iconRect" presStyleLbl="node1" presStyleIdx="1" presStyleCnt="2"/>
      <dgm:spPr>
        <a:blipFill dpi="0" rotWithShape="1">
          <a:blip xmlns:r="http://schemas.openxmlformats.org/officeDocument/2006/relationships" r:embed="rId3">
            <a:duotone>
              <a:schemeClr val="accent5">
                <a:shade val="45000"/>
                <a:satMod val="135000"/>
              </a:schemeClr>
              <a:prstClr val="white"/>
            </a:duotone>
            <a:extLst>
              <a:ext uri="{96DAC541-7B7A-43D3-8B79-37D633B846F1}">
                <asvg:svgBlip xmlns:asvg="http://schemas.microsoft.com/office/drawing/2016/SVG/main" r:embed="rId4"/>
              </a:ext>
            </a:extLst>
          </a:blip>
          <a:srcRect/>
          <a:stretch>
            <a:fillRect/>
          </a:stretch>
        </a:blipFill>
        <a:ln>
          <a:solidFill>
            <a:schemeClr val="bg1"/>
          </a:solid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D65CA2B-AF35-46FB-A91F-5D2B2A852773}" type="pres">
      <dgm:prSet presAssocID="{8A3FB149-DF42-4BB4-A4EF-66FD37DAD064}" presName="spaceRect" presStyleCnt="0"/>
      <dgm:spPr/>
    </dgm:pt>
    <dgm:pt modelId="{2F92C42B-C04B-4EA1-B041-D7AD2D99A763}" type="pres">
      <dgm:prSet presAssocID="{8A3FB149-DF42-4BB4-A4EF-66FD37DAD064}" presName="parTx" presStyleLbl="revTx" presStyleIdx="1" presStyleCnt="3" custScaleX="69023" custLinFactNeighborX="-22040" custLinFactNeighborY="1609">
        <dgm:presLayoutVars>
          <dgm:chMax val="0"/>
          <dgm:chPref val="0"/>
        </dgm:presLayoutVars>
      </dgm:prSet>
      <dgm:spPr/>
    </dgm:pt>
    <dgm:pt modelId="{9334F67E-71D3-435B-A506-9525A27861EF}" type="pres">
      <dgm:prSet presAssocID="{8A3FB149-DF42-4BB4-A4EF-66FD37DAD064}" presName="desTx" presStyleLbl="revTx" presStyleIdx="2" presStyleCnt="3" custFlipVert="0" custScaleX="160146" custScaleY="145088" custLinFactNeighborX="-19157" custLinFactNeighborY="-101">
        <dgm:presLayoutVars/>
      </dgm:prSet>
      <dgm:spPr/>
    </dgm:pt>
  </dgm:ptLst>
  <dgm:cxnLst>
    <dgm:cxn modelId="{076D7212-9FF0-124B-B156-0D55076E5AA2}" type="presOf" srcId="{8A3FB149-DF42-4BB4-A4EF-66FD37DAD064}" destId="{2F92C42B-C04B-4EA1-B041-D7AD2D99A763}" srcOrd="0" destOrd="0" presId="urn:microsoft.com/office/officeart/2018/2/layout/IconVerticalSolidList"/>
    <dgm:cxn modelId="{6348D131-BA83-5346-BEC8-5C0CB1ED3A99}" srcId="{8A3FB149-DF42-4BB4-A4EF-66FD37DAD064}" destId="{8569A5A0-BD78-DA49-897E-94315FC0DDCE}" srcOrd="0" destOrd="0" parTransId="{ABF7F37F-8E6A-9544-B232-DF03470E7423}" sibTransId="{4DECD79F-8E70-E841-92E6-95EE17845618}"/>
    <dgm:cxn modelId="{D5B4763D-4DD7-4BBC-A71A-030CAAA72B52}" srcId="{51A6F5FC-02D7-48D3-A4F6-7014EFE12DFB}" destId="{8A3FB149-DF42-4BB4-A4EF-66FD37DAD064}" srcOrd="1" destOrd="0" parTransId="{E7E8D2B1-DC0A-47EF-855A-CE0DC7690D51}" sibTransId="{9A2FE641-1E68-45A5-980F-A7525983A6A2}"/>
    <dgm:cxn modelId="{306F1940-BFF4-1342-9E76-3DD0E3D541B6}" type="presOf" srcId="{51A6F5FC-02D7-48D3-A4F6-7014EFE12DFB}" destId="{F07A4129-5EF7-4358-9EC6-AFCF8E45C820}" srcOrd="0" destOrd="0" presId="urn:microsoft.com/office/officeart/2018/2/layout/IconVerticalSolidList"/>
    <dgm:cxn modelId="{3A3F0287-8FF8-204D-AF3F-88DDBCA2BA23}" type="presOf" srcId="{88AC9CCB-B57A-406E-93CA-8BD0B0C4DD67}" destId="{6297BCCF-5345-4E12-9599-92FAC83F9357}" srcOrd="0" destOrd="0" presId="urn:microsoft.com/office/officeart/2018/2/layout/IconVerticalSolidList"/>
    <dgm:cxn modelId="{20161CA9-CCD1-4BF1-89C6-3D0B1E8E3446}" srcId="{8A3FB149-DF42-4BB4-A4EF-66FD37DAD064}" destId="{AC79145B-7484-4311-BE35-1877E92E5D1C}" srcOrd="1" destOrd="0" parTransId="{D5759387-269E-41EE-91C0-3340AD08DF13}" sibTransId="{02426E84-9E59-4DC8-822D-7F4C29DF67B4}"/>
    <dgm:cxn modelId="{EC3CF2B7-3F2D-1B47-8627-4ADDB72C2B10}" type="presOf" srcId="{8569A5A0-BD78-DA49-897E-94315FC0DDCE}" destId="{9334F67E-71D3-435B-A506-9525A27861EF}" srcOrd="0" destOrd="0" presId="urn:microsoft.com/office/officeart/2018/2/layout/IconVerticalSolidList"/>
    <dgm:cxn modelId="{42DE79C9-DA60-9741-8192-B5CECA743AF7}" type="presOf" srcId="{AC79145B-7484-4311-BE35-1877E92E5D1C}" destId="{9334F67E-71D3-435B-A506-9525A27861EF}" srcOrd="0" destOrd="1" presId="urn:microsoft.com/office/officeart/2018/2/layout/IconVerticalSolidList"/>
    <dgm:cxn modelId="{C94E0EF5-C6E5-4DCB-95A4-8536BC612498}" srcId="{51A6F5FC-02D7-48D3-A4F6-7014EFE12DFB}" destId="{88AC9CCB-B57A-406E-93CA-8BD0B0C4DD67}" srcOrd="0" destOrd="0" parTransId="{29F576EA-2B95-4F31-98FF-8A2662B57FAE}" sibTransId="{65B0DE77-8252-4C79-84DC-9699C467B4C7}"/>
    <dgm:cxn modelId="{E96F1F48-A779-134D-81E7-6529DBEFF236}" type="presParOf" srcId="{F07A4129-5EF7-4358-9EC6-AFCF8E45C820}" destId="{F86AA42E-E72C-4A26-B384-A7E62D811846}" srcOrd="0" destOrd="0" presId="urn:microsoft.com/office/officeart/2018/2/layout/IconVerticalSolidList"/>
    <dgm:cxn modelId="{2AE26F1E-341E-5B4D-B79F-112EC2024BF0}" type="presParOf" srcId="{F86AA42E-E72C-4A26-B384-A7E62D811846}" destId="{16AB50B5-E81B-4645-AEB4-E0E55BDC312C}" srcOrd="0" destOrd="0" presId="urn:microsoft.com/office/officeart/2018/2/layout/IconVerticalSolidList"/>
    <dgm:cxn modelId="{63418EC7-5A2D-D047-A231-D38F19139542}" type="presParOf" srcId="{F86AA42E-E72C-4A26-B384-A7E62D811846}" destId="{D081BD49-1CA6-4E1E-B45D-9308159E67F9}" srcOrd="1" destOrd="0" presId="urn:microsoft.com/office/officeart/2018/2/layout/IconVerticalSolidList"/>
    <dgm:cxn modelId="{FFC34813-9823-E548-AC7F-2A198F864833}" type="presParOf" srcId="{F86AA42E-E72C-4A26-B384-A7E62D811846}" destId="{D2AAD375-F342-4587-81FB-BF971DCCC870}" srcOrd="2" destOrd="0" presId="urn:microsoft.com/office/officeart/2018/2/layout/IconVerticalSolidList"/>
    <dgm:cxn modelId="{B5A324EB-1BE6-7A40-85A7-8ED7636A575D}" type="presParOf" srcId="{F86AA42E-E72C-4A26-B384-A7E62D811846}" destId="{6297BCCF-5345-4E12-9599-92FAC83F9357}" srcOrd="3" destOrd="0" presId="urn:microsoft.com/office/officeart/2018/2/layout/IconVerticalSolidList"/>
    <dgm:cxn modelId="{DF19579F-3CA8-C847-83D7-B2CDE800D72B}" type="presParOf" srcId="{F07A4129-5EF7-4358-9EC6-AFCF8E45C820}" destId="{43B7CEC7-E404-4151-B1CD-B118F93133C5}" srcOrd="1" destOrd="0" presId="urn:microsoft.com/office/officeart/2018/2/layout/IconVerticalSolidList"/>
    <dgm:cxn modelId="{772CF505-C37E-9F43-8536-86D388F8D173}" type="presParOf" srcId="{F07A4129-5EF7-4358-9EC6-AFCF8E45C820}" destId="{3826D123-94DD-4E6D-B95D-93F7DF0DAEA8}" srcOrd="2" destOrd="0" presId="urn:microsoft.com/office/officeart/2018/2/layout/IconVerticalSolidList"/>
    <dgm:cxn modelId="{3B355969-973B-864E-9233-67FA4706FA13}" type="presParOf" srcId="{3826D123-94DD-4E6D-B95D-93F7DF0DAEA8}" destId="{F97B4839-CA51-42E9-88C4-F9F8FE5D652A}" srcOrd="0" destOrd="0" presId="urn:microsoft.com/office/officeart/2018/2/layout/IconVerticalSolidList"/>
    <dgm:cxn modelId="{B2453B48-E3CA-7140-9DB8-6AC7AE9AF096}" type="presParOf" srcId="{3826D123-94DD-4E6D-B95D-93F7DF0DAEA8}" destId="{330154B6-999F-4BCE-BA8A-C724817089C8}" srcOrd="1" destOrd="0" presId="urn:microsoft.com/office/officeart/2018/2/layout/IconVerticalSolidList"/>
    <dgm:cxn modelId="{3B9ED792-3462-2340-8D06-2C58A0EE283D}" type="presParOf" srcId="{3826D123-94DD-4E6D-B95D-93F7DF0DAEA8}" destId="{2D65CA2B-AF35-46FB-A91F-5D2B2A852773}" srcOrd="2" destOrd="0" presId="urn:microsoft.com/office/officeart/2018/2/layout/IconVerticalSolidList"/>
    <dgm:cxn modelId="{20513D3F-764A-A048-AD75-8549678CA4D2}" type="presParOf" srcId="{3826D123-94DD-4E6D-B95D-93F7DF0DAEA8}" destId="{2F92C42B-C04B-4EA1-B041-D7AD2D99A763}" srcOrd="3" destOrd="0" presId="urn:microsoft.com/office/officeart/2018/2/layout/IconVerticalSolidList"/>
    <dgm:cxn modelId="{83AC1972-4B9B-5440-9ECA-9D8CD9E6B7F2}" type="presParOf" srcId="{3826D123-94DD-4E6D-B95D-93F7DF0DAEA8}" destId="{9334F67E-71D3-435B-A506-9525A27861E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022701-F222-47B4-8747-7E57EF9C21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A6E78F0-0B26-4DFC-A233-7C83430430C5}">
      <dgm:prSet/>
      <dgm:spPr/>
      <dgm:t>
        <a:bodyPr/>
        <a:lstStyle/>
        <a:p>
          <a:r>
            <a:rPr lang="fr-FR" dirty="0"/>
            <a:t>Évaluations de l'accompagnement des parrains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F951289-08FD-450E-A20A-BD6181828FE0}" type="parTrans" cxnId="{F15ADFF1-CC20-41EB-8774-D8D8E02A3229}">
      <dgm:prSet/>
      <dgm:spPr/>
      <dgm:t>
        <a:bodyPr/>
        <a:lstStyle/>
        <a:p>
          <a:endParaRPr lang="en-US"/>
        </a:p>
      </dgm:t>
    </dgm:pt>
    <dgm:pt modelId="{ECA9B0DB-4B91-4EFA-8C1E-C5BA861C613A}" type="sibTrans" cxnId="{F15ADFF1-CC20-41EB-8774-D8D8E02A3229}">
      <dgm:prSet/>
      <dgm:spPr/>
      <dgm:t>
        <a:bodyPr/>
        <a:lstStyle/>
        <a:p>
          <a:endParaRPr lang="en-US"/>
        </a:p>
      </dgm:t>
    </dgm:pt>
    <dgm:pt modelId="{654C1D20-8FE1-4042-8B17-9BCC9F3C147C}">
      <dgm:prSet/>
      <dgm:spPr/>
      <dgm:t>
        <a:bodyPr/>
        <a:lstStyle/>
        <a:p>
          <a:r>
            <a:rPr lang="fr-FR" b="1" dirty="0"/>
            <a:t>Manuelle</a:t>
          </a:r>
          <a:r>
            <a:rPr lang="fr-FR" dirty="0"/>
            <a:t> : </a:t>
          </a:r>
          <a:br>
            <a:rPr lang="fr-FR" dirty="0"/>
          </a:br>
          <a:r>
            <a:rPr lang="fr-FR" dirty="0"/>
            <a:t>questionnaire de satisfaction en PDF</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61831CA-E807-4296-9A61-1E441FDE1300}" type="parTrans" cxnId="{4868F1D5-9575-44F6-A65D-6F155BBA1E06}">
      <dgm:prSet/>
      <dgm:spPr/>
      <dgm:t>
        <a:bodyPr/>
        <a:lstStyle/>
        <a:p>
          <a:endParaRPr lang="en-US"/>
        </a:p>
      </dgm:t>
    </dgm:pt>
    <dgm:pt modelId="{439E9D74-E88D-4F23-9CA2-BA57913B58B6}" type="sibTrans" cxnId="{4868F1D5-9575-44F6-A65D-6F155BBA1E06}">
      <dgm:prSet/>
      <dgm:spPr/>
      <dgm:t>
        <a:bodyPr/>
        <a:lstStyle/>
        <a:p>
          <a:endParaRPr lang="en-US"/>
        </a:p>
      </dgm:t>
    </dgm:pt>
    <dgm:pt modelId="{8AE426C0-3535-4A42-849D-C3F9D2EE8E30}">
      <dgm:prSet/>
      <dgm:spPr/>
      <dgm:t>
        <a:bodyPr/>
        <a:lstStyle/>
        <a:p>
          <a:r>
            <a:rPr lang="fr-FR" b="1" dirty="0"/>
            <a:t>Automatisée/semi-automatisée </a:t>
          </a:r>
          <a:r>
            <a:rPr lang="fr-FR" dirty="0"/>
            <a:t>: extraction d'informations Moodle, vérification des questionnaires</a:t>
          </a:r>
          <a:endParaRPr lang="en-US" dirty="0"/>
        </a:p>
      </dgm:t>
    </dgm:pt>
    <dgm:pt modelId="{5105C8EB-54A3-4540-BADC-9ADF3607E9DC}" type="parTrans" cxnId="{CCD0BC21-EB18-497F-A7A5-6536C29F403E}">
      <dgm:prSet/>
      <dgm:spPr/>
      <dgm:t>
        <a:bodyPr/>
        <a:lstStyle/>
        <a:p>
          <a:endParaRPr lang="en-US"/>
        </a:p>
      </dgm:t>
    </dgm:pt>
    <dgm:pt modelId="{4A3DB774-B817-4773-9CCA-6B97B6DF2064}" type="sibTrans" cxnId="{CCD0BC21-EB18-497F-A7A5-6536C29F403E}">
      <dgm:prSet/>
      <dgm:spPr/>
      <dgm:t>
        <a:bodyPr/>
        <a:lstStyle/>
        <a:p>
          <a:endParaRPr lang="en-US"/>
        </a:p>
      </dgm:t>
    </dgm:pt>
    <dgm:pt modelId="{61871827-B14D-4BB8-90DD-53A45C146838}">
      <dgm:prSet/>
      <dgm:spPr/>
      <dgm:t>
        <a:bodyPr/>
        <a:lstStyle/>
        <a:p>
          <a:r>
            <a:rPr lang="fr-FR" dirty="0"/>
            <a:t>Améliorations du dispositif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58B4B08-3DD0-439A-A1CB-BDC3251CDFD2}" type="parTrans" cxnId="{EEF07F4C-F7B1-4CCD-B941-7C7A9B2A33C8}">
      <dgm:prSet/>
      <dgm:spPr/>
      <dgm:t>
        <a:bodyPr/>
        <a:lstStyle/>
        <a:p>
          <a:endParaRPr lang="en-US"/>
        </a:p>
      </dgm:t>
    </dgm:pt>
    <dgm:pt modelId="{B0D2D9EB-F553-46E1-82AB-B494216CE6DC}" type="sibTrans" cxnId="{EEF07F4C-F7B1-4CCD-B941-7C7A9B2A33C8}">
      <dgm:prSet/>
      <dgm:spPr/>
      <dgm:t>
        <a:bodyPr/>
        <a:lstStyle/>
        <a:p>
          <a:endParaRPr lang="en-US"/>
        </a:p>
      </dgm:t>
    </dgm:pt>
    <dgm:pt modelId="{E007EDF4-C5D4-4A28-8502-56AD337860E0}">
      <dgm:prSet/>
      <dgm:spPr/>
      <dgm:t>
        <a:bodyPr/>
        <a:lstStyle/>
        <a:p>
          <a:r>
            <a:rPr lang="fr-FR" dirty="0"/>
            <a:t>Questionnaire réflexif pour tous (amélioration du questionnaire, conseils des parrains)</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B0E0E8D-60EA-469C-B16A-4C78FEBB5E9D}" type="parTrans" cxnId="{DCC074FD-2494-483B-AE80-FA8D57C6B20E}">
      <dgm:prSet/>
      <dgm:spPr/>
      <dgm:t>
        <a:bodyPr/>
        <a:lstStyle/>
        <a:p>
          <a:endParaRPr lang="en-US"/>
        </a:p>
      </dgm:t>
    </dgm:pt>
    <dgm:pt modelId="{D867485B-9A74-4A76-B08C-D68F0BCDE040}" type="sibTrans" cxnId="{DCC074FD-2494-483B-AE80-FA8D57C6B20E}">
      <dgm:prSet/>
      <dgm:spPr/>
      <dgm:t>
        <a:bodyPr/>
        <a:lstStyle/>
        <a:p>
          <a:endParaRPr lang="en-US"/>
        </a:p>
      </dgm:t>
    </dgm:pt>
    <dgm:pt modelId="{85BDCF89-6966-E14C-8A2A-51EBD7240396}" type="pres">
      <dgm:prSet presAssocID="{43022701-F222-47B4-8747-7E57EF9C2131}" presName="Name0" presStyleCnt="0">
        <dgm:presLayoutVars>
          <dgm:dir/>
          <dgm:animLvl val="lvl"/>
          <dgm:resizeHandles val="exact"/>
        </dgm:presLayoutVars>
      </dgm:prSet>
      <dgm:spPr/>
    </dgm:pt>
    <dgm:pt modelId="{571A094F-E3EC-1D42-A4F9-099B31B8600D}" type="pres">
      <dgm:prSet presAssocID="{5A6E78F0-0B26-4DFC-A233-7C83430430C5}" presName="linNode" presStyleCnt="0"/>
      <dgm:spPr/>
    </dgm:pt>
    <dgm:pt modelId="{92414543-B674-0943-8530-E321B2C096A0}" type="pres">
      <dgm:prSet presAssocID="{5A6E78F0-0B26-4DFC-A233-7C83430430C5}" presName="parentText" presStyleLbl="node1" presStyleIdx="0" presStyleCnt="2">
        <dgm:presLayoutVars>
          <dgm:chMax val="1"/>
          <dgm:bulletEnabled val="1"/>
        </dgm:presLayoutVars>
      </dgm:prSet>
      <dgm:spPr/>
    </dgm:pt>
    <dgm:pt modelId="{A050CC43-845E-774A-A90F-219816469486}" type="pres">
      <dgm:prSet presAssocID="{5A6E78F0-0B26-4DFC-A233-7C83430430C5}" presName="descendantText" presStyleLbl="alignAccFollowNode1" presStyleIdx="0" presStyleCnt="2">
        <dgm:presLayoutVars>
          <dgm:bulletEnabled val="1"/>
        </dgm:presLayoutVars>
      </dgm:prSet>
      <dgm:spPr/>
    </dgm:pt>
    <dgm:pt modelId="{78C51162-1FBE-3E4C-80C0-F81300DEED10}" type="pres">
      <dgm:prSet presAssocID="{ECA9B0DB-4B91-4EFA-8C1E-C5BA861C613A}" presName="sp" presStyleCnt="0"/>
      <dgm:spPr/>
    </dgm:pt>
    <dgm:pt modelId="{296C530F-5478-FB47-8FD7-2E5E3BC9CCED}" type="pres">
      <dgm:prSet presAssocID="{61871827-B14D-4BB8-90DD-53A45C146838}" presName="linNode" presStyleCnt="0"/>
      <dgm:spPr/>
    </dgm:pt>
    <dgm:pt modelId="{35AD0AA1-BF35-374F-B4B7-B20F8C7CC93C}" type="pres">
      <dgm:prSet presAssocID="{61871827-B14D-4BB8-90DD-53A45C146838}" presName="parentText" presStyleLbl="node1" presStyleIdx="1" presStyleCnt="2">
        <dgm:presLayoutVars>
          <dgm:chMax val="1"/>
          <dgm:bulletEnabled val="1"/>
        </dgm:presLayoutVars>
      </dgm:prSet>
      <dgm:spPr/>
    </dgm:pt>
    <dgm:pt modelId="{F1C38589-1291-8744-9205-81A09633D2D4}" type="pres">
      <dgm:prSet presAssocID="{61871827-B14D-4BB8-90DD-53A45C146838}" presName="descendantText" presStyleLbl="alignAccFollowNode1" presStyleIdx="1" presStyleCnt="2">
        <dgm:presLayoutVars>
          <dgm:bulletEnabled val="1"/>
        </dgm:presLayoutVars>
      </dgm:prSet>
      <dgm:spPr/>
    </dgm:pt>
  </dgm:ptLst>
  <dgm:cxnLst>
    <dgm:cxn modelId="{3DC23519-79B9-3043-858B-F15506C14FE5}" type="presOf" srcId="{61871827-B14D-4BB8-90DD-53A45C146838}" destId="{35AD0AA1-BF35-374F-B4B7-B20F8C7CC93C}" srcOrd="0" destOrd="0" presId="urn:microsoft.com/office/officeart/2005/8/layout/vList5"/>
    <dgm:cxn modelId="{CCD0BC21-EB18-497F-A7A5-6536C29F403E}" srcId="{5A6E78F0-0B26-4DFC-A233-7C83430430C5}" destId="{8AE426C0-3535-4A42-849D-C3F9D2EE8E30}" srcOrd="1" destOrd="0" parTransId="{5105C8EB-54A3-4540-BADC-9ADF3607E9DC}" sibTransId="{4A3DB774-B817-4773-9CCA-6B97B6DF2064}"/>
    <dgm:cxn modelId="{EEF07F4C-F7B1-4CCD-B941-7C7A9B2A33C8}" srcId="{43022701-F222-47B4-8747-7E57EF9C2131}" destId="{61871827-B14D-4BB8-90DD-53A45C146838}" srcOrd="1" destOrd="0" parTransId="{358B4B08-3DD0-439A-A1CB-BDC3251CDFD2}" sibTransId="{B0D2D9EB-F553-46E1-82AB-B494216CE6DC}"/>
    <dgm:cxn modelId="{ADAFBD5F-BA64-FB42-9B3C-C794164F43CD}" type="presOf" srcId="{E007EDF4-C5D4-4A28-8502-56AD337860E0}" destId="{F1C38589-1291-8744-9205-81A09633D2D4}" srcOrd="0" destOrd="0" presId="urn:microsoft.com/office/officeart/2005/8/layout/vList5"/>
    <dgm:cxn modelId="{9A521B67-9B11-7747-ADF3-6BC4285E945C}" type="presOf" srcId="{654C1D20-8FE1-4042-8B17-9BCC9F3C147C}" destId="{A050CC43-845E-774A-A90F-219816469486}" srcOrd="0" destOrd="0" presId="urn:microsoft.com/office/officeart/2005/8/layout/vList5"/>
    <dgm:cxn modelId="{12451089-2BD3-2342-8339-D46CC44C663A}" type="presOf" srcId="{8AE426C0-3535-4A42-849D-C3F9D2EE8E30}" destId="{A050CC43-845E-774A-A90F-219816469486}" srcOrd="0" destOrd="1" presId="urn:microsoft.com/office/officeart/2005/8/layout/vList5"/>
    <dgm:cxn modelId="{8FCBA58C-E8C9-B64E-996A-B0463896B3E9}" type="presOf" srcId="{5A6E78F0-0B26-4DFC-A233-7C83430430C5}" destId="{92414543-B674-0943-8530-E321B2C096A0}" srcOrd="0" destOrd="0" presId="urn:microsoft.com/office/officeart/2005/8/layout/vList5"/>
    <dgm:cxn modelId="{4868F1D5-9575-44F6-A65D-6F155BBA1E06}" srcId="{5A6E78F0-0B26-4DFC-A233-7C83430430C5}" destId="{654C1D20-8FE1-4042-8B17-9BCC9F3C147C}" srcOrd="0" destOrd="0" parTransId="{561831CA-E807-4296-9A61-1E441FDE1300}" sibTransId="{439E9D74-E88D-4F23-9CA2-BA57913B58B6}"/>
    <dgm:cxn modelId="{F15ADFF1-CC20-41EB-8774-D8D8E02A3229}" srcId="{43022701-F222-47B4-8747-7E57EF9C2131}" destId="{5A6E78F0-0B26-4DFC-A233-7C83430430C5}" srcOrd="0" destOrd="0" parTransId="{7F951289-08FD-450E-A20A-BD6181828FE0}" sibTransId="{ECA9B0DB-4B91-4EFA-8C1E-C5BA861C613A}"/>
    <dgm:cxn modelId="{8D511BF5-026F-A844-A362-3D4AC0CCBA48}" type="presOf" srcId="{43022701-F222-47B4-8747-7E57EF9C2131}" destId="{85BDCF89-6966-E14C-8A2A-51EBD7240396}" srcOrd="0" destOrd="0" presId="urn:microsoft.com/office/officeart/2005/8/layout/vList5"/>
    <dgm:cxn modelId="{DCC074FD-2494-483B-AE80-FA8D57C6B20E}" srcId="{61871827-B14D-4BB8-90DD-53A45C146838}" destId="{E007EDF4-C5D4-4A28-8502-56AD337860E0}" srcOrd="0" destOrd="0" parTransId="{3B0E0E8D-60EA-469C-B16A-4C78FEBB5E9D}" sibTransId="{D867485B-9A74-4A76-B08C-D68F0BCDE040}"/>
    <dgm:cxn modelId="{8B7D5CA7-5DDF-F442-8EC5-98FD064C7818}" type="presParOf" srcId="{85BDCF89-6966-E14C-8A2A-51EBD7240396}" destId="{571A094F-E3EC-1D42-A4F9-099B31B8600D}" srcOrd="0" destOrd="0" presId="urn:microsoft.com/office/officeart/2005/8/layout/vList5"/>
    <dgm:cxn modelId="{C40BF298-E35A-AB4E-A905-EFC6917A2DD3}" type="presParOf" srcId="{571A094F-E3EC-1D42-A4F9-099B31B8600D}" destId="{92414543-B674-0943-8530-E321B2C096A0}" srcOrd="0" destOrd="0" presId="urn:microsoft.com/office/officeart/2005/8/layout/vList5"/>
    <dgm:cxn modelId="{6A2B3903-F8C5-4E45-BC2E-67288409A55D}" type="presParOf" srcId="{571A094F-E3EC-1D42-A4F9-099B31B8600D}" destId="{A050CC43-845E-774A-A90F-219816469486}" srcOrd="1" destOrd="0" presId="urn:microsoft.com/office/officeart/2005/8/layout/vList5"/>
    <dgm:cxn modelId="{863CF822-CBC6-8042-9609-D3FEB52FEC6B}" type="presParOf" srcId="{85BDCF89-6966-E14C-8A2A-51EBD7240396}" destId="{78C51162-1FBE-3E4C-80C0-F81300DEED10}" srcOrd="1" destOrd="0" presId="urn:microsoft.com/office/officeart/2005/8/layout/vList5"/>
    <dgm:cxn modelId="{2714BDE3-EA8F-664C-B41A-FBED59C32EA4}" type="presParOf" srcId="{85BDCF89-6966-E14C-8A2A-51EBD7240396}" destId="{296C530F-5478-FB47-8FD7-2E5E3BC9CCED}" srcOrd="2" destOrd="0" presId="urn:microsoft.com/office/officeart/2005/8/layout/vList5"/>
    <dgm:cxn modelId="{E3CA60B1-04DF-DA48-A186-D9285205871E}" type="presParOf" srcId="{296C530F-5478-FB47-8FD7-2E5E3BC9CCED}" destId="{35AD0AA1-BF35-374F-B4B7-B20F8C7CC93C}" srcOrd="0" destOrd="0" presId="urn:microsoft.com/office/officeart/2005/8/layout/vList5"/>
    <dgm:cxn modelId="{AF9C3F86-3702-3B43-B42E-5E2C5F60AF05}" type="presParOf" srcId="{296C530F-5478-FB47-8FD7-2E5E3BC9CCED}" destId="{F1C38589-1291-8744-9205-81A09633D2D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6E90A8-F3F3-435C-876F-4CDFE33F84E0}"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0C1D903A-23DD-478C-9682-B2C6B9B88FAF}">
      <dgm:prSet custT="1"/>
      <dgm:spPr/>
      <dgm:t>
        <a:bodyPr/>
        <a:lstStyle/>
        <a:p>
          <a:pPr>
            <a:lnSpc>
              <a:spcPct val="100000"/>
            </a:lnSpc>
            <a:defRPr b="1"/>
          </a:pPr>
          <a:r>
            <a:rPr lang="fr-FR" sz="2000" dirty="0"/>
            <a:t>Traitements hors Moodle</a:t>
          </a:r>
          <a:r>
            <a:rPr lang="fr-FR" sz="2000" baseline="0" dirty="0"/>
            <a:t> : tableurs </a:t>
          </a:r>
          <a:endParaRPr lang="en-US" sz="20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C0B6DB4-7AE6-47BF-A13B-D465419185D0}" type="parTrans" cxnId="{87AA4E21-6494-4F53-A7D8-9F4C9FD82A0E}">
      <dgm:prSet/>
      <dgm:spPr/>
      <dgm:t>
        <a:bodyPr/>
        <a:lstStyle/>
        <a:p>
          <a:endParaRPr lang="en-US"/>
        </a:p>
      </dgm:t>
    </dgm:pt>
    <dgm:pt modelId="{36AFA3D4-B6AF-493B-B8CC-F70D6E907A34}" type="sibTrans" cxnId="{87AA4E21-6494-4F53-A7D8-9F4C9FD82A0E}">
      <dgm:prSet/>
      <dgm:spPr/>
      <dgm:t>
        <a:bodyPr/>
        <a:lstStyle/>
        <a:p>
          <a:endParaRPr lang="en-US"/>
        </a:p>
      </dgm:t>
    </dgm:pt>
    <dgm:pt modelId="{076E30D3-733A-497D-896F-CBD15836D143}">
      <dgm:prSet custT="1"/>
      <dgm:spPr/>
      <dgm:t>
        <a:bodyPr/>
        <a:lstStyle/>
        <a:p>
          <a:pPr>
            <a:lnSpc>
              <a:spcPct val="100000"/>
            </a:lnSpc>
          </a:pPr>
          <a:r>
            <a:rPr lang="fr-FR" sz="1800" b="1" dirty="0"/>
            <a:t>Gestion des binômes </a:t>
          </a:r>
          <a:r>
            <a:rPr lang="fr-FR" sz="1800" dirty="0"/>
            <a:t>(validation des binômes + relance</a:t>
          </a:r>
          <a:r>
            <a:rPr lang="fr-FR" sz="1800" baseline="0" dirty="0"/>
            <a:t> des étudiants par chat / mail), </a:t>
          </a:r>
          <a:endParaRPr lang="en-US" sz="18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F2F0360-774F-4845-9AC6-A917D8251D7B}" type="parTrans" cxnId="{0D9E1257-D14C-402E-8473-00EB8370ED8A}">
      <dgm:prSet/>
      <dgm:spPr/>
      <dgm:t>
        <a:bodyPr/>
        <a:lstStyle/>
        <a:p>
          <a:endParaRPr lang="en-US"/>
        </a:p>
      </dgm:t>
    </dgm:pt>
    <dgm:pt modelId="{01614D2B-A52F-4F56-8C7A-9AF863770268}" type="sibTrans" cxnId="{0D9E1257-D14C-402E-8473-00EB8370ED8A}">
      <dgm:prSet/>
      <dgm:spPr/>
      <dgm:t>
        <a:bodyPr/>
        <a:lstStyle/>
        <a:p>
          <a:endParaRPr lang="en-US"/>
        </a:p>
      </dgm:t>
    </dgm:pt>
    <dgm:pt modelId="{5E2C8898-F905-4310-B208-CC26D8492A19}">
      <dgm:prSet custT="1"/>
      <dgm:spPr/>
      <dgm:t>
        <a:bodyPr/>
        <a:lstStyle/>
        <a:p>
          <a:pPr>
            <a:lnSpc>
              <a:spcPct val="100000"/>
            </a:lnSpc>
          </a:pPr>
          <a:r>
            <a:rPr lang="fr-FR" sz="1800" baseline="0" dirty="0"/>
            <a:t>Attribution des </a:t>
          </a:r>
          <a:r>
            <a:rPr lang="fr-FR" sz="1800" b="1" baseline="0" dirty="0"/>
            <a:t>notes</a:t>
          </a:r>
          <a:r>
            <a:rPr lang="fr-FR" sz="1800" baseline="0" dirty="0"/>
            <a:t> et renvoi vers Moodle</a:t>
          </a:r>
          <a:endParaRPr lang="en-US" sz="1800" dirty="0"/>
        </a:p>
      </dgm:t>
    </dgm:pt>
    <dgm:pt modelId="{27444C98-26D6-446E-9418-96BE38B1D60F}" type="parTrans" cxnId="{93264E7F-9C7C-440A-BD57-69E097F76409}">
      <dgm:prSet/>
      <dgm:spPr/>
      <dgm:t>
        <a:bodyPr/>
        <a:lstStyle/>
        <a:p>
          <a:endParaRPr lang="en-US"/>
        </a:p>
      </dgm:t>
    </dgm:pt>
    <dgm:pt modelId="{97CA2F36-CCA2-4254-B1C7-8143EA63B6E0}" type="sibTrans" cxnId="{93264E7F-9C7C-440A-BD57-69E097F76409}">
      <dgm:prSet/>
      <dgm:spPr/>
      <dgm:t>
        <a:bodyPr/>
        <a:lstStyle/>
        <a:p>
          <a:endParaRPr lang="en-US"/>
        </a:p>
      </dgm:t>
    </dgm:pt>
    <dgm:pt modelId="{87F9432E-9675-4FBC-9555-227F45CAF7EF}">
      <dgm:prSet custT="1"/>
      <dgm:spPr/>
      <dgm:t>
        <a:bodyPr/>
        <a:lstStyle/>
        <a:p>
          <a:pPr>
            <a:lnSpc>
              <a:spcPct val="100000"/>
            </a:lnSpc>
            <a:defRPr b="1"/>
          </a:pPr>
          <a:r>
            <a:rPr lang="fr-FR" sz="2000" baseline="0" dirty="0"/>
            <a:t>Clés d’accès </a:t>
          </a:r>
          <a:endParaRPr lang="en-US" sz="20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85A3A5F-6407-4BC6-BBC0-514112930B9D}" type="parTrans" cxnId="{5C8850C7-625B-43C5-A324-24D1092633F1}">
      <dgm:prSet/>
      <dgm:spPr/>
      <dgm:t>
        <a:bodyPr/>
        <a:lstStyle/>
        <a:p>
          <a:endParaRPr lang="en-US"/>
        </a:p>
      </dgm:t>
    </dgm:pt>
    <dgm:pt modelId="{FA28ABB5-7B2C-47C4-83E0-5EA88C5A837C}" type="sibTrans" cxnId="{5C8850C7-625B-43C5-A324-24D1092633F1}">
      <dgm:prSet/>
      <dgm:spPr/>
      <dgm:t>
        <a:bodyPr/>
        <a:lstStyle/>
        <a:p>
          <a:endParaRPr lang="en-US"/>
        </a:p>
      </dgm:t>
    </dgm:pt>
    <dgm:pt modelId="{C89713E9-5287-48BF-94CD-E8FBFC15F23B}">
      <dgm:prSet custT="1"/>
      <dgm:spPr/>
      <dgm:t>
        <a:bodyPr/>
        <a:lstStyle/>
        <a:p>
          <a:pPr>
            <a:lnSpc>
              <a:spcPct val="100000"/>
            </a:lnSpc>
            <a:buFont typeface="Arial" panose="020B0604020202020204" pitchFamily="34" charset="0"/>
            <a:buNone/>
          </a:pPr>
          <a:r>
            <a:rPr lang="fr-FR" sz="1800" b="1" baseline="0" dirty="0"/>
            <a:t>Auto-</a:t>
          </a:r>
          <a:r>
            <a:rPr lang="fr-FR" sz="1800" b="1" baseline="0" dirty="0" err="1"/>
            <a:t>enrol</a:t>
          </a:r>
          <a:r>
            <a:rPr lang="fr-FR" sz="1800" baseline="0" dirty="0"/>
            <a:t> : lien dans mail de la scolarité vers espace d’informations</a:t>
          </a:r>
          <a:endParaRPr lang="en-US" sz="1800"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04BBF2A-4103-4AD1-B1FB-6D49B70A668D}" type="parTrans" cxnId="{08BAE9FA-D210-4587-AF36-E8DDD9A1CD18}">
      <dgm:prSet/>
      <dgm:spPr/>
      <dgm:t>
        <a:bodyPr/>
        <a:lstStyle/>
        <a:p>
          <a:endParaRPr lang="en-US"/>
        </a:p>
      </dgm:t>
    </dgm:pt>
    <dgm:pt modelId="{9F91B08B-FF7C-497F-A20C-DB5EF84B896E}" type="sibTrans" cxnId="{08BAE9FA-D210-4587-AF36-E8DDD9A1CD18}">
      <dgm:prSet/>
      <dgm:spPr/>
      <dgm:t>
        <a:bodyPr/>
        <a:lstStyle/>
        <a:p>
          <a:endParaRPr lang="en-US"/>
        </a:p>
      </dgm:t>
    </dgm:pt>
    <dgm:pt modelId="{C7D9F2E0-223E-43AA-9F61-20C5E1CF6B83}">
      <dgm:prSet custT="1"/>
      <dgm:spPr/>
      <dgm:t>
        <a:bodyPr/>
        <a:lstStyle/>
        <a:p>
          <a:pPr>
            <a:lnSpc>
              <a:spcPct val="100000"/>
            </a:lnSpc>
            <a:buFont typeface="Arial" panose="020B0604020202020204" pitchFamily="34" charset="0"/>
            <a:buNone/>
          </a:pPr>
          <a:r>
            <a:rPr lang="fr-FR" sz="1800" b="1" baseline="0" dirty="0"/>
            <a:t>Auto-inscription par clé </a:t>
          </a:r>
          <a:r>
            <a:rPr lang="fr-FR" sz="1800" baseline="0" dirty="0"/>
            <a:t>vers l’espace </a:t>
          </a:r>
          <a:r>
            <a:rPr lang="fr-FR" sz="1800" dirty="0"/>
            <a:t>semestriel</a:t>
          </a:r>
          <a:endParaRPr lang="en-US" sz="1800" dirty="0"/>
        </a:p>
      </dgm:t>
    </dgm:pt>
    <dgm:pt modelId="{BEC1E2E2-4ED9-4594-84FF-72A080AE5449}" type="parTrans" cxnId="{D1132FA5-A323-4FFC-8B76-5911700A583E}">
      <dgm:prSet/>
      <dgm:spPr/>
      <dgm:t>
        <a:bodyPr/>
        <a:lstStyle/>
        <a:p>
          <a:endParaRPr lang="en-US"/>
        </a:p>
      </dgm:t>
    </dgm:pt>
    <dgm:pt modelId="{E476A058-5FDF-4568-BA9A-7B021CDD11D9}" type="sibTrans" cxnId="{D1132FA5-A323-4FFC-8B76-5911700A583E}">
      <dgm:prSet/>
      <dgm:spPr/>
      <dgm:t>
        <a:bodyPr/>
        <a:lstStyle/>
        <a:p>
          <a:endParaRPr lang="en-US"/>
        </a:p>
      </dgm:t>
    </dgm:pt>
    <dgm:pt modelId="{CA522010-5DF3-40BF-85D8-687237242580}" type="pres">
      <dgm:prSet presAssocID="{A86E90A8-F3F3-435C-876F-4CDFE33F84E0}" presName="root" presStyleCnt="0">
        <dgm:presLayoutVars>
          <dgm:dir/>
          <dgm:resizeHandles val="exact"/>
        </dgm:presLayoutVars>
      </dgm:prSet>
      <dgm:spPr/>
    </dgm:pt>
    <dgm:pt modelId="{5BD986DF-15C2-491D-98B0-450770590FBD}" type="pres">
      <dgm:prSet presAssocID="{0C1D903A-23DD-478C-9682-B2C6B9B88FAF}" presName="compNode" presStyleCnt="0"/>
      <dgm:spPr/>
    </dgm:pt>
    <dgm:pt modelId="{AA73D03C-CD01-4E69-B211-0B90DE23685B}" type="pres">
      <dgm:prSet presAssocID="{0C1D903A-23DD-478C-9682-B2C6B9B88FAF}" presName="iconRect" presStyleLbl="node1" presStyleIdx="0" presStyleCnt="2" custLinFactNeighborX="18057" custLinFactNeighborY="-9434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8D6C2DD-543D-4E01-A6C7-D752AC5CA573}" type="pres">
      <dgm:prSet presAssocID="{0C1D903A-23DD-478C-9682-B2C6B9B88FAF}" presName="iconSpace" presStyleCnt="0"/>
      <dgm:spPr/>
    </dgm:pt>
    <dgm:pt modelId="{9764B90B-2DF8-4977-BCB5-71F2BD28F99B}" type="pres">
      <dgm:prSet presAssocID="{0C1D903A-23DD-478C-9682-B2C6B9B88FAF}" presName="parTx" presStyleLbl="revTx" presStyleIdx="0" presStyleCnt="4" custLinFactY="-20769" custLinFactNeighborX="2558" custLinFactNeighborY="-100000">
        <dgm:presLayoutVars>
          <dgm:chMax val="0"/>
          <dgm:chPref val="0"/>
        </dgm:presLayoutVars>
      </dgm:prSet>
      <dgm:spPr/>
    </dgm:pt>
    <dgm:pt modelId="{31876FAB-2BD4-40F0-9E1F-9EE036B6CFCD}" type="pres">
      <dgm:prSet presAssocID="{0C1D903A-23DD-478C-9682-B2C6B9B88FAF}" presName="txSpace" presStyleCnt="0"/>
      <dgm:spPr/>
    </dgm:pt>
    <dgm:pt modelId="{B288D3D9-AE60-4C5D-ADFC-93CB1AB90E91}" type="pres">
      <dgm:prSet presAssocID="{0C1D903A-23DD-478C-9682-B2C6B9B88FAF}" presName="desTx" presStyleLbl="revTx" presStyleIdx="1" presStyleCnt="4" custScaleY="265323">
        <dgm:presLayoutVars/>
      </dgm:prSet>
      <dgm:spPr/>
    </dgm:pt>
    <dgm:pt modelId="{A0DD0D6B-631D-4895-9663-472F9F3824F3}" type="pres">
      <dgm:prSet presAssocID="{36AFA3D4-B6AF-493B-B8CC-F70D6E907A34}" presName="sibTrans" presStyleCnt="0"/>
      <dgm:spPr/>
    </dgm:pt>
    <dgm:pt modelId="{3F73C63A-3F95-42BD-9BF1-7CA4F1686C64}" type="pres">
      <dgm:prSet presAssocID="{87F9432E-9675-4FBC-9555-227F45CAF7EF}" presName="compNode" presStyleCnt="0"/>
      <dgm:spPr/>
    </dgm:pt>
    <dgm:pt modelId="{887EBB18-E3DA-4A56-8F5F-4240DFAE5E85}" type="pres">
      <dgm:prSet presAssocID="{87F9432E-9675-4FBC-9555-227F45CAF7EF}" presName="iconRect" presStyleLbl="node1" presStyleIdx="1" presStyleCnt="2" custLinFactNeighborX="-2609" custLinFactNeighborY="-8264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F1152DA-9A57-45E3-8CCE-163530BC9680}" type="pres">
      <dgm:prSet presAssocID="{87F9432E-9675-4FBC-9555-227F45CAF7EF}" presName="iconSpace" presStyleCnt="0"/>
      <dgm:spPr/>
    </dgm:pt>
    <dgm:pt modelId="{C2DF60C9-1A3A-4494-B173-C26A2878F390}" type="pres">
      <dgm:prSet presAssocID="{87F9432E-9675-4FBC-9555-227F45CAF7EF}" presName="parTx" presStyleLbl="revTx" presStyleIdx="2" presStyleCnt="4" custLinFactY="-7404" custLinFactNeighborX="184" custLinFactNeighborY="-100000">
        <dgm:presLayoutVars>
          <dgm:chMax val="0"/>
          <dgm:chPref val="0"/>
        </dgm:presLayoutVars>
      </dgm:prSet>
      <dgm:spPr/>
    </dgm:pt>
    <dgm:pt modelId="{DFEDE65E-ED10-43F6-B1C1-4B58E1702EC8}" type="pres">
      <dgm:prSet presAssocID="{87F9432E-9675-4FBC-9555-227F45CAF7EF}" presName="txSpace" presStyleCnt="0"/>
      <dgm:spPr/>
    </dgm:pt>
    <dgm:pt modelId="{461F4AFF-7694-4AEB-AC71-2554E800968B}" type="pres">
      <dgm:prSet presAssocID="{87F9432E-9675-4FBC-9555-227F45CAF7EF}" presName="desTx" presStyleLbl="revTx" presStyleIdx="3" presStyleCnt="4" custScaleY="324383" custLinFactNeighborX="184" custLinFactNeighborY="53825">
        <dgm:presLayoutVars/>
      </dgm:prSet>
      <dgm:spPr/>
    </dgm:pt>
  </dgm:ptLst>
  <dgm:cxnLst>
    <dgm:cxn modelId="{87AA4E21-6494-4F53-A7D8-9F4C9FD82A0E}" srcId="{A86E90A8-F3F3-435C-876F-4CDFE33F84E0}" destId="{0C1D903A-23DD-478C-9682-B2C6B9B88FAF}" srcOrd="0" destOrd="0" parTransId="{FC0B6DB4-7AE6-47BF-A13B-D465419185D0}" sibTransId="{36AFA3D4-B6AF-493B-B8CC-F70D6E907A34}"/>
    <dgm:cxn modelId="{CC068F37-3872-F847-8522-7269AD000A48}" type="presOf" srcId="{A86E90A8-F3F3-435C-876F-4CDFE33F84E0}" destId="{CA522010-5DF3-40BF-85D8-687237242580}" srcOrd="0" destOrd="0" presId="urn:microsoft.com/office/officeart/2018/2/layout/IconLabelDescriptionList"/>
    <dgm:cxn modelId="{7D2FA045-DD24-0940-A1FA-776BFD6FC758}" type="presOf" srcId="{076E30D3-733A-497D-896F-CBD15836D143}" destId="{B288D3D9-AE60-4C5D-ADFC-93CB1AB90E91}" srcOrd="0" destOrd="0" presId="urn:microsoft.com/office/officeart/2018/2/layout/IconLabelDescriptionList"/>
    <dgm:cxn modelId="{BC1BC952-93C6-B34E-B4DF-96D6DCBE9F14}" type="presOf" srcId="{C7D9F2E0-223E-43AA-9F61-20C5E1CF6B83}" destId="{461F4AFF-7694-4AEB-AC71-2554E800968B}" srcOrd="0" destOrd="1" presId="urn:microsoft.com/office/officeart/2018/2/layout/IconLabelDescriptionList"/>
    <dgm:cxn modelId="{0D9E1257-D14C-402E-8473-00EB8370ED8A}" srcId="{0C1D903A-23DD-478C-9682-B2C6B9B88FAF}" destId="{076E30D3-733A-497D-896F-CBD15836D143}" srcOrd="0" destOrd="0" parTransId="{8F2F0360-774F-4845-9AC6-A917D8251D7B}" sibTransId="{01614D2B-A52F-4F56-8C7A-9AF863770268}"/>
    <dgm:cxn modelId="{9DCC245F-8E15-EC49-8B11-3B82D11E4346}" type="presOf" srcId="{87F9432E-9675-4FBC-9555-227F45CAF7EF}" destId="{C2DF60C9-1A3A-4494-B173-C26A2878F390}" srcOrd="0" destOrd="0" presId="urn:microsoft.com/office/officeart/2018/2/layout/IconLabelDescriptionList"/>
    <dgm:cxn modelId="{3E565D75-43D3-F742-B432-318FEEC4D3C7}" type="presOf" srcId="{5E2C8898-F905-4310-B208-CC26D8492A19}" destId="{B288D3D9-AE60-4C5D-ADFC-93CB1AB90E91}" srcOrd="0" destOrd="1" presId="urn:microsoft.com/office/officeart/2018/2/layout/IconLabelDescriptionList"/>
    <dgm:cxn modelId="{93264E7F-9C7C-440A-BD57-69E097F76409}" srcId="{0C1D903A-23DD-478C-9682-B2C6B9B88FAF}" destId="{5E2C8898-F905-4310-B208-CC26D8492A19}" srcOrd="1" destOrd="0" parTransId="{27444C98-26D6-446E-9418-96BE38B1D60F}" sibTransId="{97CA2F36-CCA2-4254-B1C7-8143EA63B6E0}"/>
    <dgm:cxn modelId="{D1132FA5-A323-4FFC-8B76-5911700A583E}" srcId="{87F9432E-9675-4FBC-9555-227F45CAF7EF}" destId="{C7D9F2E0-223E-43AA-9F61-20C5E1CF6B83}" srcOrd="1" destOrd="0" parTransId="{BEC1E2E2-4ED9-4594-84FF-72A080AE5449}" sibTransId="{E476A058-5FDF-4568-BA9A-7B021CDD11D9}"/>
    <dgm:cxn modelId="{D60869B7-6537-DF4E-9867-DEF391BF3991}" type="presOf" srcId="{C89713E9-5287-48BF-94CD-E8FBFC15F23B}" destId="{461F4AFF-7694-4AEB-AC71-2554E800968B}" srcOrd="0" destOrd="0" presId="urn:microsoft.com/office/officeart/2018/2/layout/IconLabelDescriptionList"/>
    <dgm:cxn modelId="{5C8850C7-625B-43C5-A324-24D1092633F1}" srcId="{A86E90A8-F3F3-435C-876F-4CDFE33F84E0}" destId="{87F9432E-9675-4FBC-9555-227F45CAF7EF}" srcOrd="1" destOrd="0" parTransId="{A85A3A5F-6407-4BC6-BBC0-514112930B9D}" sibTransId="{FA28ABB5-7B2C-47C4-83E0-5EA88C5A837C}"/>
    <dgm:cxn modelId="{D1A94DCE-8DBC-F445-91F4-25C8B8644792}" type="presOf" srcId="{0C1D903A-23DD-478C-9682-B2C6B9B88FAF}" destId="{9764B90B-2DF8-4977-BCB5-71F2BD28F99B}" srcOrd="0" destOrd="0" presId="urn:microsoft.com/office/officeart/2018/2/layout/IconLabelDescriptionList"/>
    <dgm:cxn modelId="{08BAE9FA-D210-4587-AF36-E8DDD9A1CD18}" srcId="{87F9432E-9675-4FBC-9555-227F45CAF7EF}" destId="{C89713E9-5287-48BF-94CD-E8FBFC15F23B}" srcOrd="0" destOrd="0" parTransId="{804BBF2A-4103-4AD1-B1FB-6D49B70A668D}" sibTransId="{9F91B08B-FF7C-497F-A20C-DB5EF84B896E}"/>
    <dgm:cxn modelId="{7425CBA7-3551-7F40-A20E-2D53316A8929}" type="presParOf" srcId="{CA522010-5DF3-40BF-85D8-687237242580}" destId="{5BD986DF-15C2-491D-98B0-450770590FBD}" srcOrd="0" destOrd="0" presId="urn:microsoft.com/office/officeart/2018/2/layout/IconLabelDescriptionList"/>
    <dgm:cxn modelId="{705157BE-C0E2-844F-AF64-1C9C23DAC107}" type="presParOf" srcId="{5BD986DF-15C2-491D-98B0-450770590FBD}" destId="{AA73D03C-CD01-4E69-B211-0B90DE23685B}" srcOrd="0" destOrd="0" presId="urn:microsoft.com/office/officeart/2018/2/layout/IconLabelDescriptionList"/>
    <dgm:cxn modelId="{96B0B85C-C1CF-C844-841E-844B793444C7}" type="presParOf" srcId="{5BD986DF-15C2-491D-98B0-450770590FBD}" destId="{08D6C2DD-543D-4E01-A6C7-D752AC5CA573}" srcOrd="1" destOrd="0" presId="urn:microsoft.com/office/officeart/2018/2/layout/IconLabelDescriptionList"/>
    <dgm:cxn modelId="{B0FD5EBB-7938-6549-8FA3-FBA7258B630B}" type="presParOf" srcId="{5BD986DF-15C2-491D-98B0-450770590FBD}" destId="{9764B90B-2DF8-4977-BCB5-71F2BD28F99B}" srcOrd="2" destOrd="0" presId="urn:microsoft.com/office/officeart/2018/2/layout/IconLabelDescriptionList"/>
    <dgm:cxn modelId="{7DD2BCC4-DF79-9945-9F44-2041AFB82575}" type="presParOf" srcId="{5BD986DF-15C2-491D-98B0-450770590FBD}" destId="{31876FAB-2BD4-40F0-9E1F-9EE036B6CFCD}" srcOrd="3" destOrd="0" presId="urn:microsoft.com/office/officeart/2018/2/layout/IconLabelDescriptionList"/>
    <dgm:cxn modelId="{C9CCD503-C03B-4542-A522-C2965270D9B6}" type="presParOf" srcId="{5BD986DF-15C2-491D-98B0-450770590FBD}" destId="{B288D3D9-AE60-4C5D-ADFC-93CB1AB90E91}" srcOrd="4" destOrd="0" presId="urn:microsoft.com/office/officeart/2018/2/layout/IconLabelDescriptionList"/>
    <dgm:cxn modelId="{8963E6F4-37A0-C74E-9BA7-4E712DA0C36C}" type="presParOf" srcId="{CA522010-5DF3-40BF-85D8-687237242580}" destId="{A0DD0D6B-631D-4895-9663-472F9F3824F3}" srcOrd="1" destOrd="0" presId="urn:microsoft.com/office/officeart/2018/2/layout/IconLabelDescriptionList"/>
    <dgm:cxn modelId="{DDC92D33-0099-C44B-A145-3679CE5647CB}" type="presParOf" srcId="{CA522010-5DF3-40BF-85D8-687237242580}" destId="{3F73C63A-3F95-42BD-9BF1-7CA4F1686C64}" srcOrd="2" destOrd="0" presId="urn:microsoft.com/office/officeart/2018/2/layout/IconLabelDescriptionList"/>
    <dgm:cxn modelId="{D9E20E46-9E9F-1E41-B710-5D6B346DEA66}" type="presParOf" srcId="{3F73C63A-3F95-42BD-9BF1-7CA4F1686C64}" destId="{887EBB18-E3DA-4A56-8F5F-4240DFAE5E85}" srcOrd="0" destOrd="0" presId="urn:microsoft.com/office/officeart/2018/2/layout/IconLabelDescriptionList"/>
    <dgm:cxn modelId="{B113E3AD-0E0E-C44D-93B0-D99CE48A823A}" type="presParOf" srcId="{3F73C63A-3F95-42BD-9BF1-7CA4F1686C64}" destId="{DF1152DA-9A57-45E3-8CCE-163530BC9680}" srcOrd="1" destOrd="0" presId="urn:microsoft.com/office/officeart/2018/2/layout/IconLabelDescriptionList"/>
    <dgm:cxn modelId="{5E5ABF70-9A12-B54B-82F5-D4CEA1D0E22F}" type="presParOf" srcId="{3F73C63A-3F95-42BD-9BF1-7CA4F1686C64}" destId="{C2DF60C9-1A3A-4494-B173-C26A2878F390}" srcOrd="2" destOrd="0" presId="urn:microsoft.com/office/officeart/2018/2/layout/IconLabelDescriptionList"/>
    <dgm:cxn modelId="{2EA9C8B6-0D21-F34D-B7BE-D957C8F3B6B2}" type="presParOf" srcId="{3F73C63A-3F95-42BD-9BF1-7CA4F1686C64}" destId="{DFEDE65E-ED10-43F6-B1C1-4B58E1702EC8}" srcOrd="3" destOrd="0" presId="urn:microsoft.com/office/officeart/2018/2/layout/IconLabelDescriptionList"/>
    <dgm:cxn modelId="{EA4120F4-4306-BD41-8C45-CA48B8758C14}" type="presParOf" srcId="{3F73C63A-3F95-42BD-9BF1-7CA4F1686C64}" destId="{461F4AFF-7694-4AEB-AC71-2554E800968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7C9432-6631-4242-AB2E-8F48714B4A8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9EDEDAE-6A94-403E-9352-DB5A6AD5A328}">
      <dgm:prSet/>
      <dgm:spPr/>
      <dgm:t>
        <a:bodyPr/>
        <a:lstStyle/>
        <a:p>
          <a:r>
            <a:rPr lang="fr-FR" baseline="0" dirty="0"/>
            <a:t>Problème humain &gt; Solution humaine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AB48CEC-6454-474B-9B4C-A27BBF619777}" type="parTrans" cxnId="{3FF694F0-0D62-458B-9C54-88376AE9D0A8}">
      <dgm:prSet/>
      <dgm:spPr/>
      <dgm:t>
        <a:bodyPr/>
        <a:lstStyle/>
        <a:p>
          <a:endParaRPr lang="en-US"/>
        </a:p>
      </dgm:t>
    </dgm:pt>
    <dgm:pt modelId="{34111473-5FF1-4D2C-8CBB-0D68D85CC74A}" type="sibTrans" cxnId="{3FF694F0-0D62-458B-9C54-88376AE9D0A8}">
      <dgm:prSet/>
      <dgm:spPr/>
      <dgm:t>
        <a:bodyPr/>
        <a:lstStyle/>
        <a:p>
          <a:endParaRPr lang="en-US"/>
        </a:p>
      </dgm:t>
    </dgm:pt>
    <dgm:pt modelId="{657C0013-FD2D-416B-BFA6-2E66E41FA7B4}">
      <dgm:prSet/>
      <dgm:spPr/>
      <dgm:t>
        <a:bodyPr/>
        <a:lstStyle/>
        <a:p>
          <a:r>
            <a:rPr lang="fr-FR" dirty="0"/>
            <a:t>Problème technique &gt; Pas de solution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FB69D86-3FC2-49A0-B866-A33F4D25F757}" type="parTrans" cxnId="{04D7F43C-77A0-48AD-A332-24CF2226C59F}">
      <dgm:prSet/>
      <dgm:spPr/>
      <dgm:t>
        <a:bodyPr/>
        <a:lstStyle/>
        <a:p>
          <a:endParaRPr lang="en-US"/>
        </a:p>
      </dgm:t>
    </dgm:pt>
    <dgm:pt modelId="{C03EB657-95F2-47FF-BF5A-946C73EDAF4E}" type="sibTrans" cxnId="{04D7F43C-77A0-48AD-A332-24CF2226C59F}">
      <dgm:prSet/>
      <dgm:spPr/>
      <dgm:t>
        <a:bodyPr/>
        <a:lstStyle/>
        <a:p>
          <a:endParaRPr lang="en-US"/>
        </a:p>
      </dgm:t>
    </dgm:pt>
    <dgm:pt modelId="{955BC7A6-59F0-824D-B4BF-9E24C7FEE5B3}">
      <dgm:prSet/>
      <dgm:spPr/>
      <dgm:t>
        <a:bodyPr/>
        <a:lstStyle/>
        <a:p>
          <a:r>
            <a:rPr lang="fr-FR" baseline="0" dirty="0"/>
            <a:t>« autonomie de lecture » (clé d’accès)</a:t>
          </a:r>
          <a:endParaRPr lang="en-US" dirty="0"/>
        </a:p>
      </dgm:t>
    </dgm:pt>
    <dgm:pt modelId="{087E7BF3-C02B-E44D-95C5-B8ACB7340BA4}" type="parTrans" cxnId="{5BDE91BB-E2A9-0A45-AFD4-0482804075C6}">
      <dgm:prSet/>
      <dgm:spPr/>
      <dgm:t>
        <a:bodyPr/>
        <a:lstStyle/>
        <a:p>
          <a:endParaRPr lang="fr-FR"/>
        </a:p>
      </dgm:t>
    </dgm:pt>
    <dgm:pt modelId="{D57305C2-0AE7-814E-AB8B-DFDA33C921EE}" type="sibTrans" cxnId="{5BDE91BB-E2A9-0A45-AFD4-0482804075C6}">
      <dgm:prSet/>
      <dgm:spPr/>
      <dgm:t>
        <a:bodyPr/>
        <a:lstStyle/>
        <a:p>
          <a:endParaRPr lang="fr-FR"/>
        </a:p>
      </dgm:t>
    </dgm:pt>
    <dgm:pt modelId="{C246065F-7A4A-B74B-8BA7-0132B4147AB4}">
      <dgm:prSet/>
      <dgm:spPr/>
      <dgm:t>
        <a:bodyPr/>
        <a:lstStyle/>
        <a:p>
          <a:r>
            <a:rPr lang="fr-FR" dirty="0"/>
            <a:t>mauvaises</a:t>
          </a:r>
          <a:r>
            <a:rPr lang="fr-FR" baseline="0" dirty="0"/>
            <a:t> déclarations (relance gestion des binômes)</a:t>
          </a:r>
          <a:endParaRPr lang="en-US" dirty="0"/>
        </a:p>
      </dgm:t>
    </dgm:pt>
    <dgm:pt modelId="{E3701001-A674-8B4D-921D-13CADB7622FE}" type="parTrans" cxnId="{AEF43D06-0B0F-9542-A9D3-C1CF8C706296}">
      <dgm:prSet/>
      <dgm:spPr/>
      <dgm:t>
        <a:bodyPr/>
        <a:lstStyle/>
        <a:p>
          <a:endParaRPr lang="fr-FR"/>
        </a:p>
      </dgm:t>
    </dgm:pt>
    <dgm:pt modelId="{0F5F3DD5-43A8-DE41-97D5-8F45CFBFE72D}" type="sibTrans" cxnId="{AEF43D06-0B0F-9542-A9D3-C1CF8C706296}">
      <dgm:prSet/>
      <dgm:spPr/>
      <dgm:t>
        <a:bodyPr/>
        <a:lstStyle/>
        <a:p>
          <a:endParaRPr lang="fr-FR"/>
        </a:p>
      </dgm:t>
    </dgm:pt>
    <dgm:pt modelId="{E88BBC19-4C5B-E84B-870D-F12FC62FBC3A}">
      <dgm:prSet/>
      <dgm:spPr/>
      <dgm:t>
        <a:bodyPr/>
        <a:lstStyle/>
        <a:p>
          <a:r>
            <a:rPr lang="fr-FR" dirty="0"/>
            <a:t>Pas d’automatisation possible des clés d’accès sans plugin supplémentaire</a:t>
          </a:r>
          <a:endParaRPr lang="en-US" dirty="0"/>
        </a:p>
      </dgm:t>
    </dgm:pt>
    <dgm:pt modelId="{E83EEEBB-9684-8745-874F-8511DC40A878}" type="parTrans" cxnId="{86D4A4D2-92A1-E342-A987-3D8DB49AEE78}">
      <dgm:prSet/>
      <dgm:spPr/>
      <dgm:t>
        <a:bodyPr/>
        <a:lstStyle/>
        <a:p>
          <a:endParaRPr lang="fr-FR"/>
        </a:p>
      </dgm:t>
    </dgm:pt>
    <dgm:pt modelId="{AE9D5F6E-F784-1C47-BF89-A1F3457559B2}" type="sibTrans" cxnId="{86D4A4D2-92A1-E342-A987-3D8DB49AEE78}">
      <dgm:prSet/>
      <dgm:spPr/>
      <dgm:t>
        <a:bodyPr/>
        <a:lstStyle/>
        <a:p>
          <a:endParaRPr lang="fr-FR"/>
        </a:p>
      </dgm:t>
    </dgm:pt>
    <dgm:pt modelId="{6803E3CB-2382-2342-9B2D-06BC9348141A}">
      <dgm:prSet/>
      <dgm:spPr/>
      <dgm:t>
        <a:bodyPr/>
        <a:lstStyle/>
        <a:p>
          <a:r>
            <a:rPr lang="fr-FR" dirty="0"/>
            <a:t>Questionnaire  à embranchement conditionnel (bug pour certains étudiants)</a:t>
          </a:r>
          <a:endParaRPr lang="en-US" dirty="0"/>
        </a:p>
      </dgm:t>
    </dgm:pt>
    <dgm:pt modelId="{8AEF4B16-4F3D-A641-9DD5-54E0DBC9B923}" type="parTrans" cxnId="{85322F13-CA15-B746-99C5-FBC8600A0ED7}">
      <dgm:prSet/>
      <dgm:spPr/>
      <dgm:t>
        <a:bodyPr/>
        <a:lstStyle/>
        <a:p>
          <a:endParaRPr lang="fr-FR"/>
        </a:p>
      </dgm:t>
    </dgm:pt>
    <dgm:pt modelId="{45DF2E2C-9B75-8646-8E49-D9B8C8D3C329}" type="sibTrans" cxnId="{85322F13-CA15-B746-99C5-FBC8600A0ED7}">
      <dgm:prSet/>
      <dgm:spPr/>
      <dgm:t>
        <a:bodyPr/>
        <a:lstStyle/>
        <a:p>
          <a:endParaRPr lang="fr-FR"/>
        </a:p>
      </dgm:t>
    </dgm:pt>
    <dgm:pt modelId="{1D6FE9BC-6A52-ED4F-A49B-ED3D7D7C3E48}">
      <dgm:prSet/>
      <dgm:spPr/>
      <dgm:t>
        <a:bodyPr/>
        <a:lstStyle/>
        <a:p>
          <a:r>
            <a:rPr lang="fr-FR" dirty="0"/>
            <a:t>Problème humain &gt; Solution automatique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F4ECD30-FCDB-DC4C-B3D0-27D98967895A}" type="parTrans" cxnId="{2325EF7C-4FF9-AA4A-B3C1-8E7D305F3FE7}">
      <dgm:prSet/>
      <dgm:spPr/>
      <dgm:t>
        <a:bodyPr/>
        <a:lstStyle/>
        <a:p>
          <a:endParaRPr lang="fr-FR"/>
        </a:p>
      </dgm:t>
    </dgm:pt>
    <dgm:pt modelId="{76F2E268-46DB-B24F-B3A2-753989E7FDFA}" type="sibTrans" cxnId="{2325EF7C-4FF9-AA4A-B3C1-8E7D305F3FE7}">
      <dgm:prSet/>
      <dgm:spPr/>
      <dgm:t>
        <a:bodyPr/>
        <a:lstStyle/>
        <a:p>
          <a:endParaRPr lang="fr-FR"/>
        </a:p>
      </dgm:t>
    </dgm:pt>
    <dgm:pt modelId="{D3C83CDF-9401-C245-9A08-C5AB2E487DE9}">
      <dgm:prSet/>
      <dgm:spPr/>
      <dgm:t>
        <a:bodyPr/>
        <a:lstStyle/>
        <a:p>
          <a:r>
            <a:rPr lang="fr-FR" baseline="0" dirty="0"/>
            <a:t>Binômes seuls (suppression automatique = syllabus)</a:t>
          </a:r>
          <a:endParaRPr lang="en-US" dirty="0"/>
        </a:p>
      </dgm:t>
    </dgm:pt>
    <dgm:pt modelId="{2E92829A-F213-2A43-A882-2769EE859F22}" type="parTrans" cxnId="{0BB7D93F-6EC2-F64F-85B9-4D2891C8C9E3}">
      <dgm:prSet/>
      <dgm:spPr/>
      <dgm:t>
        <a:bodyPr/>
        <a:lstStyle/>
        <a:p>
          <a:endParaRPr lang="fr-FR"/>
        </a:p>
      </dgm:t>
    </dgm:pt>
    <dgm:pt modelId="{8FB56930-FB66-C249-A4B6-17C1C9085A70}" type="sibTrans" cxnId="{0BB7D93F-6EC2-F64F-85B9-4D2891C8C9E3}">
      <dgm:prSet/>
      <dgm:spPr/>
      <dgm:t>
        <a:bodyPr/>
        <a:lstStyle/>
        <a:p>
          <a:endParaRPr lang="fr-FR"/>
        </a:p>
      </dgm:t>
    </dgm:pt>
    <dgm:pt modelId="{95BEF0C5-F96B-BE46-889C-B8E4CD68A23B}">
      <dgm:prSet/>
      <dgm:spPr/>
      <dgm:t>
        <a:bodyPr/>
        <a:lstStyle/>
        <a:p>
          <a:r>
            <a:rPr lang="fr-FR" baseline="0" dirty="0"/>
            <a:t>Preuves : soumettre un questionnaire et rendre un devoir (non accepté les brouillons et les questionnaires non remis = syllabus)</a:t>
          </a:r>
          <a:endParaRPr lang="en-US" dirty="0"/>
        </a:p>
      </dgm:t>
    </dgm:pt>
    <dgm:pt modelId="{F8B74BCC-8033-A146-8E92-CECA068ADC54}" type="parTrans" cxnId="{DC09153D-BD87-804E-81D3-CE849A74F2A6}">
      <dgm:prSet/>
      <dgm:spPr/>
      <dgm:t>
        <a:bodyPr/>
        <a:lstStyle/>
        <a:p>
          <a:endParaRPr lang="fr-FR"/>
        </a:p>
      </dgm:t>
    </dgm:pt>
    <dgm:pt modelId="{CE998CB4-E71A-1246-910B-0C799AB1DA78}" type="sibTrans" cxnId="{DC09153D-BD87-804E-81D3-CE849A74F2A6}">
      <dgm:prSet/>
      <dgm:spPr/>
      <dgm:t>
        <a:bodyPr/>
        <a:lstStyle/>
        <a:p>
          <a:endParaRPr lang="fr-FR"/>
        </a:p>
      </dgm:t>
    </dgm:pt>
    <dgm:pt modelId="{58702292-0BA5-A244-88A4-2308847D1274}">
      <dgm:prSet/>
      <dgm:spPr/>
      <dgm:t>
        <a:bodyPr/>
        <a:lstStyle/>
        <a:p>
          <a:r>
            <a:rPr lang="fr-FR" baseline="0" dirty="0"/>
            <a:t>Problème rare &gt; Solution humaine :</a:t>
          </a:r>
          <a:endParaRPr lang="en-US"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76B0AEC-A6E8-8641-B2FE-37B1286A1200}" type="parTrans" cxnId="{723252E9-F498-434E-A234-10C434228D38}">
      <dgm:prSet/>
      <dgm:spPr/>
      <dgm:t>
        <a:bodyPr/>
        <a:lstStyle/>
        <a:p>
          <a:endParaRPr lang="fr-FR"/>
        </a:p>
      </dgm:t>
    </dgm:pt>
    <dgm:pt modelId="{372EF3A6-7D63-524C-9610-E590D69F6863}" type="sibTrans" cxnId="{723252E9-F498-434E-A234-10C434228D38}">
      <dgm:prSet/>
      <dgm:spPr/>
      <dgm:t>
        <a:bodyPr/>
        <a:lstStyle/>
        <a:p>
          <a:endParaRPr lang="fr-FR"/>
        </a:p>
      </dgm:t>
    </dgm:pt>
    <dgm:pt modelId="{8AA5A135-8160-9F45-8CDD-8402069BFBAF}">
      <dgm:prSet/>
      <dgm:spPr/>
      <dgm:t>
        <a:bodyPr/>
        <a:lstStyle/>
        <a:p>
          <a:r>
            <a:rPr lang="fr-FR" baseline="0" dirty="0"/>
            <a:t>Abandon du filleul (bien avant la remise des preuves)</a:t>
          </a:r>
          <a:endParaRPr lang="fr-FR" dirty="0"/>
        </a:p>
      </dgm:t>
    </dgm:pt>
    <dgm:pt modelId="{77DB0C16-58B7-EB42-B511-9ECBE0678B30}" type="parTrans" cxnId="{A72785DB-FB6D-DD49-ACD5-9D9DD5C6AACB}">
      <dgm:prSet/>
      <dgm:spPr/>
      <dgm:t>
        <a:bodyPr/>
        <a:lstStyle/>
        <a:p>
          <a:endParaRPr lang="fr-FR"/>
        </a:p>
      </dgm:t>
    </dgm:pt>
    <dgm:pt modelId="{ADFACEC9-2697-9D49-8778-661447CE6357}" type="sibTrans" cxnId="{A72785DB-FB6D-DD49-ACD5-9D9DD5C6AACB}">
      <dgm:prSet/>
      <dgm:spPr/>
      <dgm:t>
        <a:bodyPr/>
        <a:lstStyle/>
        <a:p>
          <a:endParaRPr lang="fr-FR"/>
        </a:p>
      </dgm:t>
    </dgm:pt>
    <dgm:pt modelId="{9BE5A321-5EDA-3E47-982F-BDB62F2254EB}" type="pres">
      <dgm:prSet presAssocID="{BC7C9432-6631-4242-AB2E-8F48714B4A8C}" presName="diagram" presStyleCnt="0">
        <dgm:presLayoutVars>
          <dgm:dir/>
          <dgm:resizeHandles val="exact"/>
        </dgm:presLayoutVars>
      </dgm:prSet>
      <dgm:spPr/>
    </dgm:pt>
    <dgm:pt modelId="{FD1F3973-2384-1846-B88D-E509552B4DD8}" type="pres">
      <dgm:prSet presAssocID="{99EDEDAE-6A94-403E-9352-DB5A6AD5A328}" presName="node" presStyleLbl="node1" presStyleIdx="0" presStyleCnt="4" custScaleX="145255" custScaleY="74750">
        <dgm:presLayoutVars>
          <dgm:bulletEnabled val="1"/>
        </dgm:presLayoutVars>
      </dgm:prSet>
      <dgm:spPr/>
    </dgm:pt>
    <dgm:pt modelId="{2BF4F056-80F7-124D-BD59-1BF6D11B127D}" type="pres">
      <dgm:prSet presAssocID="{34111473-5FF1-4D2C-8CBB-0D68D85CC74A}" presName="sibTrans" presStyleCnt="0"/>
      <dgm:spPr/>
    </dgm:pt>
    <dgm:pt modelId="{43BDCEEC-3D14-B44F-8E7C-A7ACFE015B2B}" type="pres">
      <dgm:prSet presAssocID="{58702292-0BA5-A244-88A4-2308847D1274}" presName="node" presStyleLbl="node1" presStyleIdx="1" presStyleCnt="4" custScaleX="145255" custScaleY="74750">
        <dgm:presLayoutVars>
          <dgm:bulletEnabled val="1"/>
        </dgm:presLayoutVars>
      </dgm:prSet>
      <dgm:spPr/>
    </dgm:pt>
    <dgm:pt modelId="{299B6907-BDD9-564B-9DEE-903DAB181EB7}" type="pres">
      <dgm:prSet presAssocID="{372EF3A6-7D63-524C-9610-E590D69F6863}" presName="sibTrans" presStyleCnt="0"/>
      <dgm:spPr/>
    </dgm:pt>
    <dgm:pt modelId="{F2988423-D193-8E43-B59C-9FF47D8825F9}" type="pres">
      <dgm:prSet presAssocID="{1D6FE9BC-6A52-ED4F-A49B-ED3D7D7C3E48}" presName="node" presStyleLbl="node1" presStyleIdx="2" presStyleCnt="4" custScaleX="145255" custScaleY="74750">
        <dgm:presLayoutVars>
          <dgm:bulletEnabled val="1"/>
        </dgm:presLayoutVars>
      </dgm:prSet>
      <dgm:spPr/>
    </dgm:pt>
    <dgm:pt modelId="{08171F95-F3D1-B540-A17F-9AE9A9087CCB}" type="pres">
      <dgm:prSet presAssocID="{76F2E268-46DB-B24F-B3A2-753989E7FDFA}" presName="sibTrans" presStyleCnt="0"/>
      <dgm:spPr/>
    </dgm:pt>
    <dgm:pt modelId="{EC39BE0C-8619-7049-9386-C16B708B6017}" type="pres">
      <dgm:prSet presAssocID="{657C0013-FD2D-416B-BFA6-2E66E41FA7B4}" presName="node" presStyleLbl="node1" presStyleIdx="3" presStyleCnt="4" custScaleX="145255" custScaleY="74750">
        <dgm:presLayoutVars>
          <dgm:bulletEnabled val="1"/>
        </dgm:presLayoutVars>
      </dgm:prSet>
      <dgm:spPr/>
    </dgm:pt>
  </dgm:ptLst>
  <dgm:cxnLst>
    <dgm:cxn modelId="{AEF43D06-0B0F-9542-A9D3-C1CF8C706296}" srcId="{99EDEDAE-6A94-403E-9352-DB5A6AD5A328}" destId="{C246065F-7A4A-B74B-8BA7-0132B4147AB4}" srcOrd="1" destOrd="0" parTransId="{E3701001-A674-8B4D-921D-13CADB7622FE}" sibTransId="{0F5F3DD5-43A8-DE41-97D5-8F45CFBFE72D}"/>
    <dgm:cxn modelId="{87CF9A11-0826-1E4B-9801-7DFE74157887}" type="presOf" srcId="{E88BBC19-4C5B-E84B-870D-F12FC62FBC3A}" destId="{EC39BE0C-8619-7049-9386-C16B708B6017}" srcOrd="0" destOrd="1" presId="urn:microsoft.com/office/officeart/2005/8/layout/default"/>
    <dgm:cxn modelId="{85322F13-CA15-B746-99C5-FBC8600A0ED7}" srcId="{657C0013-FD2D-416B-BFA6-2E66E41FA7B4}" destId="{6803E3CB-2382-2342-9B2D-06BC9348141A}" srcOrd="1" destOrd="0" parTransId="{8AEF4B16-4F3D-A641-9DD5-54E0DBC9B923}" sibTransId="{45DF2E2C-9B75-8646-8E49-D9B8C8D3C329}"/>
    <dgm:cxn modelId="{04D7F43C-77A0-48AD-A332-24CF2226C59F}" srcId="{BC7C9432-6631-4242-AB2E-8F48714B4A8C}" destId="{657C0013-FD2D-416B-BFA6-2E66E41FA7B4}" srcOrd="3" destOrd="0" parTransId="{AFB69D86-3FC2-49A0-B866-A33F4D25F757}" sibTransId="{C03EB657-95F2-47FF-BF5A-946C73EDAF4E}"/>
    <dgm:cxn modelId="{DC09153D-BD87-804E-81D3-CE849A74F2A6}" srcId="{1D6FE9BC-6A52-ED4F-A49B-ED3D7D7C3E48}" destId="{95BEF0C5-F96B-BE46-889C-B8E4CD68A23B}" srcOrd="1" destOrd="0" parTransId="{F8B74BCC-8033-A146-8E92-CECA068ADC54}" sibTransId="{CE998CB4-E71A-1246-910B-0C799AB1DA78}"/>
    <dgm:cxn modelId="{0BB7D93F-6EC2-F64F-85B9-4D2891C8C9E3}" srcId="{1D6FE9BC-6A52-ED4F-A49B-ED3D7D7C3E48}" destId="{D3C83CDF-9401-C245-9A08-C5AB2E487DE9}" srcOrd="0" destOrd="0" parTransId="{2E92829A-F213-2A43-A882-2769EE859F22}" sibTransId="{8FB56930-FB66-C249-A4B6-17C1C9085A70}"/>
    <dgm:cxn modelId="{448A2145-30B4-EE44-99CD-B8ECC2C276C7}" type="presOf" srcId="{99EDEDAE-6A94-403E-9352-DB5A6AD5A328}" destId="{FD1F3973-2384-1846-B88D-E509552B4DD8}" srcOrd="0" destOrd="0" presId="urn:microsoft.com/office/officeart/2005/8/layout/default"/>
    <dgm:cxn modelId="{E34CDB5D-862F-1E42-89F3-B6736A6C5513}" type="presOf" srcId="{6803E3CB-2382-2342-9B2D-06BC9348141A}" destId="{EC39BE0C-8619-7049-9386-C16B708B6017}" srcOrd="0" destOrd="2" presId="urn:microsoft.com/office/officeart/2005/8/layout/default"/>
    <dgm:cxn modelId="{2325EF7C-4FF9-AA4A-B3C1-8E7D305F3FE7}" srcId="{BC7C9432-6631-4242-AB2E-8F48714B4A8C}" destId="{1D6FE9BC-6A52-ED4F-A49B-ED3D7D7C3E48}" srcOrd="2" destOrd="0" parTransId="{FF4ECD30-FCDB-DC4C-B3D0-27D98967895A}" sibTransId="{76F2E268-46DB-B24F-B3A2-753989E7FDFA}"/>
    <dgm:cxn modelId="{ADB70488-59C3-EB4C-B137-D7BBAC89DCDB}" type="presOf" srcId="{955BC7A6-59F0-824D-B4BF-9E24C7FEE5B3}" destId="{FD1F3973-2384-1846-B88D-E509552B4DD8}" srcOrd="0" destOrd="1" presId="urn:microsoft.com/office/officeart/2005/8/layout/default"/>
    <dgm:cxn modelId="{3703B1A4-A75F-DC49-8B99-A1145096E87A}" type="presOf" srcId="{8AA5A135-8160-9F45-8CDD-8402069BFBAF}" destId="{43BDCEEC-3D14-B44F-8E7C-A7ACFE015B2B}" srcOrd="0" destOrd="1" presId="urn:microsoft.com/office/officeart/2005/8/layout/default"/>
    <dgm:cxn modelId="{D02280B9-00D2-4546-A767-29B1702F9CC8}" type="presOf" srcId="{657C0013-FD2D-416B-BFA6-2E66E41FA7B4}" destId="{EC39BE0C-8619-7049-9386-C16B708B6017}" srcOrd="0" destOrd="0" presId="urn:microsoft.com/office/officeart/2005/8/layout/default"/>
    <dgm:cxn modelId="{5BDE91BB-E2A9-0A45-AFD4-0482804075C6}" srcId="{99EDEDAE-6A94-403E-9352-DB5A6AD5A328}" destId="{955BC7A6-59F0-824D-B4BF-9E24C7FEE5B3}" srcOrd="0" destOrd="0" parTransId="{087E7BF3-C02B-E44D-95C5-B8ACB7340BA4}" sibTransId="{D57305C2-0AE7-814E-AB8B-DFDA33C921EE}"/>
    <dgm:cxn modelId="{CD6EB6BF-2F0A-0544-8B15-A6015C1E7A5A}" type="presOf" srcId="{C246065F-7A4A-B74B-8BA7-0132B4147AB4}" destId="{FD1F3973-2384-1846-B88D-E509552B4DD8}" srcOrd="0" destOrd="2" presId="urn:microsoft.com/office/officeart/2005/8/layout/default"/>
    <dgm:cxn modelId="{9979E7C5-E28B-794F-A85F-B4F93E7533DB}" type="presOf" srcId="{95BEF0C5-F96B-BE46-889C-B8E4CD68A23B}" destId="{F2988423-D193-8E43-B59C-9FF47D8825F9}" srcOrd="0" destOrd="2" presId="urn:microsoft.com/office/officeart/2005/8/layout/default"/>
    <dgm:cxn modelId="{86D4A4D2-92A1-E342-A987-3D8DB49AEE78}" srcId="{657C0013-FD2D-416B-BFA6-2E66E41FA7B4}" destId="{E88BBC19-4C5B-E84B-870D-F12FC62FBC3A}" srcOrd="0" destOrd="0" parTransId="{E83EEEBB-9684-8745-874F-8511DC40A878}" sibTransId="{AE9D5F6E-F784-1C47-BF89-A1F3457559B2}"/>
    <dgm:cxn modelId="{BC10CDD2-757B-A34A-A3AF-2BA3C69CEB17}" type="presOf" srcId="{BC7C9432-6631-4242-AB2E-8F48714B4A8C}" destId="{9BE5A321-5EDA-3E47-982F-BDB62F2254EB}" srcOrd="0" destOrd="0" presId="urn:microsoft.com/office/officeart/2005/8/layout/default"/>
    <dgm:cxn modelId="{A72785DB-FB6D-DD49-ACD5-9D9DD5C6AACB}" srcId="{58702292-0BA5-A244-88A4-2308847D1274}" destId="{8AA5A135-8160-9F45-8CDD-8402069BFBAF}" srcOrd="0" destOrd="0" parTransId="{77DB0C16-58B7-EB42-B511-9ECBE0678B30}" sibTransId="{ADFACEC9-2697-9D49-8778-661447CE6357}"/>
    <dgm:cxn modelId="{0334F7DB-04AF-3343-9483-6F3E560644E4}" type="presOf" srcId="{1D6FE9BC-6A52-ED4F-A49B-ED3D7D7C3E48}" destId="{F2988423-D193-8E43-B59C-9FF47D8825F9}" srcOrd="0" destOrd="0" presId="urn:microsoft.com/office/officeart/2005/8/layout/default"/>
    <dgm:cxn modelId="{E3A021E6-43A8-BB4A-806B-BC826A2A1C7E}" type="presOf" srcId="{D3C83CDF-9401-C245-9A08-C5AB2E487DE9}" destId="{F2988423-D193-8E43-B59C-9FF47D8825F9}" srcOrd="0" destOrd="1" presId="urn:microsoft.com/office/officeart/2005/8/layout/default"/>
    <dgm:cxn modelId="{723252E9-F498-434E-A234-10C434228D38}" srcId="{BC7C9432-6631-4242-AB2E-8F48714B4A8C}" destId="{58702292-0BA5-A244-88A4-2308847D1274}" srcOrd="1" destOrd="0" parTransId="{C76B0AEC-A6E8-8641-B2FE-37B1286A1200}" sibTransId="{372EF3A6-7D63-524C-9610-E590D69F6863}"/>
    <dgm:cxn modelId="{35C607EA-F7D5-D643-924F-CB904BC35D6D}" type="presOf" srcId="{58702292-0BA5-A244-88A4-2308847D1274}" destId="{43BDCEEC-3D14-B44F-8E7C-A7ACFE015B2B}" srcOrd="0" destOrd="0" presId="urn:microsoft.com/office/officeart/2005/8/layout/default"/>
    <dgm:cxn modelId="{3FF694F0-0D62-458B-9C54-88376AE9D0A8}" srcId="{BC7C9432-6631-4242-AB2E-8F48714B4A8C}" destId="{99EDEDAE-6A94-403E-9352-DB5A6AD5A328}" srcOrd="0" destOrd="0" parTransId="{6AB48CEC-6454-474B-9B4C-A27BBF619777}" sibTransId="{34111473-5FF1-4D2C-8CBB-0D68D85CC74A}"/>
    <dgm:cxn modelId="{A678984B-763D-CE46-84AE-13232F273AFC}" type="presParOf" srcId="{9BE5A321-5EDA-3E47-982F-BDB62F2254EB}" destId="{FD1F3973-2384-1846-B88D-E509552B4DD8}" srcOrd="0" destOrd="0" presId="urn:microsoft.com/office/officeart/2005/8/layout/default"/>
    <dgm:cxn modelId="{B2BC0A06-8EBB-E849-8BA7-69A81A198481}" type="presParOf" srcId="{9BE5A321-5EDA-3E47-982F-BDB62F2254EB}" destId="{2BF4F056-80F7-124D-BD59-1BF6D11B127D}" srcOrd="1" destOrd="0" presId="urn:microsoft.com/office/officeart/2005/8/layout/default"/>
    <dgm:cxn modelId="{529DBD09-EB92-1247-8E5B-9E6E32774348}" type="presParOf" srcId="{9BE5A321-5EDA-3E47-982F-BDB62F2254EB}" destId="{43BDCEEC-3D14-B44F-8E7C-A7ACFE015B2B}" srcOrd="2" destOrd="0" presId="urn:microsoft.com/office/officeart/2005/8/layout/default"/>
    <dgm:cxn modelId="{EB485D75-8CA7-9F40-AFE2-8782329FBCEC}" type="presParOf" srcId="{9BE5A321-5EDA-3E47-982F-BDB62F2254EB}" destId="{299B6907-BDD9-564B-9DEE-903DAB181EB7}" srcOrd="3" destOrd="0" presId="urn:microsoft.com/office/officeart/2005/8/layout/default"/>
    <dgm:cxn modelId="{B246883B-991C-FC47-9A17-B531C48BAE4F}" type="presParOf" srcId="{9BE5A321-5EDA-3E47-982F-BDB62F2254EB}" destId="{F2988423-D193-8E43-B59C-9FF47D8825F9}" srcOrd="4" destOrd="0" presId="urn:microsoft.com/office/officeart/2005/8/layout/default"/>
    <dgm:cxn modelId="{B4756E7B-5013-0543-A390-08E8A7A34F04}" type="presParOf" srcId="{9BE5A321-5EDA-3E47-982F-BDB62F2254EB}" destId="{08171F95-F3D1-B540-A17F-9AE9A9087CCB}" srcOrd="5" destOrd="0" presId="urn:microsoft.com/office/officeart/2005/8/layout/default"/>
    <dgm:cxn modelId="{629399A5-16BD-9B40-A6A1-EB77276FA816}" type="presParOf" srcId="{9BE5A321-5EDA-3E47-982F-BDB62F2254EB}" destId="{EC39BE0C-8619-7049-9386-C16B708B601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CC9762-C890-2D42-A129-4546A5EACE17}"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fr-FR"/>
        </a:p>
      </dgm:t>
    </dgm:pt>
    <dgm:pt modelId="{C6420AD7-A5CB-6542-8787-92C8DE15C8A7}">
      <dgm:prSet/>
      <dgm:spPr/>
      <dgm:t>
        <a:bodyPr/>
        <a:lstStyle/>
        <a:p>
          <a:r>
            <a:rPr lang="fr-FR" dirty="0"/>
            <a:t>Cours AMeTICE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40082FE-E6CF-2549-91D6-26C014A200DE}" type="parTrans" cxnId="{6074212B-F214-744D-9EA0-D4C5CEF2569C}">
      <dgm:prSet/>
      <dgm:spPr/>
      <dgm:t>
        <a:bodyPr/>
        <a:lstStyle/>
        <a:p>
          <a:endParaRPr lang="fr-FR"/>
        </a:p>
      </dgm:t>
    </dgm:pt>
    <dgm:pt modelId="{FE8E59F5-BD57-4E40-A095-7091697F673C}" type="sibTrans" cxnId="{6074212B-F214-744D-9EA0-D4C5CEF2569C}">
      <dgm:prSet/>
      <dgm:spPr/>
      <dgm:t>
        <a:bodyPr/>
        <a:lstStyle/>
        <a:p>
          <a:endParaRPr lang="fr-FR"/>
        </a:p>
      </dgm:t>
    </dgm:pt>
    <dgm:pt modelId="{9E325C9B-EC9A-6C4E-B2C9-2E8A3F574658}">
      <dgm:prSet custT="1"/>
      <dgm:spPr/>
      <dgm:t>
        <a:bodyPr/>
        <a:lstStyle/>
        <a:p>
          <a:r>
            <a:rPr lang="fr-FR" sz="1800" dirty="0"/>
            <a:t>Indispensable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C0EDA51-A5C6-8D43-A8D3-A68A7E166DDB}" type="parTrans" cxnId="{4D52962E-70BD-734C-A83B-FF4B01135835}">
      <dgm:prSet/>
      <dgm:spPr/>
      <dgm:t>
        <a:bodyPr/>
        <a:lstStyle/>
        <a:p>
          <a:endParaRPr lang="fr-FR" dirty="0"/>
        </a:p>
      </dgm:t>
    </dgm:pt>
    <dgm:pt modelId="{374C6A79-B777-F348-8EEB-AE7C7BB8DBA1}" type="sibTrans" cxnId="{4D52962E-70BD-734C-A83B-FF4B01135835}">
      <dgm:prSet/>
      <dgm:spPr/>
      <dgm:t>
        <a:bodyPr/>
        <a:lstStyle/>
        <a:p>
          <a:endParaRPr lang="fr-FR"/>
        </a:p>
      </dgm:t>
    </dgm:pt>
    <dgm:pt modelId="{3A36E4DD-FB75-8245-957C-4FF5E55D7993}">
      <dgm:prSet/>
      <dgm:spPr/>
      <dgm:t>
        <a:bodyPr/>
        <a:lstStyle/>
        <a:p>
          <a:r>
            <a:rPr lang="fr-FR" b="1" dirty="0"/>
            <a:t>questionnaire filleul </a:t>
          </a:r>
          <a:br>
            <a:rPr lang="fr-FR" b="1" dirty="0"/>
          </a:br>
          <a:r>
            <a:rPr lang="fr-FR" b="1" dirty="0"/>
            <a:t>(56% - 52%)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BC57B50-4C30-1043-B587-F39AEEDDD7FB}" type="parTrans" cxnId="{2DDE18AB-9016-3548-8E5F-D609F6AD08ED}">
      <dgm:prSet/>
      <dgm:spPr/>
      <dgm:t>
        <a:bodyPr/>
        <a:lstStyle/>
        <a:p>
          <a:endParaRPr lang="fr-FR"/>
        </a:p>
      </dgm:t>
    </dgm:pt>
    <dgm:pt modelId="{81996E5C-DB5E-C246-833F-CC23DCFCC30B}" type="sibTrans" cxnId="{2DDE18AB-9016-3548-8E5F-D609F6AD08ED}">
      <dgm:prSet/>
      <dgm:spPr/>
      <dgm:t>
        <a:bodyPr/>
        <a:lstStyle/>
        <a:p>
          <a:endParaRPr lang="fr-FR"/>
        </a:p>
      </dgm:t>
    </dgm:pt>
    <dgm:pt modelId="{54C10714-3100-6241-8526-9D78C2EA1E11}">
      <dgm:prSet/>
      <dgm:spPr/>
      <dgm:t>
        <a:bodyPr/>
        <a:lstStyle/>
        <a:p>
          <a:r>
            <a:rPr lang="fr-FR" b="1" dirty="0"/>
            <a:t>accès à toutes les informations sur la page AMeTICE (55%-57%)</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AC49DE5-9DFB-1743-BCCD-23F953F5D117}" type="parTrans" cxnId="{895521DB-0667-3746-84F9-FD35B7FE1B92}">
      <dgm:prSet/>
      <dgm:spPr/>
      <dgm:t>
        <a:bodyPr/>
        <a:lstStyle/>
        <a:p>
          <a:endParaRPr lang="fr-FR"/>
        </a:p>
      </dgm:t>
    </dgm:pt>
    <dgm:pt modelId="{E3846163-6A07-8342-A628-B3289C296EC3}" type="sibTrans" cxnId="{895521DB-0667-3746-84F9-FD35B7FE1B92}">
      <dgm:prSet/>
      <dgm:spPr/>
      <dgm:t>
        <a:bodyPr/>
        <a:lstStyle/>
        <a:p>
          <a:endParaRPr lang="fr-FR"/>
        </a:p>
      </dgm:t>
    </dgm:pt>
    <dgm:pt modelId="{70E35F18-84F6-594C-B887-B83A2E33E442}">
      <dgm:prSet/>
      <dgm:spPr/>
      <dgm:t>
        <a:bodyPr/>
        <a:lstStyle/>
        <a:p>
          <a:r>
            <a:rPr lang="fr-FR" b="1" dirty="0"/>
            <a:t>check-list (49%-52%)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35CC09F-8056-9447-A9CA-4C79CF3CEC8D}" type="parTrans" cxnId="{7FEFE8ED-ADB9-E042-94DE-795214C357F3}">
      <dgm:prSet/>
      <dgm:spPr/>
      <dgm:t>
        <a:bodyPr/>
        <a:lstStyle/>
        <a:p>
          <a:endParaRPr lang="fr-FR"/>
        </a:p>
      </dgm:t>
    </dgm:pt>
    <dgm:pt modelId="{4F991191-CFE0-2849-B564-E767BB896A0B}" type="sibTrans" cxnId="{7FEFE8ED-ADB9-E042-94DE-795214C357F3}">
      <dgm:prSet/>
      <dgm:spPr/>
      <dgm:t>
        <a:bodyPr/>
        <a:lstStyle/>
        <a:p>
          <a:endParaRPr lang="fr-FR"/>
        </a:p>
      </dgm:t>
    </dgm:pt>
    <dgm:pt modelId="{52025191-9145-E842-9001-6FBBCB461924}">
      <dgm:prSet/>
      <dgm:spPr/>
      <dgm:t>
        <a:bodyPr/>
        <a:lstStyle/>
        <a:p>
          <a:r>
            <a:rPr lang="fr-FR" dirty="0"/>
            <a:t>rapport semestriel de parrain (49%– 44%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D7BD1D9-B5D0-A040-808F-678A0124CF3C}" type="parTrans" cxnId="{CBBFEDDB-B0C0-E140-8D51-F0D6F9A3EF3E}">
      <dgm:prSet/>
      <dgm:spPr/>
      <dgm:t>
        <a:bodyPr/>
        <a:lstStyle/>
        <a:p>
          <a:endParaRPr lang="fr-FR"/>
        </a:p>
      </dgm:t>
    </dgm:pt>
    <dgm:pt modelId="{59597AAF-FDC0-A044-A871-C9DB711A224A}" type="sibTrans" cxnId="{CBBFEDDB-B0C0-E140-8D51-F0D6F9A3EF3E}">
      <dgm:prSet/>
      <dgm:spPr/>
      <dgm:t>
        <a:bodyPr/>
        <a:lstStyle/>
        <a:p>
          <a:endParaRPr lang="fr-FR"/>
        </a:p>
      </dgm:t>
    </dgm:pt>
    <dgm:pt modelId="{B6FC05D4-B7D3-F54E-9D86-4F4E1F07C999}">
      <dgm:prSet custT="1"/>
      <dgm:spPr/>
      <dgm:t>
        <a:bodyPr/>
        <a:lstStyle/>
        <a:p>
          <a:r>
            <a:rPr lang="fr-FR" sz="1800" dirty="0"/>
            <a:t>Pertinent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134C1D5-FA18-5848-87EC-B8F0CC5095EE}" type="parTrans" cxnId="{627E4A06-B9CA-6243-963C-14EF4233FB73}">
      <dgm:prSet/>
      <dgm:spPr/>
      <dgm:t>
        <a:bodyPr/>
        <a:lstStyle/>
        <a:p>
          <a:endParaRPr lang="fr-FR"/>
        </a:p>
      </dgm:t>
    </dgm:pt>
    <dgm:pt modelId="{3B998A3E-14CF-6449-A6B5-2A9FD6690C6B}" type="sibTrans" cxnId="{627E4A06-B9CA-6243-963C-14EF4233FB73}">
      <dgm:prSet/>
      <dgm:spPr/>
      <dgm:t>
        <a:bodyPr/>
        <a:lstStyle/>
        <a:p>
          <a:endParaRPr lang="fr-FR"/>
        </a:p>
      </dgm:t>
    </dgm:pt>
    <dgm:pt modelId="{E1C53F18-5777-1445-9AEA-E3C6DE071368}">
      <dgm:prSet/>
      <dgm:spPr/>
      <dgm:t>
        <a:bodyPr/>
        <a:lstStyle/>
        <a:p>
          <a:r>
            <a:rPr lang="fr-FR" b="1" dirty="0"/>
            <a:t>FAQ  (54%-56%)</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D8FEC24-C946-F147-9234-AEE041EE7C3D}" type="parTrans" cxnId="{404D2772-C764-8E48-B3BF-A07D9A2E980F}">
      <dgm:prSet/>
      <dgm:spPr/>
      <dgm:t>
        <a:bodyPr/>
        <a:lstStyle/>
        <a:p>
          <a:endParaRPr lang="fr-FR"/>
        </a:p>
      </dgm:t>
    </dgm:pt>
    <dgm:pt modelId="{2EB2532D-D8DD-AA45-96FA-4BFCC1D8033F}" type="sibTrans" cxnId="{404D2772-C764-8E48-B3BF-A07D9A2E980F}">
      <dgm:prSet/>
      <dgm:spPr/>
      <dgm:t>
        <a:bodyPr/>
        <a:lstStyle/>
        <a:p>
          <a:endParaRPr lang="fr-FR"/>
        </a:p>
      </dgm:t>
    </dgm:pt>
    <dgm:pt modelId="{4ACF83F1-6C79-5E4C-9212-4EB88E44222F}">
      <dgm:prSet/>
      <dgm:spPr/>
      <dgm:t>
        <a:bodyPr/>
        <a:lstStyle/>
        <a:p>
          <a:r>
            <a:rPr lang="fr-FR" b="1" dirty="0"/>
            <a:t>documentation et attendus sur mon rôle (54%-54%)</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B198A40-528C-2140-BEA8-40A24BC065E9}" type="parTrans" cxnId="{FAE4EDEF-E6EC-B346-BA07-7B886FA87CEB}">
      <dgm:prSet/>
      <dgm:spPr/>
      <dgm:t>
        <a:bodyPr/>
        <a:lstStyle/>
        <a:p>
          <a:endParaRPr lang="fr-FR"/>
        </a:p>
      </dgm:t>
    </dgm:pt>
    <dgm:pt modelId="{28174D40-7B63-704F-AA97-4C2BFE7E4286}" type="sibTrans" cxnId="{FAE4EDEF-E6EC-B346-BA07-7B886FA87CEB}">
      <dgm:prSet/>
      <dgm:spPr/>
      <dgm:t>
        <a:bodyPr/>
        <a:lstStyle/>
        <a:p>
          <a:endParaRPr lang="fr-FR"/>
        </a:p>
      </dgm:t>
    </dgm:pt>
    <dgm:pt modelId="{BE694ECB-7A21-DF48-8B67-92FCF1DF68F0}">
      <dgm:prSet/>
      <dgm:spPr/>
      <dgm:t>
        <a:bodyPr/>
        <a:lstStyle/>
        <a:p>
          <a:r>
            <a:rPr lang="fr-FR" b="1" dirty="0"/>
            <a:t>Forums (parrainage, BDE…) </a:t>
          </a:r>
          <a:br>
            <a:rPr lang="fr-FR" b="1" dirty="0"/>
          </a:br>
          <a:r>
            <a:rPr lang="fr-FR" b="1" dirty="0"/>
            <a:t>entre 48% et 53% S1 –entre 49% et 53% S2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425AC18-BE1E-4D45-BE02-CA6D7B49609D}" type="parTrans" cxnId="{C598882C-5D94-9140-BC78-5BA25043F54B}">
      <dgm:prSet/>
      <dgm:spPr/>
      <dgm:t>
        <a:bodyPr/>
        <a:lstStyle/>
        <a:p>
          <a:endParaRPr lang="fr-FR"/>
        </a:p>
      </dgm:t>
    </dgm:pt>
    <dgm:pt modelId="{55FA5FB7-6C76-3C4D-B31E-2A7837EE6EFF}" type="sibTrans" cxnId="{C598882C-5D94-9140-BC78-5BA25043F54B}">
      <dgm:prSet/>
      <dgm:spPr/>
      <dgm:t>
        <a:bodyPr/>
        <a:lstStyle/>
        <a:p>
          <a:endParaRPr lang="fr-FR"/>
        </a:p>
      </dgm:t>
    </dgm:pt>
    <dgm:pt modelId="{8D57E43A-B139-CE45-840D-793E51C3EB2F}">
      <dgm:prSet/>
      <dgm:spPr/>
      <dgm:t>
        <a:bodyPr/>
        <a:lstStyle/>
        <a:p>
          <a:r>
            <a:rPr lang="fr-FR" dirty="0"/>
            <a:t>questionnaire "mon rôle de parrain »</a:t>
          </a:r>
          <a:br>
            <a:rPr lang="fr-FR" dirty="0"/>
          </a:br>
          <a:r>
            <a:rPr lang="fr-FR" dirty="0"/>
            <a:t>(49% - 50%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BA495BD-E966-D74F-81BA-BA0F1EC647A5}" type="parTrans" cxnId="{97375309-7CEB-1E47-A1C9-D38E5CE93D73}">
      <dgm:prSet/>
      <dgm:spPr/>
      <dgm:t>
        <a:bodyPr/>
        <a:lstStyle/>
        <a:p>
          <a:endParaRPr lang="fr-FR"/>
        </a:p>
      </dgm:t>
    </dgm:pt>
    <dgm:pt modelId="{95B92716-D0BD-B741-A696-6B557140230F}" type="sibTrans" cxnId="{97375309-7CEB-1E47-A1C9-D38E5CE93D73}">
      <dgm:prSet/>
      <dgm:spPr/>
      <dgm:t>
        <a:bodyPr/>
        <a:lstStyle/>
        <a:p>
          <a:endParaRPr lang="fr-FR"/>
        </a:p>
      </dgm:t>
    </dgm:pt>
    <dgm:pt modelId="{EA40E839-EA40-5746-B3E9-BA34DDF3B44D}">
      <dgm:prSet/>
      <dgm:spPr/>
      <dgm:t>
        <a:bodyPr/>
        <a:lstStyle/>
        <a:p>
          <a:r>
            <a:rPr lang="fr-FR" b="0" dirty="0"/>
            <a:t>Mot des anciens (48%-49%)</a:t>
          </a:r>
          <a:endParaRPr lang="fr-FR"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FE8EEB3-83D6-4C44-8EB1-07354A322C91}" type="parTrans" cxnId="{D14A2054-0F19-E547-A865-DC16AAD297FD}">
      <dgm:prSet/>
      <dgm:spPr/>
      <dgm:t>
        <a:bodyPr/>
        <a:lstStyle/>
        <a:p>
          <a:endParaRPr lang="fr-FR"/>
        </a:p>
      </dgm:t>
    </dgm:pt>
    <dgm:pt modelId="{404CE927-88F8-D44F-B398-26E9321907C7}" type="sibTrans" cxnId="{D14A2054-0F19-E547-A865-DC16AAD297FD}">
      <dgm:prSet/>
      <dgm:spPr/>
      <dgm:t>
        <a:bodyPr/>
        <a:lstStyle/>
        <a:p>
          <a:endParaRPr lang="fr-FR"/>
        </a:p>
      </dgm:t>
    </dgm:pt>
    <dgm:pt modelId="{54A47BDB-6864-FB47-AC0D-C00A7A914FFA}">
      <dgm:prSet/>
      <dgm:spPr/>
      <dgm:t>
        <a:bodyPr/>
        <a:lstStyle/>
        <a:p>
          <a:r>
            <a:rPr lang="fr-FR" dirty="0"/>
            <a:t>explication du système de notation</a:t>
          </a:r>
          <a:br>
            <a:rPr lang="fr-FR" dirty="0"/>
          </a:br>
          <a:r>
            <a:rPr lang="fr-FR" dirty="0"/>
            <a:t>(48%</a:t>
          </a:r>
          <a:r>
            <a:rPr lang="fr-FR" b="0" dirty="0"/>
            <a:t>-48%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EA4BCC8-648C-FC4F-A323-432CB647B5C9}" type="parTrans" cxnId="{8E2AD269-FDE9-E74A-8250-8506F7FE2AF7}">
      <dgm:prSet/>
      <dgm:spPr/>
      <dgm:t>
        <a:bodyPr/>
        <a:lstStyle/>
        <a:p>
          <a:endParaRPr lang="fr-FR"/>
        </a:p>
      </dgm:t>
    </dgm:pt>
    <dgm:pt modelId="{21A0A270-2EE2-1949-9913-DCBA03C73A7B}" type="sibTrans" cxnId="{8E2AD269-FDE9-E74A-8250-8506F7FE2AF7}">
      <dgm:prSet/>
      <dgm:spPr/>
      <dgm:t>
        <a:bodyPr/>
        <a:lstStyle/>
        <a:p>
          <a:endParaRPr lang="fr-FR"/>
        </a:p>
      </dgm:t>
    </dgm:pt>
    <dgm:pt modelId="{E52BF2F6-551E-F74E-8493-531E5798E181}" type="pres">
      <dgm:prSet presAssocID="{F5CC9762-C890-2D42-A129-4546A5EACE17}" presName="Name0" presStyleCnt="0">
        <dgm:presLayoutVars>
          <dgm:chPref val="1"/>
          <dgm:dir/>
          <dgm:animOne val="branch"/>
          <dgm:animLvl val="lvl"/>
          <dgm:resizeHandles val="exact"/>
        </dgm:presLayoutVars>
      </dgm:prSet>
      <dgm:spPr/>
    </dgm:pt>
    <dgm:pt modelId="{31440730-43BC-DD4F-BE74-C58E9C02263A}" type="pres">
      <dgm:prSet presAssocID="{C6420AD7-A5CB-6542-8787-92C8DE15C8A7}" presName="root1" presStyleCnt="0"/>
      <dgm:spPr/>
    </dgm:pt>
    <dgm:pt modelId="{9C8D570D-C2F1-C64F-AE7D-3BF2B2BF9371}" type="pres">
      <dgm:prSet presAssocID="{C6420AD7-A5CB-6542-8787-92C8DE15C8A7}" presName="LevelOneTextNode" presStyleLbl="node0" presStyleIdx="0" presStyleCnt="1" custScaleY="113992" custLinFactNeighborX="-38029" custLinFactNeighborY="4353">
        <dgm:presLayoutVars>
          <dgm:chPref val="3"/>
        </dgm:presLayoutVars>
      </dgm:prSet>
      <dgm:spPr/>
    </dgm:pt>
    <dgm:pt modelId="{D3695697-15D9-2A48-90E7-D8A29857AAED}" type="pres">
      <dgm:prSet presAssocID="{C6420AD7-A5CB-6542-8787-92C8DE15C8A7}" presName="level2hierChild" presStyleCnt="0"/>
      <dgm:spPr/>
    </dgm:pt>
    <dgm:pt modelId="{0D34D3F7-7897-E249-AA6B-4279178C6904}" type="pres">
      <dgm:prSet presAssocID="{0C0EDA51-A5C6-8D43-A8D3-A68A7E166DDB}" presName="conn2-1" presStyleLbl="parChTrans1D2" presStyleIdx="0" presStyleCnt="2"/>
      <dgm:spPr/>
    </dgm:pt>
    <dgm:pt modelId="{8994A9E8-1513-5E45-9CB7-49948ACF483D}" type="pres">
      <dgm:prSet presAssocID="{0C0EDA51-A5C6-8D43-A8D3-A68A7E166DDB}" presName="connTx" presStyleLbl="parChTrans1D2" presStyleIdx="0" presStyleCnt="2"/>
      <dgm:spPr/>
    </dgm:pt>
    <dgm:pt modelId="{3B2DBBCF-5C02-D04E-B343-FC77129F4290}" type="pres">
      <dgm:prSet presAssocID="{9E325C9B-EC9A-6C4E-B2C9-2E8A3F574658}" presName="root2" presStyleCnt="0"/>
      <dgm:spPr/>
    </dgm:pt>
    <dgm:pt modelId="{9BBFCFC8-E987-EF4C-9258-F53A5F806113}" type="pres">
      <dgm:prSet presAssocID="{9E325C9B-EC9A-6C4E-B2C9-2E8A3F574658}" presName="LevelTwoTextNode" presStyleLbl="node2" presStyleIdx="0" presStyleCnt="2">
        <dgm:presLayoutVars>
          <dgm:chPref val="3"/>
        </dgm:presLayoutVars>
      </dgm:prSet>
      <dgm:spPr/>
    </dgm:pt>
    <dgm:pt modelId="{C7C447BF-03CF-7E4B-AC56-A8FDCA66AA74}" type="pres">
      <dgm:prSet presAssocID="{9E325C9B-EC9A-6C4E-B2C9-2E8A3F574658}" presName="level3hierChild" presStyleCnt="0"/>
      <dgm:spPr/>
    </dgm:pt>
    <dgm:pt modelId="{79B5975C-6B8C-3141-8367-EA4793574F7C}" type="pres">
      <dgm:prSet presAssocID="{FBC57B50-4C30-1043-B587-F39AEEDDD7FB}" presName="conn2-1" presStyleLbl="parChTrans1D3" presStyleIdx="0" presStyleCnt="10"/>
      <dgm:spPr/>
    </dgm:pt>
    <dgm:pt modelId="{AD993378-0475-D24A-9222-0A10D905F0FA}" type="pres">
      <dgm:prSet presAssocID="{FBC57B50-4C30-1043-B587-F39AEEDDD7FB}" presName="connTx" presStyleLbl="parChTrans1D3" presStyleIdx="0" presStyleCnt="10"/>
      <dgm:spPr/>
    </dgm:pt>
    <dgm:pt modelId="{7D5D5A95-C565-CB41-B789-3B84C2413126}" type="pres">
      <dgm:prSet presAssocID="{3A36E4DD-FB75-8245-957C-4FF5E55D7993}" presName="root2" presStyleCnt="0"/>
      <dgm:spPr/>
    </dgm:pt>
    <dgm:pt modelId="{69386F34-D0C3-BF4D-887E-55097D973BDC}" type="pres">
      <dgm:prSet presAssocID="{3A36E4DD-FB75-8245-957C-4FF5E55D7993}" presName="LevelTwoTextNode" presStyleLbl="node3" presStyleIdx="0" presStyleCnt="10" custScaleX="244351" custScaleY="113256">
        <dgm:presLayoutVars>
          <dgm:chPref val="3"/>
        </dgm:presLayoutVars>
      </dgm:prSet>
      <dgm:spPr/>
    </dgm:pt>
    <dgm:pt modelId="{C963A449-DDFD-3C46-B331-5EDC4BCAD90C}" type="pres">
      <dgm:prSet presAssocID="{3A36E4DD-FB75-8245-957C-4FF5E55D7993}" presName="level3hierChild" presStyleCnt="0"/>
      <dgm:spPr/>
    </dgm:pt>
    <dgm:pt modelId="{4C482BF4-1F0F-7940-8E70-6A49E0E8FF6B}" type="pres">
      <dgm:prSet presAssocID="{6AC49DE5-9DFB-1743-BCCD-23F953F5D117}" presName="conn2-1" presStyleLbl="parChTrans1D3" presStyleIdx="1" presStyleCnt="10"/>
      <dgm:spPr/>
    </dgm:pt>
    <dgm:pt modelId="{5A264CDD-A067-284B-8D9D-F761D6341FCE}" type="pres">
      <dgm:prSet presAssocID="{6AC49DE5-9DFB-1743-BCCD-23F953F5D117}" presName="connTx" presStyleLbl="parChTrans1D3" presStyleIdx="1" presStyleCnt="10"/>
      <dgm:spPr/>
    </dgm:pt>
    <dgm:pt modelId="{787BD29C-54D1-BC4A-8984-E0296A5BD722}" type="pres">
      <dgm:prSet presAssocID="{54C10714-3100-6241-8526-9D78C2EA1E11}" presName="root2" presStyleCnt="0"/>
      <dgm:spPr/>
    </dgm:pt>
    <dgm:pt modelId="{7D020223-27C7-2049-9D58-48707415EAEA}" type="pres">
      <dgm:prSet presAssocID="{54C10714-3100-6241-8526-9D78C2EA1E11}" presName="LevelTwoTextNode" presStyleLbl="node3" presStyleIdx="1" presStyleCnt="10" custScaleX="244351" custScaleY="113256">
        <dgm:presLayoutVars>
          <dgm:chPref val="3"/>
        </dgm:presLayoutVars>
      </dgm:prSet>
      <dgm:spPr/>
    </dgm:pt>
    <dgm:pt modelId="{2CCEF20F-A768-8948-86BD-42B17FD0E635}" type="pres">
      <dgm:prSet presAssocID="{54C10714-3100-6241-8526-9D78C2EA1E11}" presName="level3hierChild" presStyleCnt="0"/>
      <dgm:spPr/>
    </dgm:pt>
    <dgm:pt modelId="{39134DA3-0CE7-EF48-A642-23F2E69CD3F9}" type="pres">
      <dgm:prSet presAssocID="{435CC09F-8056-9447-A9CA-4C79CF3CEC8D}" presName="conn2-1" presStyleLbl="parChTrans1D3" presStyleIdx="2" presStyleCnt="10"/>
      <dgm:spPr/>
    </dgm:pt>
    <dgm:pt modelId="{A47F77FD-41C8-9047-88CB-9801CE88ACEE}" type="pres">
      <dgm:prSet presAssocID="{435CC09F-8056-9447-A9CA-4C79CF3CEC8D}" presName="connTx" presStyleLbl="parChTrans1D3" presStyleIdx="2" presStyleCnt="10"/>
      <dgm:spPr/>
    </dgm:pt>
    <dgm:pt modelId="{C6CBC7C6-30C7-C648-B0F3-019355C6B170}" type="pres">
      <dgm:prSet presAssocID="{70E35F18-84F6-594C-B887-B83A2E33E442}" presName="root2" presStyleCnt="0"/>
      <dgm:spPr/>
    </dgm:pt>
    <dgm:pt modelId="{A6F4DDDD-BF61-C540-B0D4-916C30008F37}" type="pres">
      <dgm:prSet presAssocID="{70E35F18-84F6-594C-B887-B83A2E33E442}" presName="LevelTwoTextNode" presStyleLbl="node3" presStyleIdx="2" presStyleCnt="10" custScaleX="244351" custScaleY="113256">
        <dgm:presLayoutVars>
          <dgm:chPref val="3"/>
        </dgm:presLayoutVars>
      </dgm:prSet>
      <dgm:spPr/>
    </dgm:pt>
    <dgm:pt modelId="{8AD6D8CA-6857-BA46-A7B0-C4D1A82108DA}" type="pres">
      <dgm:prSet presAssocID="{70E35F18-84F6-594C-B887-B83A2E33E442}" presName="level3hierChild" presStyleCnt="0"/>
      <dgm:spPr/>
    </dgm:pt>
    <dgm:pt modelId="{6FC914D3-708B-A94D-9EEF-4B0130178E4A}" type="pres">
      <dgm:prSet presAssocID="{3D7BD1D9-B5D0-A040-808F-678A0124CF3C}" presName="conn2-1" presStyleLbl="parChTrans1D3" presStyleIdx="3" presStyleCnt="10"/>
      <dgm:spPr/>
    </dgm:pt>
    <dgm:pt modelId="{EDAB9B25-E9C4-D44C-9974-69A06EE7B16B}" type="pres">
      <dgm:prSet presAssocID="{3D7BD1D9-B5D0-A040-808F-678A0124CF3C}" presName="connTx" presStyleLbl="parChTrans1D3" presStyleIdx="3" presStyleCnt="10"/>
      <dgm:spPr/>
    </dgm:pt>
    <dgm:pt modelId="{305E1DBA-036B-344B-AE3E-94F6F4238D68}" type="pres">
      <dgm:prSet presAssocID="{52025191-9145-E842-9001-6FBBCB461924}" presName="root2" presStyleCnt="0"/>
      <dgm:spPr/>
    </dgm:pt>
    <dgm:pt modelId="{CF5F3625-C542-774C-9C63-D9C7EDDD6C85}" type="pres">
      <dgm:prSet presAssocID="{52025191-9145-E842-9001-6FBBCB461924}" presName="LevelTwoTextNode" presStyleLbl="node3" presStyleIdx="3" presStyleCnt="10" custScaleX="244351" custScaleY="113256">
        <dgm:presLayoutVars>
          <dgm:chPref val="3"/>
        </dgm:presLayoutVars>
      </dgm:prSet>
      <dgm:spPr/>
    </dgm:pt>
    <dgm:pt modelId="{11E8FAE7-99E4-854E-835D-480433AAEF9E}" type="pres">
      <dgm:prSet presAssocID="{52025191-9145-E842-9001-6FBBCB461924}" presName="level3hierChild" presStyleCnt="0"/>
      <dgm:spPr/>
    </dgm:pt>
    <dgm:pt modelId="{E5FBE59C-9159-A84C-AD3E-B91A70A69C49}" type="pres">
      <dgm:prSet presAssocID="{B134C1D5-FA18-5848-87EC-B8F0CC5095EE}" presName="conn2-1" presStyleLbl="parChTrans1D2" presStyleIdx="1" presStyleCnt="2"/>
      <dgm:spPr/>
    </dgm:pt>
    <dgm:pt modelId="{27C1E232-033D-FC4C-9750-B75818A54BBA}" type="pres">
      <dgm:prSet presAssocID="{B134C1D5-FA18-5848-87EC-B8F0CC5095EE}" presName="connTx" presStyleLbl="parChTrans1D2" presStyleIdx="1" presStyleCnt="2"/>
      <dgm:spPr/>
    </dgm:pt>
    <dgm:pt modelId="{FE94E202-A842-A442-836B-B0E69FBE2D52}" type="pres">
      <dgm:prSet presAssocID="{B6FC05D4-B7D3-F54E-9D86-4F4E1F07C999}" presName="root2" presStyleCnt="0"/>
      <dgm:spPr/>
    </dgm:pt>
    <dgm:pt modelId="{BA1F78FF-6349-AD4A-8BFE-11CEC476E86C}" type="pres">
      <dgm:prSet presAssocID="{B6FC05D4-B7D3-F54E-9D86-4F4E1F07C999}" presName="LevelTwoTextNode" presStyleLbl="node2" presStyleIdx="1" presStyleCnt="2">
        <dgm:presLayoutVars>
          <dgm:chPref val="3"/>
        </dgm:presLayoutVars>
      </dgm:prSet>
      <dgm:spPr/>
    </dgm:pt>
    <dgm:pt modelId="{1A68349C-F5C6-EB46-B21D-14D2182B579E}" type="pres">
      <dgm:prSet presAssocID="{B6FC05D4-B7D3-F54E-9D86-4F4E1F07C999}" presName="level3hierChild" presStyleCnt="0"/>
      <dgm:spPr/>
    </dgm:pt>
    <dgm:pt modelId="{95732443-F88C-0644-B248-885F55438811}" type="pres">
      <dgm:prSet presAssocID="{6D8FEC24-C946-F147-9234-AEE041EE7C3D}" presName="conn2-1" presStyleLbl="parChTrans1D3" presStyleIdx="4" presStyleCnt="10"/>
      <dgm:spPr/>
    </dgm:pt>
    <dgm:pt modelId="{BE900B47-86E0-5345-86E0-D5BEE65B7AE4}" type="pres">
      <dgm:prSet presAssocID="{6D8FEC24-C946-F147-9234-AEE041EE7C3D}" presName="connTx" presStyleLbl="parChTrans1D3" presStyleIdx="4" presStyleCnt="10"/>
      <dgm:spPr/>
    </dgm:pt>
    <dgm:pt modelId="{2471A6EF-8407-8944-9045-6A0A610528B5}" type="pres">
      <dgm:prSet presAssocID="{E1C53F18-5777-1445-9AEA-E3C6DE071368}" presName="root2" presStyleCnt="0"/>
      <dgm:spPr/>
    </dgm:pt>
    <dgm:pt modelId="{A9D50FB0-D615-804B-A600-3EB7153540AD}" type="pres">
      <dgm:prSet presAssocID="{E1C53F18-5777-1445-9AEA-E3C6DE071368}" presName="LevelTwoTextNode" presStyleLbl="node3" presStyleIdx="4" presStyleCnt="10" custScaleX="244351" custScaleY="113256">
        <dgm:presLayoutVars>
          <dgm:chPref val="3"/>
        </dgm:presLayoutVars>
      </dgm:prSet>
      <dgm:spPr/>
    </dgm:pt>
    <dgm:pt modelId="{98F698AA-658A-F14C-94D1-46EE43BB8FE0}" type="pres">
      <dgm:prSet presAssocID="{E1C53F18-5777-1445-9AEA-E3C6DE071368}" presName="level3hierChild" presStyleCnt="0"/>
      <dgm:spPr/>
    </dgm:pt>
    <dgm:pt modelId="{6525D35C-67FB-D446-84CF-D77E1CE478B0}" type="pres">
      <dgm:prSet presAssocID="{AB198A40-528C-2140-BEA8-40A24BC065E9}" presName="conn2-1" presStyleLbl="parChTrans1D3" presStyleIdx="5" presStyleCnt="10"/>
      <dgm:spPr/>
    </dgm:pt>
    <dgm:pt modelId="{6130F085-1065-B948-93AA-535BDB76EF3D}" type="pres">
      <dgm:prSet presAssocID="{AB198A40-528C-2140-BEA8-40A24BC065E9}" presName="connTx" presStyleLbl="parChTrans1D3" presStyleIdx="5" presStyleCnt="10"/>
      <dgm:spPr/>
    </dgm:pt>
    <dgm:pt modelId="{134C3C82-2C4F-CA42-8847-D2CBF493B4CA}" type="pres">
      <dgm:prSet presAssocID="{4ACF83F1-6C79-5E4C-9212-4EB88E44222F}" presName="root2" presStyleCnt="0"/>
      <dgm:spPr/>
    </dgm:pt>
    <dgm:pt modelId="{5950F909-BB76-5041-84A9-5E377BB053CA}" type="pres">
      <dgm:prSet presAssocID="{4ACF83F1-6C79-5E4C-9212-4EB88E44222F}" presName="LevelTwoTextNode" presStyleLbl="node3" presStyleIdx="5" presStyleCnt="10" custScaleX="244351" custScaleY="113256">
        <dgm:presLayoutVars>
          <dgm:chPref val="3"/>
        </dgm:presLayoutVars>
      </dgm:prSet>
      <dgm:spPr/>
    </dgm:pt>
    <dgm:pt modelId="{8DEE7FA9-7829-E546-9A34-0EE5295F78A8}" type="pres">
      <dgm:prSet presAssocID="{4ACF83F1-6C79-5E4C-9212-4EB88E44222F}" presName="level3hierChild" presStyleCnt="0"/>
      <dgm:spPr/>
    </dgm:pt>
    <dgm:pt modelId="{BE0B083E-3872-6847-8513-DAFFCC4BE32E}" type="pres">
      <dgm:prSet presAssocID="{C425AC18-BE1E-4D45-BE02-CA6D7B49609D}" presName="conn2-1" presStyleLbl="parChTrans1D3" presStyleIdx="6" presStyleCnt="10"/>
      <dgm:spPr/>
    </dgm:pt>
    <dgm:pt modelId="{E2B98E08-F3BD-DC41-9D9F-20620728755C}" type="pres">
      <dgm:prSet presAssocID="{C425AC18-BE1E-4D45-BE02-CA6D7B49609D}" presName="connTx" presStyleLbl="parChTrans1D3" presStyleIdx="6" presStyleCnt="10"/>
      <dgm:spPr/>
    </dgm:pt>
    <dgm:pt modelId="{4D1B1FA5-8D9A-5F4B-B45C-72B663D36EFA}" type="pres">
      <dgm:prSet presAssocID="{BE694ECB-7A21-DF48-8B67-92FCF1DF68F0}" presName="root2" presStyleCnt="0"/>
      <dgm:spPr/>
    </dgm:pt>
    <dgm:pt modelId="{6053508F-181C-7F4C-BFB4-569EC1FCDC54}" type="pres">
      <dgm:prSet presAssocID="{BE694ECB-7A21-DF48-8B67-92FCF1DF68F0}" presName="LevelTwoTextNode" presStyleLbl="node3" presStyleIdx="6" presStyleCnt="10" custScaleX="244351" custScaleY="113256">
        <dgm:presLayoutVars>
          <dgm:chPref val="3"/>
        </dgm:presLayoutVars>
      </dgm:prSet>
      <dgm:spPr/>
    </dgm:pt>
    <dgm:pt modelId="{B555FD6E-13F8-A44E-9523-1210795D02BB}" type="pres">
      <dgm:prSet presAssocID="{BE694ECB-7A21-DF48-8B67-92FCF1DF68F0}" presName="level3hierChild" presStyleCnt="0"/>
      <dgm:spPr/>
    </dgm:pt>
    <dgm:pt modelId="{F49B9AE8-CE40-3F44-A3C7-D3A2113E1A1B}" type="pres">
      <dgm:prSet presAssocID="{9BA495BD-E966-D74F-81BA-BA0F1EC647A5}" presName="conn2-1" presStyleLbl="parChTrans1D3" presStyleIdx="7" presStyleCnt="10"/>
      <dgm:spPr/>
    </dgm:pt>
    <dgm:pt modelId="{8A9E8DF6-C10F-1948-8050-CBDC371CCEA6}" type="pres">
      <dgm:prSet presAssocID="{9BA495BD-E966-D74F-81BA-BA0F1EC647A5}" presName="connTx" presStyleLbl="parChTrans1D3" presStyleIdx="7" presStyleCnt="10"/>
      <dgm:spPr/>
    </dgm:pt>
    <dgm:pt modelId="{410FA061-2263-E64B-97AF-CD6B70111ACA}" type="pres">
      <dgm:prSet presAssocID="{8D57E43A-B139-CE45-840D-793E51C3EB2F}" presName="root2" presStyleCnt="0"/>
      <dgm:spPr/>
    </dgm:pt>
    <dgm:pt modelId="{06DA61E0-AD95-5941-B62D-65781488EB0B}" type="pres">
      <dgm:prSet presAssocID="{8D57E43A-B139-CE45-840D-793E51C3EB2F}" presName="LevelTwoTextNode" presStyleLbl="node3" presStyleIdx="7" presStyleCnt="10" custScaleX="244351" custScaleY="113256">
        <dgm:presLayoutVars>
          <dgm:chPref val="3"/>
        </dgm:presLayoutVars>
      </dgm:prSet>
      <dgm:spPr/>
    </dgm:pt>
    <dgm:pt modelId="{2389C7F3-E2A8-B64C-BD8B-515131D52502}" type="pres">
      <dgm:prSet presAssocID="{8D57E43A-B139-CE45-840D-793E51C3EB2F}" presName="level3hierChild" presStyleCnt="0"/>
      <dgm:spPr/>
    </dgm:pt>
    <dgm:pt modelId="{424E1F3F-EDFF-C541-AC59-20DBDC3B15C6}" type="pres">
      <dgm:prSet presAssocID="{9FE8EEB3-83D6-4C44-8EB1-07354A322C91}" presName="conn2-1" presStyleLbl="parChTrans1D3" presStyleIdx="8" presStyleCnt="10"/>
      <dgm:spPr/>
    </dgm:pt>
    <dgm:pt modelId="{F9559C9F-ECAE-DD44-9FAD-C95C0A9EF768}" type="pres">
      <dgm:prSet presAssocID="{9FE8EEB3-83D6-4C44-8EB1-07354A322C91}" presName="connTx" presStyleLbl="parChTrans1D3" presStyleIdx="8" presStyleCnt="10"/>
      <dgm:spPr/>
    </dgm:pt>
    <dgm:pt modelId="{CFCD3E1E-9418-794B-AA38-9341A3105EEA}" type="pres">
      <dgm:prSet presAssocID="{EA40E839-EA40-5746-B3E9-BA34DDF3B44D}" presName="root2" presStyleCnt="0"/>
      <dgm:spPr/>
    </dgm:pt>
    <dgm:pt modelId="{D3E0489C-C6B8-CC46-A2B2-847254022CBA}" type="pres">
      <dgm:prSet presAssocID="{EA40E839-EA40-5746-B3E9-BA34DDF3B44D}" presName="LevelTwoTextNode" presStyleLbl="node3" presStyleIdx="8" presStyleCnt="10" custScaleX="244351" custScaleY="113256">
        <dgm:presLayoutVars>
          <dgm:chPref val="3"/>
        </dgm:presLayoutVars>
      </dgm:prSet>
      <dgm:spPr/>
    </dgm:pt>
    <dgm:pt modelId="{412D7780-5142-F24A-9647-9E79271C5249}" type="pres">
      <dgm:prSet presAssocID="{EA40E839-EA40-5746-B3E9-BA34DDF3B44D}" presName="level3hierChild" presStyleCnt="0"/>
      <dgm:spPr/>
    </dgm:pt>
    <dgm:pt modelId="{BEBC8B05-9F39-CE43-AF55-B7725D77FB1E}" type="pres">
      <dgm:prSet presAssocID="{EEA4BCC8-648C-FC4F-A323-432CB647B5C9}" presName="conn2-1" presStyleLbl="parChTrans1D3" presStyleIdx="9" presStyleCnt="10"/>
      <dgm:spPr/>
    </dgm:pt>
    <dgm:pt modelId="{82A99257-E919-184F-BDF8-64917F9FB6B9}" type="pres">
      <dgm:prSet presAssocID="{EEA4BCC8-648C-FC4F-A323-432CB647B5C9}" presName="connTx" presStyleLbl="parChTrans1D3" presStyleIdx="9" presStyleCnt="10"/>
      <dgm:spPr/>
    </dgm:pt>
    <dgm:pt modelId="{019F57AB-FB87-D940-A5ED-EB77D77C1326}" type="pres">
      <dgm:prSet presAssocID="{54A47BDB-6864-FB47-AC0D-C00A7A914FFA}" presName="root2" presStyleCnt="0"/>
      <dgm:spPr/>
    </dgm:pt>
    <dgm:pt modelId="{C29EA93E-9612-1C46-A8D3-DD40E69DA035}" type="pres">
      <dgm:prSet presAssocID="{54A47BDB-6864-FB47-AC0D-C00A7A914FFA}" presName="LevelTwoTextNode" presStyleLbl="node3" presStyleIdx="9" presStyleCnt="10" custScaleX="244351" custScaleY="113256">
        <dgm:presLayoutVars>
          <dgm:chPref val="3"/>
        </dgm:presLayoutVars>
      </dgm:prSet>
      <dgm:spPr/>
    </dgm:pt>
    <dgm:pt modelId="{813ADC36-0AF7-544E-AF8D-C1B0C7159DF1}" type="pres">
      <dgm:prSet presAssocID="{54A47BDB-6864-FB47-AC0D-C00A7A914FFA}" presName="level3hierChild" presStyleCnt="0"/>
      <dgm:spPr/>
    </dgm:pt>
  </dgm:ptLst>
  <dgm:cxnLst>
    <dgm:cxn modelId="{8E4EBD04-A20B-1347-A736-79B2AEF7E091}" type="presOf" srcId="{FBC57B50-4C30-1043-B587-F39AEEDDD7FB}" destId="{79B5975C-6B8C-3141-8367-EA4793574F7C}" srcOrd="0" destOrd="0" presId="urn:microsoft.com/office/officeart/2008/layout/HorizontalMultiLevelHierarchy"/>
    <dgm:cxn modelId="{627E4A06-B9CA-6243-963C-14EF4233FB73}" srcId="{C6420AD7-A5CB-6542-8787-92C8DE15C8A7}" destId="{B6FC05D4-B7D3-F54E-9D86-4F4E1F07C999}" srcOrd="1" destOrd="0" parTransId="{B134C1D5-FA18-5848-87EC-B8F0CC5095EE}" sibTransId="{3B998A3E-14CF-6449-A6B5-2A9FD6690C6B}"/>
    <dgm:cxn modelId="{97375309-7CEB-1E47-A1C9-D38E5CE93D73}" srcId="{B6FC05D4-B7D3-F54E-9D86-4F4E1F07C999}" destId="{8D57E43A-B139-CE45-840D-793E51C3EB2F}" srcOrd="3" destOrd="0" parTransId="{9BA495BD-E966-D74F-81BA-BA0F1EC647A5}" sibTransId="{95B92716-D0BD-B741-A696-6B557140230F}"/>
    <dgm:cxn modelId="{043E050B-2DB0-4F46-B2FC-76E5125BF99A}" type="presOf" srcId="{9FE8EEB3-83D6-4C44-8EB1-07354A322C91}" destId="{F9559C9F-ECAE-DD44-9FAD-C95C0A9EF768}" srcOrd="1" destOrd="0" presId="urn:microsoft.com/office/officeart/2008/layout/HorizontalMultiLevelHierarchy"/>
    <dgm:cxn modelId="{CDDA110F-2A2A-2442-927E-C74D10A19C77}" type="presOf" srcId="{F5CC9762-C890-2D42-A129-4546A5EACE17}" destId="{E52BF2F6-551E-F74E-8493-531E5798E181}" srcOrd="0" destOrd="0" presId="urn:microsoft.com/office/officeart/2008/layout/HorizontalMultiLevelHierarchy"/>
    <dgm:cxn modelId="{C0EBCD14-DBCC-5841-A115-7F2AA7E05AB8}" type="presOf" srcId="{AB198A40-528C-2140-BEA8-40A24BC065E9}" destId="{6130F085-1065-B948-93AA-535BDB76EF3D}" srcOrd="1" destOrd="0" presId="urn:microsoft.com/office/officeart/2008/layout/HorizontalMultiLevelHierarchy"/>
    <dgm:cxn modelId="{CC5EE518-C932-9045-AF5A-B5E6F86D66B8}" type="presOf" srcId="{6D8FEC24-C946-F147-9234-AEE041EE7C3D}" destId="{BE900B47-86E0-5345-86E0-D5BEE65B7AE4}" srcOrd="1" destOrd="0" presId="urn:microsoft.com/office/officeart/2008/layout/HorizontalMultiLevelHierarchy"/>
    <dgm:cxn modelId="{B77FE718-6B09-9841-8352-C6ED0F56A52E}" type="presOf" srcId="{54C10714-3100-6241-8526-9D78C2EA1E11}" destId="{7D020223-27C7-2049-9D58-48707415EAEA}" srcOrd="0" destOrd="0" presId="urn:microsoft.com/office/officeart/2008/layout/HorizontalMultiLevelHierarchy"/>
    <dgm:cxn modelId="{18A5D51F-D014-0E47-BEDF-AC1FD7219EF6}" type="presOf" srcId="{3A36E4DD-FB75-8245-957C-4FF5E55D7993}" destId="{69386F34-D0C3-BF4D-887E-55097D973BDC}" srcOrd="0" destOrd="0" presId="urn:microsoft.com/office/officeart/2008/layout/HorizontalMultiLevelHierarchy"/>
    <dgm:cxn modelId="{D5269826-0483-8341-9F32-50C1F0C519D4}" type="presOf" srcId="{AB198A40-528C-2140-BEA8-40A24BC065E9}" destId="{6525D35C-67FB-D446-84CF-D77E1CE478B0}" srcOrd="0" destOrd="0" presId="urn:microsoft.com/office/officeart/2008/layout/HorizontalMultiLevelHierarchy"/>
    <dgm:cxn modelId="{6074212B-F214-744D-9EA0-D4C5CEF2569C}" srcId="{F5CC9762-C890-2D42-A129-4546A5EACE17}" destId="{C6420AD7-A5CB-6542-8787-92C8DE15C8A7}" srcOrd="0" destOrd="0" parTransId="{640082FE-E6CF-2549-91D6-26C014A200DE}" sibTransId="{FE8E59F5-BD57-4E40-A095-7091697F673C}"/>
    <dgm:cxn modelId="{88A8092C-4C7E-3449-BD3E-0574845D50E7}" type="presOf" srcId="{E1C53F18-5777-1445-9AEA-E3C6DE071368}" destId="{A9D50FB0-D615-804B-A600-3EB7153540AD}" srcOrd="0" destOrd="0" presId="urn:microsoft.com/office/officeart/2008/layout/HorizontalMultiLevelHierarchy"/>
    <dgm:cxn modelId="{C598882C-5D94-9140-BC78-5BA25043F54B}" srcId="{B6FC05D4-B7D3-F54E-9D86-4F4E1F07C999}" destId="{BE694ECB-7A21-DF48-8B67-92FCF1DF68F0}" srcOrd="2" destOrd="0" parTransId="{C425AC18-BE1E-4D45-BE02-CA6D7B49609D}" sibTransId="{55FA5FB7-6C76-3C4D-B31E-2A7837EE6EFF}"/>
    <dgm:cxn modelId="{4D52962E-70BD-734C-A83B-FF4B01135835}" srcId="{C6420AD7-A5CB-6542-8787-92C8DE15C8A7}" destId="{9E325C9B-EC9A-6C4E-B2C9-2E8A3F574658}" srcOrd="0" destOrd="0" parTransId="{0C0EDA51-A5C6-8D43-A8D3-A68A7E166DDB}" sibTransId="{374C6A79-B777-F348-8EEB-AE7C7BB8DBA1}"/>
    <dgm:cxn modelId="{53055C35-C52F-0943-B297-CDBD80E60819}" type="presOf" srcId="{C425AC18-BE1E-4D45-BE02-CA6D7B49609D}" destId="{BE0B083E-3872-6847-8513-DAFFCC4BE32E}" srcOrd="0" destOrd="0" presId="urn:microsoft.com/office/officeart/2008/layout/HorizontalMultiLevelHierarchy"/>
    <dgm:cxn modelId="{11184141-2147-D749-A99D-9D9322C3562B}" type="presOf" srcId="{B134C1D5-FA18-5848-87EC-B8F0CC5095EE}" destId="{27C1E232-033D-FC4C-9750-B75818A54BBA}" srcOrd="1" destOrd="0" presId="urn:microsoft.com/office/officeart/2008/layout/HorizontalMultiLevelHierarchy"/>
    <dgm:cxn modelId="{11998A49-F617-C740-A2C2-173843D28850}" type="presOf" srcId="{6AC49DE5-9DFB-1743-BCCD-23F953F5D117}" destId="{5A264CDD-A067-284B-8D9D-F761D6341FCE}" srcOrd="1" destOrd="0" presId="urn:microsoft.com/office/officeart/2008/layout/HorizontalMultiLevelHierarchy"/>
    <dgm:cxn modelId="{B88B4D53-407A-A240-BC94-441C3ACD6014}" type="presOf" srcId="{6AC49DE5-9DFB-1743-BCCD-23F953F5D117}" destId="{4C482BF4-1F0F-7940-8E70-6A49E0E8FF6B}" srcOrd="0" destOrd="0" presId="urn:microsoft.com/office/officeart/2008/layout/HorizontalMultiLevelHierarchy"/>
    <dgm:cxn modelId="{D14A2054-0F19-E547-A865-DC16AAD297FD}" srcId="{B6FC05D4-B7D3-F54E-9D86-4F4E1F07C999}" destId="{EA40E839-EA40-5746-B3E9-BA34DDF3B44D}" srcOrd="4" destOrd="0" parTransId="{9FE8EEB3-83D6-4C44-8EB1-07354A322C91}" sibTransId="{404CE927-88F8-D44F-B398-26E9321907C7}"/>
    <dgm:cxn modelId="{8C422E62-9846-E944-9E7D-D37AFC618879}" type="presOf" srcId="{C6420AD7-A5CB-6542-8787-92C8DE15C8A7}" destId="{9C8D570D-C2F1-C64F-AE7D-3BF2B2BF9371}" srcOrd="0" destOrd="0" presId="urn:microsoft.com/office/officeart/2008/layout/HorizontalMultiLevelHierarchy"/>
    <dgm:cxn modelId="{00035962-73CC-B345-8741-756EA1D24F64}" type="presOf" srcId="{3D7BD1D9-B5D0-A040-808F-678A0124CF3C}" destId="{EDAB9B25-E9C4-D44C-9974-69A06EE7B16B}" srcOrd="1" destOrd="0" presId="urn:microsoft.com/office/officeart/2008/layout/HorizontalMultiLevelHierarchy"/>
    <dgm:cxn modelId="{4A947065-49B6-D841-93C7-208E6CAF1D93}" type="presOf" srcId="{9BA495BD-E966-D74F-81BA-BA0F1EC647A5}" destId="{F49B9AE8-CE40-3F44-A3C7-D3A2113E1A1B}" srcOrd="0" destOrd="0" presId="urn:microsoft.com/office/officeart/2008/layout/HorizontalMultiLevelHierarchy"/>
    <dgm:cxn modelId="{DD4A8965-A2EC-BC46-B6F0-F95621DBA373}" type="presOf" srcId="{8D57E43A-B139-CE45-840D-793E51C3EB2F}" destId="{06DA61E0-AD95-5941-B62D-65781488EB0B}" srcOrd="0" destOrd="0" presId="urn:microsoft.com/office/officeart/2008/layout/HorizontalMultiLevelHierarchy"/>
    <dgm:cxn modelId="{89230B68-F5E4-E54A-AD2A-CBC89FF5B451}" type="presOf" srcId="{9FE8EEB3-83D6-4C44-8EB1-07354A322C91}" destId="{424E1F3F-EDFF-C541-AC59-20DBDC3B15C6}" srcOrd="0" destOrd="0" presId="urn:microsoft.com/office/officeart/2008/layout/HorizontalMultiLevelHierarchy"/>
    <dgm:cxn modelId="{F9FD3868-5807-014C-84E8-EA1B0F6152A1}" type="presOf" srcId="{70E35F18-84F6-594C-B887-B83A2E33E442}" destId="{A6F4DDDD-BF61-C540-B0D4-916C30008F37}" srcOrd="0" destOrd="0" presId="urn:microsoft.com/office/officeart/2008/layout/HorizontalMultiLevelHierarchy"/>
    <dgm:cxn modelId="{8E2AD269-FDE9-E74A-8250-8506F7FE2AF7}" srcId="{B6FC05D4-B7D3-F54E-9D86-4F4E1F07C999}" destId="{54A47BDB-6864-FB47-AC0D-C00A7A914FFA}" srcOrd="5" destOrd="0" parTransId="{EEA4BCC8-648C-FC4F-A323-432CB647B5C9}" sibTransId="{21A0A270-2EE2-1949-9913-DCBA03C73A7B}"/>
    <dgm:cxn modelId="{404D2772-C764-8E48-B3BF-A07D9A2E980F}" srcId="{B6FC05D4-B7D3-F54E-9D86-4F4E1F07C999}" destId="{E1C53F18-5777-1445-9AEA-E3C6DE071368}" srcOrd="0" destOrd="0" parTransId="{6D8FEC24-C946-F147-9234-AEE041EE7C3D}" sibTransId="{2EB2532D-D8DD-AA45-96FA-4BFCC1D8033F}"/>
    <dgm:cxn modelId="{0E7C3976-1252-3F4E-A534-96D9E2C8BBFF}" type="presOf" srcId="{3D7BD1D9-B5D0-A040-808F-678A0124CF3C}" destId="{6FC914D3-708B-A94D-9EEF-4B0130178E4A}" srcOrd="0" destOrd="0" presId="urn:microsoft.com/office/officeart/2008/layout/HorizontalMultiLevelHierarchy"/>
    <dgm:cxn modelId="{E02C637B-887E-3E46-BC02-5564DAD1D814}" type="presOf" srcId="{52025191-9145-E842-9001-6FBBCB461924}" destId="{CF5F3625-C542-774C-9C63-D9C7EDDD6C85}" srcOrd="0" destOrd="0" presId="urn:microsoft.com/office/officeart/2008/layout/HorizontalMultiLevelHierarchy"/>
    <dgm:cxn modelId="{5690717D-2C14-4B4E-9A24-4770BADDB253}" type="presOf" srcId="{9BA495BD-E966-D74F-81BA-BA0F1EC647A5}" destId="{8A9E8DF6-C10F-1948-8050-CBDC371CCEA6}" srcOrd="1" destOrd="0" presId="urn:microsoft.com/office/officeart/2008/layout/HorizontalMultiLevelHierarchy"/>
    <dgm:cxn modelId="{AF0F7A80-4CD1-2542-94E5-8B529D8F6BC3}" type="presOf" srcId="{435CC09F-8056-9447-A9CA-4C79CF3CEC8D}" destId="{39134DA3-0CE7-EF48-A642-23F2E69CD3F9}" srcOrd="0" destOrd="0" presId="urn:microsoft.com/office/officeart/2008/layout/HorizontalMultiLevelHierarchy"/>
    <dgm:cxn modelId="{34EC8386-3B3C-C748-9400-5A30033A556D}" type="presOf" srcId="{EEA4BCC8-648C-FC4F-A323-432CB647B5C9}" destId="{BEBC8B05-9F39-CE43-AF55-B7725D77FB1E}" srcOrd="0" destOrd="0" presId="urn:microsoft.com/office/officeart/2008/layout/HorizontalMultiLevelHierarchy"/>
    <dgm:cxn modelId="{8D13F291-10DC-5540-AF42-F3AA22937782}" type="presOf" srcId="{6D8FEC24-C946-F147-9234-AEE041EE7C3D}" destId="{95732443-F88C-0644-B248-885F55438811}" srcOrd="0" destOrd="0" presId="urn:microsoft.com/office/officeart/2008/layout/HorizontalMultiLevelHierarchy"/>
    <dgm:cxn modelId="{9D9D55A4-2743-F040-A5C1-856D65E57E6D}" type="presOf" srcId="{54A47BDB-6864-FB47-AC0D-C00A7A914FFA}" destId="{C29EA93E-9612-1C46-A8D3-DD40E69DA035}" srcOrd="0" destOrd="0" presId="urn:microsoft.com/office/officeart/2008/layout/HorizontalMultiLevelHierarchy"/>
    <dgm:cxn modelId="{1AE9EEAA-90A6-2D4F-B0EF-1B001E902715}" type="presOf" srcId="{FBC57B50-4C30-1043-B587-F39AEEDDD7FB}" destId="{AD993378-0475-D24A-9222-0A10D905F0FA}" srcOrd="1" destOrd="0" presId="urn:microsoft.com/office/officeart/2008/layout/HorizontalMultiLevelHierarchy"/>
    <dgm:cxn modelId="{2DDE18AB-9016-3548-8E5F-D609F6AD08ED}" srcId="{9E325C9B-EC9A-6C4E-B2C9-2E8A3F574658}" destId="{3A36E4DD-FB75-8245-957C-4FF5E55D7993}" srcOrd="0" destOrd="0" parTransId="{FBC57B50-4C30-1043-B587-F39AEEDDD7FB}" sibTransId="{81996E5C-DB5E-C246-833F-CC23DCFCC30B}"/>
    <dgm:cxn modelId="{42CADCB4-700D-BE4E-A764-90FFED9E14AC}" type="presOf" srcId="{435CC09F-8056-9447-A9CA-4C79CF3CEC8D}" destId="{A47F77FD-41C8-9047-88CB-9801CE88ACEE}" srcOrd="1" destOrd="0" presId="urn:microsoft.com/office/officeart/2008/layout/HorizontalMultiLevelHierarchy"/>
    <dgm:cxn modelId="{01B628BA-A9ED-0B4F-A370-39DAE875CB32}" type="presOf" srcId="{0C0EDA51-A5C6-8D43-A8D3-A68A7E166DDB}" destId="{0D34D3F7-7897-E249-AA6B-4279178C6904}" srcOrd="0" destOrd="0" presId="urn:microsoft.com/office/officeart/2008/layout/HorizontalMultiLevelHierarchy"/>
    <dgm:cxn modelId="{A5A66FC6-D7D8-E445-8C6C-2393B060911A}" type="presOf" srcId="{B134C1D5-FA18-5848-87EC-B8F0CC5095EE}" destId="{E5FBE59C-9159-A84C-AD3E-B91A70A69C49}" srcOrd="0" destOrd="0" presId="urn:microsoft.com/office/officeart/2008/layout/HorizontalMultiLevelHierarchy"/>
    <dgm:cxn modelId="{E3FC54DA-4D4F-DD4C-B001-8100313B489F}" type="presOf" srcId="{EEA4BCC8-648C-FC4F-A323-432CB647B5C9}" destId="{82A99257-E919-184F-BDF8-64917F9FB6B9}" srcOrd="1" destOrd="0" presId="urn:microsoft.com/office/officeart/2008/layout/HorizontalMultiLevelHierarchy"/>
    <dgm:cxn modelId="{895521DB-0667-3746-84F9-FD35B7FE1B92}" srcId="{9E325C9B-EC9A-6C4E-B2C9-2E8A3F574658}" destId="{54C10714-3100-6241-8526-9D78C2EA1E11}" srcOrd="1" destOrd="0" parTransId="{6AC49DE5-9DFB-1743-BCCD-23F953F5D117}" sibTransId="{E3846163-6A07-8342-A628-B3289C296EC3}"/>
    <dgm:cxn modelId="{CBBFEDDB-B0C0-E140-8D51-F0D6F9A3EF3E}" srcId="{9E325C9B-EC9A-6C4E-B2C9-2E8A3F574658}" destId="{52025191-9145-E842-9001-6FBBCB461924}" srcOrd="3" destOrd="0" parTransId="{3D7BD1D9-B5D0-A040-808F-678A0124CF3C}" sibTransId="{59597AAF-FDC0-A044-A871-C9DB711A224A}"/>
    <dgm:cxn modelId="{33A7B5DD-F10C-FB43-B515-E09837D846B4}" type="presOf" srcId="{9E325C9B-EC9A-6C4E-B2C9-2E8A3F574658}" destId="{9BBFCFC8-E987-EF4C-9258-F53A5F806113}" srcOrd="0" destOrd="0" presId="urn:microsoft.com/office/officeart/2008/layout/HorizontalMultiLevelHierarchy"/>
    <dgm:cxn modelId="{A4C964EC-C3F5-944E-BD4D-D76E437487CC}" type="presOf" srcId="{BE694ECB-7A21-DF48-8B67-92FCF1DF68F0}" destId="{6053508F-181C-7F4C-BFB4-569EC1FCDC54}" srcOrd="0" destOrd="0" presId="urn:microsoft.com/office/officeart/2008/layout/HorizontalMultiLevelHierarchy"/>
    <dgm:cxn modelId="{7FEFE8ED-ADB9-E042-94DE-795214C357F3}" srcId="{9E325C9B-EC9A-6C4E-B2C9-2E8A3F574658}" destId="{70E35F18-84F6-594C-B887-B83A2E33E442}" srcOrd="2" destOrd="0" parTransId="{435CC09F-8056-9447-A9CA-4C79CF3CEC8D}" sibTransId="{4F991191-CFE0-2849-B564-E767BB896A0B}"/>
    <dgm:cxn modelId="{ACA0CDEF-4960-BE49-B31E-E1A9785994E6}" type="presOf" srcId="{EA40E839-EA40-5746-B3E9-BA34DDF3B44D}" destId="{D3E0489C-C6B8-CC46-A2B2-847254022CBA}" srcOrd="0" destOrd="0" presId="urn:microsoft.com/office/officeart/2008/layout/HorizontalMultiLevelHierarchy"/>
    <dgm:cxn modelId="{FAE4EDEF-E6EC-B346-BA07-7B886FA87CEB}" srcId="{B6FC05D4-B7D3-F54E-9D86-4F4E1F07C999}" destId="{4ACF83F1-6C79-5E4C-9212-4EB88E44222F}" srcOrd="1" destOrd="0" parTransId="{AB198A40-528C-2140-BEA8-40A24BC065E9}" sibTransId="{28174D40-7B63-704F-AA97-4C2BFE7E4286}"/>
    <dgm:cxn modelId="{D9940AF2-3ACC-6642-B379-EA79076FE960}" type="presOf" srcId="{4ACF83F1-6C79-5E4C-9212-4EB88E44222F}" destId="{5950F909-BB76-5041-84A9-5E377BB053CA}" srcOrd="0" destOrd="0" presId="urn:microsoft.com/office/officeart/2008/layout/HorizontalMultiLevelHierarchy"/>
    <dgm:cxn modelId="{F8B9A5F4-09D4-5C47-9A3A-F70E230DB29E}" type="presOf" srcId="{B6FC05D4-B7D3-F54E-9D86-4F4E1F07C999}" destId="{BA1F78FF-6349-AD4A-8BFE-11CEC476E86C}" srcOrd="0" destOrd="0" presId="urn:microsoft.com/office/officeart/2008/layout/HorizontalMultiLevelHierarchy"/>
    <dgm:cxn modelId="{5D48AEF7-0B2F-A844-AB1D-148E1D3BEA80}" type="presOf" srcId="{0C0EDA51-A5C6-8D43-A8D3-A68A7E166DDB}" destId="{8994A9E8-1513-5E45-9CB7-49948ACF483D}" srcOrd="1" destOrd="0" presId="urn:microsoft.com/office/officeart/2008/layout/HorizontalMultiLevelHierarchy"/>
    <dgm:cxn modelId="{464D75FD-82D5-9D4E-A26D-873A21158088}" type="presOf" srcId="{C425AC18-BE1E-4D45-BE02-CA6D7B49609D}" destId="{E2B98E08-F3BD-DC41-9D9F-20620728755C}" srcOrd="1" destOrd="0" presId="urn:microsoft.com/office/officeart/2008/layout/HorizontalMultiLevelHierarchy"/>
    <dgm:cxn modelId="{2326E29F-EA12-4448-830A-4692AC131AB2}" type="presParOf" srcId="{E52BF2F6-551E-F74E-8493-531E5798E181}" destId="{31440730-43BC-DD4F-BE74-C58E9C02263A}" srcOrd="0" destOrd="0" presId="urn:microsoft.com/office/officeart/2008/layout/HorizontalMultiLevelHierarchy"/>
    <dgm:cxn modelId="{29965C8F-4F41-DA49-B1D5-A71D71A32976}" type="presParOf" srcId="{31440730-43BC-DD4F-BE74-C58E9C02263A}" destId="{9C8D570D-C2F1-C64F-AE7D-3BF2B2BF9371}" srcOrd="0" destOrd="0" presId="urn:microsoft.com/office/officeart/2008/layout/HorizontalMultiLevelHierarchy"/>
    <dgm:cxn modelId="{8FDFA086-6D77-9C48-8C3F-74719F260D0B}" type="presParOf" srcId="{31440730-43BC-DD4F-BE74-C58E9C02263A}" destId="{D3695697-15D9-2A48-90E7-D8A29857AAED}" srcOrd="1" destOrd="0" presId="urn:microsoft.com/office/officeart/2008/layout/HorizontalMultiLevelHierarchy"/>
    <dgm:cxn modelId="{354B6CD4-A04C-F740-A149-495DA9B7415C}" type="presParOf" srcId="{D3695697-15D9-2A48-90E7-D8A29857AAED}" destId="{0D34D3F7-7897-E249-AA6B-4279178C6904}" srcOrd="0" destOrd="0" presId="urn:microsoft.com/office/officeart/2008/layout/HorizontalMultiLevelHierarchy"/>
    <dgm:cxn modelId="{668C38A4-700E-1F4F-887B-A5F5E0DB7A75}" type="presParOf" srcId="{0D34D3F7-7897-E249-AA6B-4279178C6904}" destId="{8994A9E8-1513-5E45-9CB7-49948ACF483D}" srcOrd="0" destOrd="0" presId="urn:microsoft.com/office/officeart/2008/layout/HorizontalMultiLevelHierarchy"/>
    <dgm:cxn modelId="{FCA24570-4024-D844-A4A6-7285E077D5C3}" type="presParOf" srcId="{D3695697-15D9-2A48-90E7-D8A29857AAED}" destId="{3B2DBBCF-5C02-D04E-B343-FC77129F4290}" srcOrd="1" destOrd="0" presId="urn:microsoft.com/office/officeart/2008/layout/HorizontalMultiLevelHierarchy"/>
    <dgm:cxn modelId="{6540CBDA-BFB9-D040-89BE-1F42C6F733EF}" type="presParOf" srcId="{3B2DBBCF-5C02-D04E-B343-FC77129F4290}" destId="{9BBFCFC8-E987-EF4C-9258-F53A5F806113}" srcOrd="0" destOrd="0" presId="urn:microsoft.com/office/officeart/2008/layout/HorizontalMultiLevelHierarchy"/>
    <dgm:cxn modelId="{4866F374-AEE6-8747-865C-D90E60D703B7}" type="presParOf" srcId="{3B2DBBCF-5C02-D04E-B343-FC77129F4290}" destId="{C7C447BF-03CF-7E4B-AC56-A8FDCA66AA74}" srcOrd="1" destOrd="0" presId="urn:microsoft.com/office/officeart/2008/layout/HorizontalMultiLevelHierarchy"/>
    <dgm:cxn modelId="{7865DA88-CB47-074B-92B7-05EFD6B3DB30}" type="presParOf" srcId="{C7C447BF-03CF-7E4B-AC56-A8FDCA66AA74}" destId="{79B5975C-6B8C-3141-8367-EA4793574F7C}" srcOrd="0" destOrd="0" presId="urn:microsoft.com/office/officeart/2008/layout/HorizontalMultiLevelHierarchy"/>
    <dgm:cxn modelId="{0882D87D-8291-C549-AA6F-812ACD1A8360}" type="presParOf" srcId="{79B5975C-6B8C-3141-8367-EA4793574F7C}" destId="{AD993378-0475-D24A-9222-0A10D905F0FA}" srcOrd="0" destOrd="0" presId="urn:microsoft.com/office/officeart/2008/layout/HorizontalMultiLevelHierarchy"/>
    <dgm:cxn modelId="{BAE30B52-D5D6-ED49-85DF-EC84CB2F6CAF}" type="presParOf" srcId="{C7C447BF-03CF-7E4B-AC56-A8FDCA66AA74}" destId="{7D5D5A95-C565-CB41-B789-3B84C2413126}" srcOrd="1" destOrd="0" presId="urn:microsoft.com/office/officeart/2008/layout/HorizontalMultiLevelHierarchy"/>
    <dgm:cxn modelId="{5B4EE8BE-0337-464B-B2F5-4E1EE240C1D4}" type="presParOf" srcId="{7D5D5A95-C565-CB41-B789-3B84C2413126}" destId="{69386F34-D0C3-BF4D-887E-55097D973BDC}" srcOrd="0" destOrd="0" presId="urn:microsoft.com/office/officeart/2008/layout/HorizontalMultiLevelHierarchy"/>
    <dgm:cxn modelId="{959A8468-A4A7-D243-8406-78C9420C72BE}" type="presParOf" srcId="{7D5D5A95-C565-CB41-B789-3B84C2413126}" destId="{C963A449-DDFD-3C46-B331-5EDC4BCAD90C}" srcOrd="1" destOrd="0" presId="urn:microsoft.com/office/officeart/2008/layout/HorizontalMultiLevelHierarchy"/>
    <dgm:cxn modelId="{2247119A-2CFE-4545-A536-AB40CCFE4A7B}" type="presParOf" srcId="{C7C447BF-03CF-7E4B-AC56-A8FDCA66AA74}" destId="{4C482BF4-1F0F-7940-8E70-6A49E0E8FF6B}" srcOrd="2" destOrd="0" presId="urn:microsoft.com/office/officeart/2008/layout/HorizontalMultiLevelHierarchy"/>
    <dgm:cxn modelId="{08C45C8E-E4CC-194E-9A6D-4E5496602BA2}" type="presParOf" srcId="{4C482BF4-1F0F-7940-8E70-6A49E0E8FF6B}" destId="{5A264CDD-A067-284B-8D9D-F761D6341FCE}" srcOrd="0" destOrd="0" presId="urn:microsoft.com/office/officeart/2008/layout/HorizontalMultiLevelHierarchy"/>
    <dgm:cxn modelId="{60A41C72-C7B8-374C-8690-79129EA1474A}" type="presParOf" srcId="{C7C447BF-03CF-7E4B-AC56-A8FDCA66AA74}" destId="{787BD29C-54D1-BC4A-8984-E0296A5BD722}" srcOrd="3" destOrd="0" presId="urn:microsoft.com/office/officeart/2008/layout/HorizontalMultiLevelHierarchy"/>
    <dgm:cxn modelId="{9B9BF5C8-144F-9B43-9CE5-C732C6C1D724}" type="presParOf" srcId="{787BD29C-54D1-BC4A-8984-E0296A5BD722}" destId="{7D020223-27C7-2049-9D58-48707415EAEA}" srcOrd="0" destOrd="0" presId="urn:microsoft.com/office/officeart/2008/layout/HorizontalMultiLevelHierarchy"/>
    <dgm:cxn modelId="{3B23DC7A-0F77-3C4B-9740-D7ED66B1752F}" type="presParOf" srcId="{787BD29C-54D1-BC4A-8984-E0296A5BD722}" destId="{2CCEF20F-A768-8948-86BD-42B17FD0E635}" srcOrd="1" destOrd="0" presId="urn:microsoft.com/office/officeart/2008/layout/HorizontalMultiLevelHierarchy"/>
    <dgm:cxn modelId="{3D14B581-58AC-9142-A907-797C34B893C9}" type="presParOf" srcId="{C7C447BF-03CF-7E4B-AC56-A8FDCA66AA74}" destId="{39134DA3-0CE7-EF48-A642-23F2E69CD3F9}" srcOrd="4" destOrd="0" presId="urn:microsoft.com/office/officeart/2008/layout/HorizontalMultiLevelHierarchy"/>
    <dgm:cxn modelId="{46EB6BB2-56E0-5D40-A3EB-42D3D10C425E}" type="presParOf" srcId="{39134DA3-0CE7-EF48-A642-23F2E69CD3F9}" destId="{A47F77FD-41C8-9047-88CB-9801CE88ACEE}" srcOrd="0" destOrd="0" presId="urn:microsoft.com/office/officeart/2008/layout/HorizontalMultiLevelHierarchy"/>
    <dgm:cxn modelId="{26FE9984-E009-7B4E-818F-3EC62594319B}" type="presParOf" srcId="{C7C447BF-03CF-7E4B-AC56-A8FDCA66AA74}" destId="{C6CBC7C6-30C7-C648-B0F3-019355C6B170}" srcOrd="5" destOrd="0" presId="urn:microsoft.com/office/officeart/2008/layout/HorizontalMultiLevelHierarchy"/>
    <dgm:cxn modelId="{8797DC9E-8492-9943-8E48-E2C946F4FC99}" type="presParOf" srcId="{C6CBC7C6-30C7-C648-B0F3-019355C6B170}" destId="{A6F4DDDD-BF61-C540-B0D4-916C30008F37}" srcOrd="0" destOrd="0" presId="urn:microsoft.com/office/officeart/2008/layout/HorizontalMultiLevelHierarchy"/>
    <dgm:cxn modelId="{031DA2E9-FB23-B840-BEFF-606700B9070A}" type="presParOf" srcId="{C6CBC7C6-30C7-C648-B0F3-019355C6B170}" destId="{8AD6D8CA-6857-BA46-A7B0-C4D1A82108DA}" srcOrd="1" destOrd="0" presId="urn:microsoft.com/office/officeart/2008/layout/HorizontalMultiLevelHierarchy"/>
    <dgm:cxn modelId="{4CADC599-A41F-8046-8363-0853CC856517}" type="presParOf" srcId="{C7C447BF-03CF-7E4B-AC56-A8FDCA66AA74}" destId="{6FC914D3-708B-A94D-9EEF-4B0130178E4A}" srcOrd="6" destOrd="0" presId="urn:microsoft.com/office/officeart/2008/layout/HorizontalMultiLevelHierarchy"/>
    <dgm:cxn modelId="{8622F704-6672-F14C-8500-2432C26DAF7F}" type="presParOf" srcId="{6FC914D3-708B-A94D-9EEF-4B0130178E4A}" destId="{EDAB9B25-E9C4-D44C-9974-69A06EE7B16B}" srcOrd="0" destOrd="0" presId="urn:microsoft.com/office/officeart/2008/layout/HorizontalMultiLevelHierarchy"/>
    <dgm:cxn modelId="{CCBEF62C-593E-8C44-ADDA-46CABF75D6FB}" type="presParOf" srcId="{C7C447BF-03CF-7E4B-AC56-A8FDCA66AA74}" destId="{305E1DBA-036B-344B-AE3E-94F6F4238D68}" srcOrd="7" destOrd="0" presId="urn:microsoft.com/office/officeart/2008/layout/HorizontalMultiLevelHierarchy"/>
    <dgm:cxn modelId="{CFD6A975-95D6-1541-BFCD-CBB117BA68D3}" type="presParOf" srcId="{305E1DBA-036B-344B-AE3E-94F6F4238D68}" destId="{CF5F3625-C542-774C-9C63-D9C7EDDD6C85}" srcOrd="0" destOrd="0" presId="urn:microsoft.com/office/officeart/2008/layout/HorizontalMultiLevelHierarchy"/>
    <dgm:cxn modelId="{D757CEF9-8B28-5D4E-AB29-26CCF06CF490}" type="presParOf" srcId="{305E1DBA-036B-344B-AE3E-94F6F4238D68}" destId="{11E8FAE7-99E4-854E-835D-480433AAEF9E}" srcOrd="1" destOrd="0" presId="urn:microsoft.com/office/officeart/2008/layout/HorizontalMultiLevelHierarchy"/>
    <dgm:cxn modelId="{A4ED750A-211E-1D44-A6C1-36B86F198E3F}" type="presParOf" srcId="{D3695697-15D9-2A48-90E7-D8A29857AAED}" destId="{E5FBE59C-9159-A84C-AD3E-B91A70A69C49}" srcOrd="2" destOrd="0" presId="urn:microsoft.com/office/officeart/2008/layout/HorizontalMultiLevelHierarchy"/>
    <dgm:cxn modelId="{0F6916A5-5351-8548-844A-0BA750495791}" type="presParOf" srcId="{E5FBE59C-9159-A84C-AD3E-B91A70A69C49}" destId="{27C1E232-033D-FC4C-9750-B75818A54BBA}" srcOrd="0" destOrd="0" presId="urn:microsoft.com/office/officeart/2008/layout/HorizontalMultiLevelHierarchy"/>
    <dgm:cxn modelId="{E3173627-2061-C84A-A763-85C3B8356651}" type="presParOf" srcId="{D3695697-15D9-2A48-90E7-D8A29857AAED}" destId="{FE94E202-A842-A442-836B-B0E69FBE2D52}" srcOrd="3" destOrd="0" presId="urn:microsoft.com/office/officeart/2008/layout/HorizontalMultiLevelHierarchy"/>
    <dgm:cxn modelId="{0BBA3963-54DE-4448-9AA3-E1F3C3C271C6}" type="presParOf" srcId="{FE94E202-A842-A442-836B-B0E69FBE2D52}" destId="{BA1F78FF-6349-AD4A-8BFE-11CEC476E86C}" srcOrd="0" destOrd="0" presId="urn:microsoft.com/office/officeart/2008/layout/HorizontalMultiLevelHierarchy"/>
    <dgm:cxn modelId="{3D20AEBF-5C65-C240-93A3-A6B07DC9DF1A}" type="presParOf" srcId="{FE94E202-A842-A442-836B-B0E69FBE2D52}" destId="{1A68349C-F5C6-EB46-B21D-14D2182B579E}" srcOrd="1" destOrd="0" presId="urn:microsoft.com/office/officeart/2008/layout/HorizontalMultiLevelHierarchy"/>
    <dgm:cxn modelId="{36D2716D-0D12-294B-97F1-5F12BA7467E4}" type="presParOf" srcId="{1A68349C-F5C6-EB46-B21D-14D2182B579E}" destId="{95732443-F88C-0644-B248-885F55438811}" srcOrd="0" destOrd="0" presId="urn:microsoft.com/office/officeart/2008/layout/HorizontalMultiLevelHierarchy"/>
    <dgm:cxn modelId="{1E4D0805-126B-F846-805E-97AB0B47C6F1}" type="presParOf" srcId="{95732443-F88C-0644-B248-885F55438811}" destId="{BE900B47-86E0-5345-86E0-D5BEE65B7AE4}" srcOrd="0" destOrd="0" presId="urn:microsoft.com/office/officeart/2008/layout/HorizontalMultiLevelHierarchy"/>
    <dgm:cxn modelId="{70D38F5E-259B-C843-8BB0-97A328CA1237}" type="presParOf" srcId="{1A68349C-F5C6-EB46-B21D-14D2182B579E}" destId="{2471A6EF-8407-8944-9045-6A0A610528B5}" srcOrd="1" destOrd="0" presId="urn:microsoft.com/office/officeart/2008/layout/HorizontalMultiLevelHierarchy"/>
    <dgm:cxn modelId="{6AC93196-DC2C-2547-9681-236F36E6B835}" type="presParOf" srcId="{2471A6EF-8407-8944-9045-6A0A610528B5}" destId="{A9D50FB0-D615-804B-A600-3EB7153540AD}" srcOrd="0" destOrd="0" presId="urn:microsoft.com/office/officeart/2008/layout/HorizontalMultiLevelHierarchy"/>
    <dgm:cxn modelId="{4F3FEE4E-B714-C04B-96E9-4BDE880906F1}" type="presParOf" srcId="{2471A6EF-8407-8944-9045-6A0A610528B5}" destId="{98F698AA-658A-F14C-94D1-46EE43BB8FE0}" srcOrd="1" destOrd="0" presId="urn:microsoft.com/office/officeart/2008/layout/HorizontalMultiLevelHierarchy"/>
    <dgm:cxn modelId="{811A14F2-4237-E64F-9614-2CE1D23FCF59}" type="presParOf" srcId="{1A68349C-F5C6-EB46-B21D-14D2182B579E}" destId="{6525D35C-67FB-D446-84CF-D77E1CE478B0}" srcOrd="2" destOrd="0" presId="urn:microsoft.com/office/officeart/2008/layout/HorizontalMultiLevelHierarchy"/>
    <dgm:cxn modelId="{056117CD-20D4-5B41-A64D-6B4497E8E20E}" type="presParOf" srcId="{6525D35C-67FB-D446-84CF-D77E1CE478B0}" destId="{6130F085-1065-B948-93AA-535BDB76EF3D}" srcOrd="0" destOrd="0" presId="urn:microsoft.com/office/officeart/2008/layout/HorizontalMultiLevelHierarchy"/>
    <dgm:cxn modelId="{2F1CC09A-FAA6-4545-9421-62638C5E5F4C}" type="presParOf" srcId="{1A68349C-F5C6-EB46-B21D-14D2182B579E}" destId="{134C3C82-2C4F-CA42-8847-D2CBF493B4CA}" srcOrd="3" destOrd="0" presId="urn:microsoft.com/office/officeart/2008/layout/HorizontalMultiLevelHierarchy"/>
    <dgm:cxn modelId="{C892A284-06D7-374E-BE5D-653B3B44B42C}" type="presParOf" srcId="{134C3C82-2C4F-CA42-8847-D2CBF493B4CA}" destId="{5950F909-BB76-5041-84A9-5E377BB053CA}" srcOrd="0" destOrd="0" presId="urn:microsoft.com/office/officeart/2008/layout/HorizontalMultiLevelHierarchy"/>
    <dgm:cxn modelId="{B9552F7A-8368-BD48-B82D-DC18D9946AC5}" type="presParOf" srcId="{134C3C82-2C4F-CA42-8847-D2CBF493B4CA}" destId="{8DEE7FA9-7829-E546-9A34-0EE5295F78A8}" srcOrd="1" destOrd="0" presId="urn:microsoft.com/office/officeart/2008/layout/HorizontalMultiLevelHierarchy"/>
    <dgm:cxn modelId="{7AB91A2A-EBCF-1D43-976F-55E374C19D61}" type="presParOf" srcId="{1A68349C-F5C6-EB46-B21D-14D2182B579E}" destId="{BE0B083E-3872-6847-8513-DAFFCC4BE32E}" srcOrd="4" destOrd="0" presId="urn:microsoft.com/office/officeart/2008/layout/HorizontalMultiLevelHierarchy"/>
    <dgm:cxn modelId="{20D151C7-C191-4541-BA57-BAF211595605}" type="presParOf" srcId="{BE0B083E-3872-6847-8513-DAFFCC4BE32E}" destId="{E2B98E08-F3BD-DC41-9D9F-20620728755C}" srcOrd="0" destOrd="0" presId="urn:microsoft.com/office/officeart/2008/layout/HorizontalMultiLevelHierarchy"/>
    <dgm:cxn modelId="{929BF420-6AF7-2C4A-B2AE-C9EBADAB83A9}" type="presParOf" srcId="{1A68349C-F5C6-EB46-B21D-14D2182B579E}" destId="{4D1B1FA5-8D9A-5F4B-B45C-72B663D36EFA}" srcOrd="5" destOrd="0" presId="urn:microsoft.com/office/officeart/2008/layout/HorizontalMultiLevelHierarchy"/>
    <dgm:cxn modelId="{43047F7E-DF53-344D-B02F-257C758B8399}" type="presParOf" srcId="{4D1B1FA5-8D9A-5F4B-B45C-72B663D36EFA}" destId="{6053508F-181C-7F4C-BFB4-569EC1FCDC54}" srcOrd="0" destOrd="0" presId="urn:microsoft.com/office/officeart/2008/layout/HorizontalMultiLevelHierarchy"/>
    <dgm:cxn modelId="{A542AADF-F264-F945-8B12-F0842F0ED0BF}" type="presParOf" srcId="{4D1B1FA5-8D9A-5F4B-B45C-72B663D36EFA}" destId="{B555FD6E-13F8-A44E-9523-1210795D02BB}" srcOrd="1" destOrd="0" presId="urn:microsoft.com/office/officeart/2008/layout/HorizontalMultiLevelHierarchy"/>
    <dgm:cxn modelId="{97C4F85E-3110-AF48-95CD-DCAA3986A88E}" type="presParOf" srcId="{1A68349C-F5C6-EB46-B21D-14D2182B579E}" destId="{F49B9AE8-CE40-3F44-A3C7-D3A2113E1A1B}" srcOrd="6" destOrd="0" presId="urn:microsoft.com/office/officeart/2008/layout/HorizontalMultiLevelHierarchy"/>
    <dgm:cxn modelId="{3D7D946E-158B-5F4F-B180-085EE469C38F}" type="presParOf" srcId="{F49B9AE8-CE40-3F44-A3C7-D3A2113E1A1B}" destId="{8A9E8DF6-C10F-1948-8050-CBDC371CCEA6}" srcOrd="0" destOrd="0" presId="urn:microsoft.com/office/officeart/2008/layout/HorizontalMultiLevelHierarchy"/>
    <dgm:cxn modelId="{65BC7F04-6BB9-684D-AF65-0D73B87038BF}" type="presParOf" srcId="{1A68349C-F5C6-EB46-B21D-14D2182B579E}" destId="{410FA061-2263-E64B-97AF-CD6B70111ACA}" srcOrd="7" destOrd="0" presId="urn:microsoft.com/office/officeart/2008/layout/HorizontalMultiLevelHierarchy"/>
    <dgm:cxn modelId="{20251147-C63C-0340-BF4F-D3669D786E19}" type="presParOf" srcId="{410FA061-2263-E64B-97AF-CD6B70111ACA}" destId="{06DA61E0-AD95-5941-B62D-65781488EB0B}" srcOrd="0" destOrd="0" presId="urn:microsoft.com/office/officeart/2008/layout/HorizontalMultiLevelHierarchy"/>
    <dgm:cxn modelId="{8440FD87-8142-0E41-8413-6139F5897B9A}" type="presParOf" srcId="{410FA061-2263-E64B-97AF-CD6B70111ACA}" destId="{2389C7F3-E2A8-B64C-BD8B-515131D52502}" srcOrd="1" destOrd="0" presId="urn:microsoft.com/office/officeart/2008/layout/HorizontalMultiLevelHierarchy"/>
    <dgm:cxn modelId="{D27D87DE-E21A-B041-8733-18967975F801}" type="presParOf" srcId="{1A68349C-F5C6-EB46-B21D-14D2182B579E}" destId="{424E1F3F-EDFF-C541-AC59-20DBDC3B15C6}" srcOrd="8" destOrd="0" presId="urn:microsoft.com/office/officeart/2008/layout/HorizontalMultiLevelHierarchy"/>
    <dgm:cxn modelId="{391A7A1B-3A89-C048-BAA4-91A152EF1EBB}" type="presParOf" srcId="{424E1F3F-EDFF-C541-AC59-20DBDC3B15C6}" destId="{F9559C9F-ECAE-DD44-9FAD-C95C0A9EF768}" srcOrd="0" destOrd="0" presId="urn:microsoft.com/office/officeart/2008/layout/HorizontalMultiLevelHierarchy"/>
    <dgm:cxn modelId="{BB18D126-31F7-0247-B6A9-4627ED33AE27}" type="presParOf" srcId="{1A68349C-F5C6-EB46-B21D-14D2182B579E}" destId="{CFCD3E1E-9418-794B-AA38-9341A3105EEA}" srcOrd="9" destOrd="0" presId="urn:microsoft.com/office/officeart/2008/layout/HorizontalMultiLevelHierarchy"/>
    <dgm:cxn modelId="{BC6AD47E-0B1B-E94F-B771-3FE64918EB9F}" type="presParOf" srcId="{CFCD3E1E-9418-794B-AA38-9341A3105EEA}" destId="{D3E0489C-C6B8-CC46-A2B2-847254022CBA}" srcOrd="0" destOrd="0" presId="urn:microsoft.com/office/officeart/2008/layout/HorizontalMultiLevelHierarchy"/>
    <dgm:cxn modelId="{1E55C010-1496-4240-AB43-809894FA01F3}" type="presParOf" srcId="{CFCD3E1E-9418-794B-AA38-9341A3105EEA}" destId="{412D7780-5142-F24A-9647-9E79271C5249}" srcOrd="1" destOrd="0" presId="urn:microsoft.com/office/officeart/2008/layout/HorizontalMultiLevelHierarchy"/>
    <dgm:cxn modelId="{65AD49E2-EA4A-2148-B700-8AE891F4CEEC}" type="presParOf" srcId="{1A68349C-F5C6-EB46-B21D-14D2182B579E}" destId="{BEBC8B05-9F39-CE43-AF55-B7725D77FB1E}" srcOrd="10" destOrd="0" presId="urn:microsoft.com/office/officeart/2008/layout/HorizontalMultiLevelHierarchy"/>
    <dgm:cxn modelId="{66B0966C-1295-C74E-AADC-D4CDE176881D}" type="presParOf" srcId="{BEBC8B05-9F39-CE43-AF55-B7725D77FB1E}" destId="{82A99257-E919-184F-BDF8-64917F9FB6B9}" srcOrd="0" destOrd="0" presId="urn:microsoft.com/office/officeart/2008/layout/HorizontalMultiLevelHierarchy"/>
    <dgm:cxn modelId="{3035D0A4-92E5-A448-9F27-7899FAC62AE0}" type="presParOf" srcId="{1A68349C-F5C6-EB46-B21D-14D2182B579E}" destId="{019F57AB-FB87-D940-A5ED-EB77D77C1326}" srcOrd="11" destOrd="0" presId="urn:microsoft.com/office/officeart/2008/layout/HorizontalMultiLevelHierarchy"/>
    <dgm:cxn modelId="{406A5A46-890B-1645-BFEF-0F0C62FBD856}" type="presParOf" srcId="{019F57AB-FB87-D940-A5ED-EB77D77C1326}" destId="{C29EA93E-9612-1C46-A8D3-DD40E69DA035}" srcOrd="0" destOrd="0" presId="urn:microsoft.com/office/officeart/2008/layout/HorizontalMultiLevelHierarchy"/>
    <dgm:cxn modelId="{FCF0932A-EA64-D54B-87A6-E2F4EA42220A}" type="presParOf" srcId="{019F57AB-FB87-D940-A5ED-EB77D77C1326}" destId="{813ADC36-0AF7-544E-AF8D-C1B0C7159DF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A6C713-939F-644A-8587-79192A9A95B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fr-FR"/>
        </a:p>
      </dgm:t>
    </dgm:pt>
    <dgm:pt modelId="{7F9E2360-1C5C-7544-BFA2-F0A86DC72A6B}">
      <dgm:prSet custT="1"/>
      <dgm:spPr/>
      <dgm:t>
        <a:bodyPr/>
        <a:lstStyle/>
        <a:p>
          <a:r>
            <a:rPr lang="fr-FR" sz="3200" dirty="0"/>
            <a:t>Encadrement </a:t>
          </a:r>
          <a:br>
            <a:rPr lang="fr-FR" sz="3200" dirty="0"/>
          </a:br>
          <a:r>
            <a:rPr lang="fr-FR" sz="3200" dirty="0"/>
            <a:t>BDE &amp; Co</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3D0E4A8-8DD7-9949-A7E8-A2212A7B011A}" type="parTrans" cxnId="{AD7627DE-97C0-E246-9920-01AF94F6B228}">
      <dgm:prSet/>
      <dgm:spPr/>
      <dgm:t>
        <a:bodyPr/>
        <a:lstStyle/>
        <a:p>
          <a:endParaRPr lang="fr-FR"/>
        </a:p>
      </dgm:t>
    </dgm:pt>
    <dgm:pt modelId="{F2C87A62-CC20-C441-B06F-777D2369B13D}" type="sibTrans" cxnId="{AD7627DE-97C0-E246-9920-01AF94F6B228}">
      <dgm:prSet/>
      <dgm:spPr/>
      <dgm:t>
        <a:bodyPr/>
        <a:lstStyle/>
        <a:p>
          <a:endParaRPr lang="fr-FR"/>
        </a:p>
      </dgm:t>
    </dgm:pt>
    <dgm:pt modelId="{4D178427-E651-2F40-A2C1-39E63E50F4E4}">
      <dgm:prSet custT="1"/>
      <dgm:spPr/>
      <dgm:t>
        <a:bodyPr/>
        <a:lstStyle/>
        <a:p>
          <a:r>
            <a:rPr lang="fr-FR" sz="1400" dirty="0"/>
            <a:t>Outils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E270E16-C7A7-2843-AF45-8F818A3E7593}" type="parTrans" cxnId="{843F444E-6DBF-2F4F-BF3C-ABEBE0713E71}">
      <dgm:prSet/>
      <dgm:spPr/>
      <dgm:t>
        <a:bodyPr/>
        <a:lstStyle/>
        <a:p>
          <a:endParaRPr lang="fr-FR"/>
        </a:p>
      </dgm:t>
    </dgm:pt>
    <dgm:pt modelId="{20FF4CBF-4CD7-7F45-AA6C-4C5EC20ACDA4}" type="sibTrans" cxnId="{843F444E-6DBF-2F4F-BF3C-ABEBE0713E71}">
      <dgm:prSet/>
      <dgm:spPr/>
      <dgm:t>
        <a:bodyPr/>
        <a:lstStyle/>
        <a:p>
          <a:endParaRPr lang="fr-FR"/>
        </a:p>
      </dgm:t>
    </dgm:pt>
    <dgm:pt modelId="{1C75768E-567F-6D43-8C4B-7119BABE77BF}">
      <dgm:prSet custT="1"/>
      <dgm:spPr/>
      <dgm:t>
        <a:bodyPr/>
        <a:lstStyle/>
        <a:p>
          <a:r>
            <a:rPr lang="fr-FR" sz="1400" dirty="0"/>
            <a:t>Instagram : 48% - 56%</a:t>
          </a:r>
        </a:p>
      </dgm:t>
    </dgm:pt>
    <dgm:pt modelId="{A7FC61E3-60D0-9148-B150-9CB3F7780FF7}" type="parTrans" cxnId="{C6487468-518C-6349-A499-18FB2D6B459B}">
      <dgm:prSet/>
      <dgm:spPr/>
      <dgm:t>
        <a:bodyPr/>
        <a:lstStyle/>
        <a:p>
          <a:endParaRPr lang="fr-FR"/>
        </a:p>
      </dgm:t>
    </dgm:pt>
    <dgm:pt modelId="{878AF802-7E70-D94A-A3AF-25354DF4BA87}" type="sibTrans" cxnId="{C6487468-518C-6349-A499-18FB2D6B459B}">
      <dgm:prSet/>
      <dgm:spPr/>
      <dgm:t>
        <a:bodyPr/>
        <a:lstStyle/>
        <a:p>
          <a:endParaRPr lang="fr-FR"/>
        </a:p>
      </dgm:t>
    </dgm:pt>
    <dgm:pt modelId="{8098316D-C506-8749-BE1E-1781E401BF06}">
      <dgm:prSet custT="1"/>
      <dgm:spPr/>
      <dgm:t>
        <a:bodyPr/>
        <a:lstStyle/>
        <a:p>
          <a:r>
            <a:rPr lang="fr-FR" sz="1400" b="0" dirty="0"/>
            <a:t>Rencontres physiques 39%-36%</a:t>
          </a:r>
          <a:endParaRPr lang="fr-FR" sz="1400" dirty="0"/>
        </a:p>
      </dgm:t>
    </dgm:pt>
    <dgm:pt modelId="{B6713434-90A1-9242-96EA-6481D759E9F7}" type="parTrans" cxnId="{BDA16F1B-C7AA-1746-8CFD-1C747DB14541}">
      <dgm:prSet/>
      <dgm:spPr/>
      <dgm:t>
        <a:bodyPr/>
        <a:lstStyle/>
        <a:p>
          <a:endParaRPr lang="fr-FR"/>
        </a:p>
      </dgm:t>
    </dgm:pt>
    <dgm:pt modelId="{212F16E0-69BC-6342-8BB3-8A6D66895A03}" type="sibTrans" cxnId="{BDA16F1B-C7AA-1746-8CFD-1C747DB14541}">
      <dgm:prSet/>
      <dgm:spPr/>
      <dgm:t>
        <a:bodyPr/>
        <a:lstStyle/>
        <a:p>
          <a:endParaRPr lang="fr-FR"/>
        </a:p>
      </dgm:t>
    </dgm:pt>
    <dgm:pt modelId="{34E052E0-6277-8D4F-A4EF-099FBA880755}">
      <dgm:prSet custT="1"/>
      <dgm:spPr/>
      <dgm:t>
        <a:bodyPr/>
        <a:lstStyle/>
        <a:p>
          <a:r>
            <a:rPr lang="fr-FR" sz="1400" dirty="0"/>
            <a:t>Mail 22% - 22%</a:t>
          </a:r>
        </a:p>
      </dgm:t>
    </dgm:pt>
    <dgm:pt modelId="{37F47C63-D9A6-C441-A5E4-D940D79CA375}" type="parTrans" cxnId="{40DFD58E-251D-D344-B924-2CF9FF8E1CAE}">
      <dgm:prSet/>
      <dgm:spPr/>
      <dgm:t>
        <a:bodyPr/>
        <a:lstStyle/>
        <a:p>
          <a:endParaRPr lang="fr-FR"/>
        </a:p>
      </dgm:t>
    </dgm:pt>
    <dgm:pt modelId="{3F201296-1046-9C45-87DC-A825F59BD77B}" type="sibTrans" cxnId="{40DFD58E-251D-D344-B924-2CF9FF8E1CAE}">
      <dgm:prSet/>
      <dgm:spPr/>
      <dgm:t>
        <a:bodyPr/>
        <a:lstStyle/>
        <a:p>
          <a:endParaRPr lang="fr-FR"/>
        </a:p>
      </dgm:t>
    </dgm:pt>
    <dgm:pt modelId="{AAA96735-9E6F-FD43-9681-CA08F8BC56A0}">
      <dgm:prSet custT="1"/>
      <dgm:spPr/>
      <dgm:t>
        <a:bodyPr/>
        <a:lstStyle/>
        <a:p>
          <a:r>
            <a:rPr lang="fr-FR" sz="1400" dirty="0"/>
            <a:t>FB 9% - 6%</a:t>
          </a:r>
        </a:p>
      </dgm:t>
    </dgm:pt>
    <dgm:pt modelId="{433C8AEA-3CBF-AE45-AF20-1B1C9AF010BD}" type="parTrans" cxnId="{683C2566-8454-F64C-86F8-79458B3177E7}">
      <dgm:prSet/>
      <dgm:spPr/>
      <dgm:t>
        <a:bodyPr/>
        <a:lstStyle/>
        <a:p>
          <a:endParaRPr lang="fr-FR"/>
        </a:p>
      </dgm:t>
    </dgm:pt>
    <dgm:pt modelId="{CB11DE79-72AA-074A-B59C-E26454171E60}" type="sibTrans" cxnId="{683C2566-8454-F64C-86F8-79458B3177E7}">
      <dgm:prSet/>
      <dgm:spPr/>
      <dgm:t>
        <a:bodyPr/>
        <a:lstStyle/>
        <a:p>
          <a:endParaRPr lang="fr-FR"/>
        </a:p>
      </dgm:t>
    </dgm:pt>
    <dgm:pt modelId="{991096E0-A097-974B-A48F-52BFCC317F3E}">
      <dgm:prSet custT="1"/>
      <dgm:spPr/>
      <dgm:t>
        <a:bodyPr/>
        <a:lstStyle/>
        <a:p>
          <a:r>
            <a:rPr lang="fr-FR" sz="1400" dirty="0"/>
            <a:t>Outils non AMU (Discord) 8%-14%</a:t>
          </a:r>
        </a:p>
      </dgm:t>
    </dgm:pt>
    <dgm:pt modelId="{D2382103-B5D3-9D4D-9CFD-CB56D69708FD}" type="parTrans" cxnId="{7433FB8E-AAFF-FD47-9484-F8354A8484AF}">
      <dgm:prSet/>
      <dgm:spPr/>
      <dgm:t>
        <a:bodyPr/>
        <a:lstStyle/>
        <a:p>
          <a:endParaRPr lang="fr-FR"/>
        </a:p>
      </dgm:t>
    </dgm:pt>
    <dgm:pt modelId="{438FD1F6-E85B-2F4F-B13D-366E23403C68}" type="sibTrans" cxnId="{7433FB8E-AAFF-FD47-9484-F8354A8484AF}">
      <dgm:prSet/>
      <dgm:spPr/>
      <dgm:t>
        <a:bodyPr/>
        <a:lstStyle/>
        <a:p>
          <a:endParaRPr lang="fr-FR"/>
        </a:p>
      </dgm:t>
    </dgm:pt>
    <dgm:pt modelId="{2EAEF867-C656-A34A-A5A8-B4B2F1BD0BD2}">
      <dgm:prSet custT="1"/>
      <dgm:spPr/>
      <dgm:t>
        <a:bodyPr/>
        <a:lstStyle/>
        <a:p>
          <a:r>
            <a:rPr lang="fr-FR" sz="1400" dirty="0"/>
            <a:t>Messenger 5%- 7%</a:t>
          </a:r>
        </a:p>
      </dgm:t>
    </dgm:pt>
    <dgm:pt modelId="{E54DBD76-A55E-C34C-9985-B240390BC389}" type="parTrans" cxnId="{9E462145-482E-8C43-B96B-DEA091D2C7AC}">
      <dgm:prSet/>
      <dgm:spPr/>
      <dgm:t>
        <a:bodyPr/>
        <a:lstStyle/>
        <a:p>
          <a:endParaRPr lang="fr-FR"/>
        </a:p>
      </dgm:t>
    </dgm:pt>
    <dgm:pt modelId="{698ACE83-2B68-844D-BA73-77AB018B74CE}" type="sibTrans" cxnId="{9E462145-482E-8C43-B96B-DEA091D2C7AC}">
      <dgm:prSet/>
      <dgm:spPr/>
      <dgm:t>
        <a:bodyPr/>
        <a:lstStyle/>
        <a:p>
          <a:endParaRPr lang="fr-FR"/>
        </a:p>
      </dgm:t>
    </dgm:pt>
    <dgm:pt modelId="{27F2888F-CD7F-0F40-8AAF-049CB952B989}">
      <dgm:prSet custT="1"/>
      <dgm:spPr/>
      <dgm:t>
        <a:bodyPr/>
        <a:lstStyle/>
        <a:p>
          <a:r>
            <a:rPr lang="fr-FR" sz="1400" dirty="0"/>
            <a:t>Appel 1%-4%</a:t>
          </a:r>
        </a:p>
      </dgm:t>
    </dgm:pt>
    <dgm:pt modelId="{7AC664DF-B6EA-FB41-ACBC-8E8D8466491F}" type="parTrans" cxnId="{9B54DC28-91B9-954C-9F5C-CCCC385137EF}">
      <dgm:prSet/>
      <dgm:spPr/>
      <dgm:t>
        <a:bodyPr/>
        <a:lstStyle/>
        <a:p>
          <a:endParaRPr lang="fr-FR"/>
        </a:p>
      </dgm:t>
    </dgm:pt>
    <dgm:pt modelId="{E49CCDF8-AA17-674B-83E3-37FE4DD26D39}" type="sibTrans" cxnId="{9B54DC28-91B9-954C-9F5C-CCCC385137EF}">
      <dgm:prSet/>
      <dgm:spPr/>
      <dgm:t>
        <a:bodyPr/>
        <a:lstStyle/>
        <a:p>
          <a:endParaRPr lang="fr-FR"/>
        </a:p>
      </dgm:t>
    </dgm:pt>
    <dgm:pt modelId="{B84816F4-C887-1247-BA2F-C869900C328C}">
      <dgm:prSet custT="1"/>
      <dgm:spPr/>
      <dgm:t>
        <a:bodyPr/>
        <a:lstStyle/>
        <a:p>
          <a:r>
            <a:rPr lang="fr-FR" sz="1400" dirty="0"/>
            <a:t>Qualité des échanges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26B3D5-A7E4-6846-BDA8-604B915E1880}" type="parTrans" cxnId="{9E8F53F6-D020-E544-AD77-D91697A5A5BF}">
      <dgm:prSet/>
      <dgm:spPr/>
      <dgm:t>
        <a:bodyPr/>
        <a:lstStyle/>
        <a:p>
          <a:endParaRPr lang="fr-FR"/>
        </a:p>
      </dgm:t>
    </dgm:pt>
    <dgm:pt modelId="{0264ABAF-1F2B-A141-977A-14DFCB3E57AE}" type="sibTrans" cxnId="{9E8F53F6-D020-E544-AD77-D91697A5A5BF}">
      <dgm:prSet/>
      <dgm:spPr/>
      <dgm:t>
        <a:bodyPr/>
        <a:lstStyle/>
        <a:p>
          <a:endParaRPr lang="fr-FR"/>
        </a:p>
      </dgm:t>
    </dgm:pt>
    <dgm:pt modelId="{1E4C79A7-20FE-4240-AE7D-9B188106952F}">
      <dgm:prSet custT="1"/>
      <dgm:spPr/>
      <dgm:t>
        <a:bodyPr/>
        <a:lstStyle/>
        <a:p>
          <a:r>
            <a:rPr lang="fr-FR" sz="1400" dirty="0"/>
            <a:t>Excellente 48% - 54%</a:t>
          </a:r>
        </a:p>
      </dgm:t>
    </dgm:pt>
    <dgm:pt modelId="{554CCC5D-7CF7-104F-A679-AA01D5EFE544}" type="parTrans" cxnId="{485FBFF4-9C61-1548-B430-7926F61082D6}">
      <dgm:prSet/>
      <dgm:spPr/>
      <dgm:t>
        <a:bodyPr/>
        <a:lstStyle/>
        <a:p>
          <a:endParaRPr lang="fr-FR"/>
        </a:p>
      </dgm:t>
    </dgm:pt>
    <dgm:pt modelId="{EA307036-22A4-D84D-9C43-2817FC0BFA99}" type="sibTrans" cxnId="{485FBFF4-9C61-1548-B430-7926F61082D6}">
      <dgm:prSet/>
      <dgm:spPr/>
      <dgm:t>
        <a:bodyPr/>
        <a:lstStyle/>
        <a:p>
          <a:endParaRPr lang="fr-FR"/>
        </a:p>
      </dgm:t>
    </dgm:pt>
    <dgm:pt modelId="{C9069558-114A-7241-A508-F8344B66F26D}">
      <dgm:prSet custT="1"/>
      <dgm:spPr/>
      <dgm:t>
        <a:bodyPr/>
        <a:lstStyle/>
        <a:p>
          <a:r>
            <a:rPr lang="fr-FR" sz="1400" dirty="0"/>
            <a:t>Bonne 46%-37%</a:t>
          </a:r>
        </a:p>
      </dgm:t>
    </dgm:pt>
    <dgm:pt modelId="{1483CE29-CE7D-C742-91D3-9E46D5CAE462}" type="parTrans" cxnId="{478FD206-7CE8-B143-90AD-085889AE2F7F}">
      <dgm:prSet/>
      <dgm:spPr/>
      <dgm:t>
        <a:bodyPr/>
        <a:lstStyle/>
        <a:p>
          <a:endParaRPr lang="fr-FR"/>
        </a:p>
      </dgm:t>
    </dgm:pt>
    <dgm:pt modelId="{57651882-4775-F344-9727-3DE6178FFB7E}" type="sibTrans" cxnId="{478FD206-7CE8-B143-90AD-085889AE2F7F}">
      <dgm:prSet/>
      <dgm:spPr/>
      <dgm:t>
        <a:bodyPr/>
        <a:lstStyle/>
        <a:p>
          <a:endParaRPr lang="fr-FR"/>
        </a:p>
      </dgm:t>
    </dgm:pt>
    <dgm:pt modelId="{CF3B0D79-C5A9-7C49-BC6D-8730C3C9BBA3}">
      <dgm:prSet custT="1"/>
      <dgm:spPr/>
      <dgm:t>
        <a:bodyPr/>
        <a:lstStyle/>
        <a:p>
          <a:r>
            <a:rPr lang="fr-FR" sz="1400" dirty="0"/>
            <a:t>A améliorer 4%-6%</a:t>
          </a:r>
        </a:p>
      </dgm:t>
    </dgm:pt>
    <dgm:pt modelId="{9D654E9E-0C49-3447-90DE-C1E1C72343E6}" type="parTrans" cxnId="{FCD2D740-5BEC-2541-AF21-F2BD56F6E124}">
      <dgm:prSet/>
      <dgm:spPr/>
      <dgm:t>
        <a:bodyPr/>
        <a:lstStyle/>
        <a:p>
          <a:endParaRPr lang="fr-FR"/>
        </a:p>
      </dgm:t>
    </dgm:pt>
    <dgm:pt modelId="{9E50D3E8-D3E7-C54A-9657-00BB20937E32}" type="sibTrans" cxnId="{FCD2D740-5BEC-2541-AF21-F2BD56F6E124}">
      <dgm:prSet/>
      <dgm:spPr/>
      <dgm:t>
        <a:bodyPr/>
        <a:lstStyle/>
        <a:p>
          <a:endParaRPr lang="fr-FR"/>
        </a:p>
      </dgm:t>
    </dgm:pt>
    <dgm:pt modelId="{C7349859-E701-B74D-A9F6-57F8A1CB64DF}">
      <dgm:prSet custT="1"/>
      <dgm:spPr/>
      <dgm:t>
        <a:bodyPr/>
        <a:lstStyle/>
        <a:p>
          <a:r>
            <a:rPr lang="fr-FR" sz="1400" dirty="0"/>
            <a:t>Mauvaise 2%-4%</a:t>
          </a:r>
        </a:p>
      </dgm:t>
    </dgm:pt>
    <dgm:pt modelId="{80FE6A22-98D8-FF41-9512-2CB172C0ACC5}" type="parTrans" cxnId="{9A83CA65-7762-8E4B-AE31-76B22DA81CB5}">
      <dgm:prSet/>
      <dgm:spPr/>
      <dgm:t>
        <a:bodyPr/>
        <a:lstStyle/>
        <a:p>
          <a:endParaRPr lang="fr-FR"/>
        </a:p>
      </dgm:t>
    </dgm:pt>
    <dgm:pt modelId="{6602B8B0-B79D-B742-ADDE-95B65C17BAA5}" type="sibTrans" cxnId="{9A83CA65-7762-8E4B-AE31-76B22DA81CB5}">
      <dgm:prSet/>
      <dgm:spPr/>
      <dgm:t>
        <a:bodyPr/>
        <a:lstStyle/>
        <a:p>
          <a:endParaRPr lang="fr-FR"/>
        </a:p>
      </dgm:t>
    </dgm:pt>
    <dgm:pt modelId="{13F1089C-7747-2548-8DE1-4EA07B427821}" type="pres">
      <dgm:prSet presAssocID="{CFA6C713-939F-644A-8587-79192A9A95BF}" presName="diagram" presStyleCnt="0">
        <dgm:presLayoutVars>
          <dgm:chPref val="1"/>
          <dgm:dir/>
          <dgm:animOne val="branch"/>
          <dgm:animLvl val="lvl"/>
          <dgm:resizeHandles/>
        </dgm:presLayoutVars>
      </dgm:prSet>
      <dgm:spPr/>
    </dgm:pt>
    <dgm:pt modelId="{308B1DE5-4724-6D41-ACCC-22844AF67C4B}" type="pres">
      <dgm:prSet presAssocID="{7F9E2360-1C5C-7544-BFA2-F0A86DC72A6B}" presName="root" presStyleCnt="0"/>
      <dgm:spPr/>
    </dgm:pt>
    <dgm:pt modelId="{D9F22853-6E23-DA43-8689-B482C04BB304}" type="pres">
      <dgm:prSet presAssocID="{7F9E2360-1C5C-7544-BFA2-F0A86DC72A6B}" presName="rootComposite" presStyleCnt="0"/>
      <dgm:spPr/>
    </dgm:pt>
    <dgm:pt modelId="{F0EE6CEC-8E0F-3048-B487-E92F37DB82FE}" type="pres">
      <dgm:prSet presAssocID="{7F9E2360-1C5C-7544-BFA2-F0A86DC72A6B}" presName="rootText" presStyleLbl="node1" presStyleIdx="0" presStyleCnt="1" custScaleX="87782" custScaleY="49677"/>
      <dgm:spPr/>
    </dgm:pt>
    <dgm:pt modelId="{9C2F1362-3A13-FC49-8929-41EDF4450FCC}" type="pres">
      <dgm:prSet presAssocID="{7F9E2360-1C5C-7544-BFA2-F0A86DC72A6B}" presName="rootConnector" presStyleLbl="node1" presStyleIdx="0" presStyleCnt="1"/>
      <dgm:spPr/>
    </dgm:pt>
    <dgm:pt modelId="{949FD5EF-BE0E-6F44-99EB-4ABDF3A3E39E}" type="pres">
      <dgm:prSet presAssocID="{7F9E2360-1C5C-7544-BFA2-F0A86DC72A6B}" presName="childShape" presStyleCnt="0"/>
      <dgm:spPr/>
    </dgm:pt>
    <dgm:pt modelId="{0885243E-C4B7-C846-9742-807DF07C278E}" type="pres">
      <dgm:prSet presAssocID="{FE270E16-C7A7-2843-AF45-8F818A3E7593}" presName="Name13" presStyleLbl="parChTrans1D2" presStyleIdx="0" presStyleCnt="2"/>
      <dgm:spPr/>
    </dgm:pt>
    <dgm:pt modelId="{9FE5030F-2CBB-C44C-9F87-4388E4C8D631}" type="pres">
      <dgm:prSet presAssocID="{4D178427-E651-2F40-A2C1-39E63E50F4E4}" presName="childText" presStyleLbl="bgAcc1" presStyleIdx="0" presStyleCnt="2" custScaleX="84637" custScaleY="95593">
        <dgm:presLayoutVars>
          <dgm:bulletEnabled val="1"/>
        </dgm:presLayoutVars>
      </dgm:prSet>
      <dgm:spPr/>
    </dgm:pt>
    <dgm:pt modelId="{D2ED8F25-FA20-8440-8CE4-43A736978BCB}" type="pres">
      <dgm:prSet presAssocID="{2F26B3D5-A7E4-6846-BDA8-604B915E1880}" presName="Name13" presStyleLbl="parChTrans1D2" presStyleIdx="1" presStyleCnt="2"/>
      <dgm:spPr/>
    </dgm:pt>
    <dgm:pt modelId="{4E477172-5786-294C-AC98-84275D6F0A34}" type="pres">
      <dgm:prSet presAssocID="{B84816F4-C887-1247-BA2F-C869900C328C}" presName="childText" presStyleLbl="bgAcc1" presStyleIdx="1" presStyleCnt="2" custScaleX="83941" custScaleY="64929">
        <dgm:presLayoutVars>
          <dgm:bulletEnabled val="1"/>
        </dgm:presLayoutVars>
      </dgm:prSet>
      <dgm:spPr/>
    </dgm:pt>
  </dgm:ptLst>
  <dgm:cxnLst>
    <dgm:cxn modelId="{478FD206-7CE8-B143-90AD-085889AE2F7F}" srcId="{B84816F4-C887-1247-BA2F-C869900C328C}" destId="{C9069558-114A-7241-A508-F8344B66F26D}" srcOrd="1" destOrd="0" parTransId="{1483CE29-CE7D-C742-91D3-9E46D5CAE462}" sibTransId="{57651882-4775-F344-9727-3DE6178FFB7E}"/>
    <dgm:cxn modelId="{CA33E910-94FC-9442-AE33-97489CF2A99E}" type="presOf" srcId="{B84816F4-C887-1247-BA2F-C869900C328C}" destId="{4E477172-5786-294C-AC98-84275D6F0A34}" srcOrd="0" destOrd="0" presId="urn:microsoft.com/office/officeart/2005/8/layout/hierarchy3"/>
    <dgm:cxn modelId="{5B1D7314-D503-6143-B52D-23F8645F36BE}" type="presOf" srcId="{FE270E16-C7A7-2843-AF45-8F818A3E7593}" destId="{0885243E-C4B7-C846-9742-807DF07C278E}" srcOrd="0" destOrd="0" presId="urn:microsoft.com/office/officeart/2005/8/layout/hierarchy3"/>
    <dgm:cxn modelId="{BDA16F1B-C7AA-1746-8CFD-1C747DB14541}" srcId="{4D178427-E651-2F40-A2C1-39E63E50F4E4}" destId="{8098316D-C506-8749-BE1E-1781E401BF06}" srcOrd="1" destOrd="0" parTransId="{B6713434-90A1-9242-96EA-6481D759E9F7}" sibTransId="{212F16E0-69BC-6342-8BB3-8A6D66895A03}"/>
    <dgm:cxn modelId="{F0FB111F-80C0-F541-A065-AA522A3BC730}" type="presOf" srcId="{CFA6C713-939F-644A-8587-79192A9A95BF}" destId="{13F1089C-7747-2548-8DE1-4EA07B427821}" srcOrd="0" destOrd="0" presId="urn:microsoft.com/office/officeart/2005/8/layout/hierarchy3"/>
    <dgm:cxn modelId="{C46B161F-8D88-5E44-94C6-2D038DEB5EDE}" type="presOf" srcId="{C7349859-E701-B74D-A9F6-57F8A1CB64DF}" destId="{4E477172-5786-294C-AC98-84275D6F0A34}" srcOrd="0" destOrd="4" presId="urn:microsoft.com/office/officeart/2005/8/layout/hierarchy3"/>
    <dgm:cxn modelId="{9B54DC28-91B9-954C-9F5C-CCCC385137EF}" srcId="{4D178427-E651-2F40-A2C1-39E63E50F4E4}" destId="{27F2888F-CD7F-0F40-8AAF-049CB952B989}" srcOrd="6" destOrd="0" parTransId="{7AC664DF-B6EA-FB41-ACBC-8E8D8466491F}" sibTransId="{E49CCDF8-AA17-674B-83E3-37FE4DD26D39}"/>
    <dgm:cxn modelId="{FCD2D740-5BEC-2541-AF21-F2BD56F6E124}" srcId="{B84816F4-C887-1247-BA2F-C869900C328C}" destId="{CF3B0D79-C5A9-7C49-BC6D-8730C3C9BBA3}" srcOrd="2" destOrd="0" parTransId="{9D654E9E-0C49-3447-90DE-C1E1C72343E6}" sibTransId="{9E50D3E8-D3E7-C54A-9657-00BB20937E32}"/>
    <dgm:cxn modelId="{9E462145-482E-8C43-B96B-DEA091D2C7AC}" srcId="{4D178427-E651-2F40-A2C1-39E63E50F4E4}" destId="{2EAEF867-C656-A34A-A5A8-B4B2F1BD0BD2}" srcOrd="5" destOrd="0" parTransId="{E54DBD76-A55E-C34C-9985-B240390BC389}" sibTransId="{698ACE83-2B68-844D-BA73-77AB018B74CE}"/>
    <dgm:cxn modelId="{3A30324B-7285-5244-9198-5CB5CF6A8B4D}" type="presOf" srcId="{CF3B0D79-C5A9-7C49-BC6D-8730C3C9BBA3}" destId="{4E477172-5786-294C-AC98-84275D6F0A34}" srcOrd="0" destOrd="3" presId="urn:microsoft.com/office/officeart/2005/8/layout/hierarchy3"/>
    <dgm:cxn modelId="{0230B34D-3149-2347-9C66-92975AD3604C}" type="presOf" srcId="{991096E0-A097-974B-A48F-52BFCC317F3E}" destId="{9FE5030F-2CBB-C44C-9F87-4388E4C8D631}" srcOrd="0" destOrd="5" presId="urn:microsoft.com/office/officeart/2005/8/layout/hierarchy3"/>
    <dgm:cxn modelId="{843F444E-6DBF-2F4F-BF3C-ABEBE0713E71}" srcId="{7F9E2360-1C5C-7544-BFA2-F0A86DC72A6B}" destId="{4D178427-E651-2F40-A2C1-39E63E50F4E4}" srcOrd="0" destOrd="0" parTransId="{FE270E16-C7A7-2843-AF45-8F818A3E7593}" sibTransId="{20FF4CBF-4CD7-7F45-AA6C-4C5EC20ACDA4}"/>
    <dgm:cxn modelId="{66FA8F57-7A8B-4A49-82CC-08E849E33534}" type="presOf" srcId="{4D178427-E651-2F40-A2C1-39E63E50F4E4}" destId="{9FE5030F-2CBB-C44C-9F87-4388E4C8D631}" srcOrd="0" destOrd="0" presId="urn:microsoft.com/office/officeart/2005/8/layout/hierarchy3"/>
    <dgm:cxn modelId="{704B3659-DE7D-0742-8603-EE6CAEDEA6DA}" type="presOf" srcId="{2F26B3D5-A7E4-6846-BDA8-604B915E1880}" destId="{D2ED8F25-FA20-8440-8CE4-43A736978BCB}" srcOrd="0" destOrd="0" presId="urn:microsoft.com/office/officeart/2005/8/layout/hierarchy3"/>
    <dgm:cxn modelId="{9A83CA65-7762-8E4B-AE31-76B22DA81CB5}" srcId="{B84816F4-C887-1247-BA2F-C869900C328C}" destId="{C7349859-E701-B74D-A9F6-57F8A1CB64DF}" srcOrd="3" destOrd="0" parTransId="{80FE6A22-98D8-FF41-9512-2CB172C0ACC5}" sibTransId="{6602B8B0-B79D-B742-ADDE-95B65C17BAA5}"/>
    <dgm:cxn modelId="{683C2566-8454-F64C-86F8-79458B3177E7}" srcId="{4D178427-E651-2F40-A2C1-39E63E50F4E4}" destId="{AAA96735-9E6F-FD43-9681-CA08F8BC56A0}" srcOrd="3" destOrd="0" parTransId="{433C8AEA-3CBF-AE45-AF20-1B1C9AF010BD}" sibTransId="{CB11DE79-72AA-074A-B59C-E26454171E60}"/>
    <dgm:cxn modelId="{1DC49067-DF52-4541-8E11-FB0B265D1BA8}" type="presOf" srcId="{2EAEF867-C656-A34A-A5A8-B4B2F1BD0BD2}" destId="{9FE5030F-2CBB-C44C-9F87-4388E4C8D631}" srcOrd="0" destOrd="6" presId="urn:microsoft.com/office/officeart/2005/8/layout/hierarchy3"/>
    <dgm:cxn modelId="{C6487468-518C-6349-A499-18FB2D6B459B}" srcId="{4D178427-E651-2F40-A2C1-39E63E50F4E4}" destId="{1C75768E-567F-6D43-8C4B-7119BABE77BF}" srcOrd="0" destOrd="0" parTransId="{A7FC61E3-60D0-9148-B150-9CB3F7780FF7}" sibTransId="{878AF802-7E70-D94A-A3AF-25354DF4BA87}"/>
    <dgm:cxn modelId="{51FDA471-28AC-814E-AFCB-3034675EFC73}" type="presOf" srcId="{AAA96735-9E6F-FD43-9681-CA08F8BC56A0}" destId="{9FE5030F-2CBB-C44C-9F87-4388E4C8D631}" srcOrd="0" destOrd="4" presId="urn:microsoft.com/office/officeart/2005/8/layout/hierarchy3"/>
    <dgm:cxn modelId="{D065E675-135D-5845-9326-2DCE10DB208D}" type="presOf" srcId="{7F9E2360-1C5C-7544-BFA2-F0A86DC72A6B}" destId="{9C2F1362-3A13-FC49-8929-41EDF4450FCC}" srcOrd="1" destOrd="0" presId="urn:microsoft.com/office/officeart/2005/8/layout/hierarchy3"/>
    <dgm:cxn modelId="{FBF2EC83-BF23-9C46-ADE7-00EDC3A1B8DA}" type="presOf" srcId="{1C75768E-567F-6D43-8C4B-7119BABE77BF}" destId="{9FE5030F-2CBB-C44C-9F87-4388E4C8D631}" srcOrd="0" destOrd="1" presId="urn:microsoft.com/office/officeart/2005/8/layout/hierarchy3"/>
    <dgm:cxn modelId="{2D8C538C-F620-5D46-AEF5-5CD918B18835}" type="presOf" srcId="{7F9E2360-1C5C-7544-BFA2-F0A86DC72A6B}" destId="{F0EE6CEC-8E0F-3048-B487-E92F37DB82FE}" srcOrd="0" destOrd="0" presId="urn:microsoft.com/office/officeart/2005/8/layout/hierarchy3"/>
    <dgm:cxn modelId="{40DFD58E-251D-D344-B924-2CF9FF8E1CAE}" srcId="{4D178427-E651-2F40-A2C1-39E63E50F4E4}" destId="{34E052E0-6277-8D4F-A4EF-099FBA880755}" srcOrd="2" destOrd="0" parTransId="{37F47C63-D9A6-C441-A5E4-D940D79CA375}" sibTransId="{3F201296-1046-9C45-87DC-A825F59BD77B}"/>
    <dgm:cxn modelId="{7433FB8E-AAFF-FD47-9484-F8354A8484AF}" srcId="{4D178427-E651-2F40-A2C1-39E63E50F4E4}" destId="{991096E0-A097-974B-A48F-52BFCC317F3E}" srcOrd="4" destOrd="0" parTransId="{D2382103-B5D3-9D4D-9CFD-CB56D69708FD}" sibTransId="{438FD1F6-E85B-2F4F-B13D-366E23403C68}"/>
    <dgm:cxn modelId="{D86212A2-08D0-7B4D-A3DE-0E170D786162}" type="presOf" srcId="{34E052E0-6277-8D4F-A4EF-099FBA880755}" destId="{9FE5030F-2CBB-C44C-9F87-4388E4C8D631}" srcOrd="0" destOrd="3" presId="urn:microsoft.com/office/officeart/2005/8/layout/hierarchy3"/>
    <dgm:cxn modelId="{7A6F88A7-25F3-8D43-861C-47148D276F3A}" type="presOf" srcId="{27F2888F-CD7F-0F40-8AAF-049CB952B989}" destId="{9FE5030F-2CBB-C44C-9F87-4388E4C8D631}" srcOrd="0" destOrd="7" presId="urn:microsoft.com/office/officeart/2005/8/layout/hierarchy3"/>
    <dgm:cxn modelId="{D42200C7-1EF1-AA42-9440-530E2ADD2609}" type="presOf" srcId="{C9069558-114A-7241-A508-F8344B66F26D}" destId="{4E477172-5786-294C-AC98-84275D6F0A34}" srcOrd="0" destOrd="2" presId="urn:microsoft.com/office/officeart/2005/8/layout/hierarchy3"/>
    <dgm:cxn modelId="{A4158DD9-2A93-DD48-8D56-8641867C3AFE}" type="presOf" srcId="{1E4C79A7-20FE-4240-AE7D-9B188106952F}" destId="{4E477172-5786-294C-AC98-84275D6F0A34}" srcOrd="0" destOrd="1" presId="urn:microsoft.com/office/officeart/2005/8/layout/hierarchy3"/>
    <dgm:cxn modelId="{AD7627DE-97C0-E246-9920-01AF94F6B228}" srcId="{CFA6C713-939F-644A-8587-79192A9A95BF}" destId="{7F9E2360-1C5C-7544-BFA2-F0A86DC72A6B}" srcOrd="0" destOrd="0" parTransId="{93D0E4A8-8DD7-9949-A7E8-A2212A7B011A}" sibTransId="{F2C87A62-CC20-C441-B06F-777D2369B13D}"/>
    <dgm:cxn modelId="{105AC7DF-BF13-854E-930E-AD69285AA1AC}" type="presOf" srcId="{8098316D-C506-8749-BE1E-1781E401BF06}" destId="{9FE5030F-2CBB-C44C-9F87-4388E4C8D631}" srcOrd="0" destOrd="2" presId="urn:microsoft.com/office/officeart/2005/8/layout/hierarchy3"/>
    <dgm:cxn modelId="{485FBFF4-9C61-1548-B430-7926F61082D6}" srcId="{B84816F4-C887-1247-BA2F-C869900C328C}" destId="{1E4C79A7-20FE-4240-AE7D-9B188106952F}" srcOrd="0" destOrd="0" parTransId="{554CCC5D-7CF7-104F-A679-AA01D5EFE544}" sibTransId="{EA307036-22A4-D84D-9C43-2817FC0BFA99}"/>
    <dgm:cxn modelId="{9E8F53F6-D020-E544-AD77-D91697A5A5BF}" srcId="{7F9E2360-1C5C-7544-BFA2-F0A86DC72A6B}" destId="{B84816F4-C887-1247-BA2F-C869900C328C}" srcOrd="1" destOrd="0" parTransId="{2F26B3D5-A7E4-6846-BDA8-604B915E1880}" sibTransId="{0264ABAF-1F2B-A141-977A-14DFCB3E57AE}"/>
    <dgm:cxn modelId="{9B182796-82A4-264C-BDED-A894719D4DFB}" type="presParOf" srcId="{13F1089C-7747-2548-8DE1-4EA07B427821}" destId="{308B1DE5-4724-6D41-ACCC-22844AF67C4B}" srcOrd="0" destOrd="0" presId="urn:microsoft.com/office/officeart/2005/8/layout/hierarchy3"/>
    <dgm:cxn modelId="{2EDA0C4D-E4F7-2C40-81EC-E2ECD2E1B012}" type="presParOf" srcId="{308B1DE5-4724-6D41-ACCC-22844AF67C4B}" destId="{D9F22853-6E23-DA43-8689-B482C04BB304}" srcOrd="0" destOrd="0" presId="urn:microsoft.com/office/officeart/2005/8/layout/hierarchy3"/>
    <dgm:cxn modelId="{C642C654-1B92-654C-9A47-205ECA987EA9}" type="presParOf" srcId="{D9F22853-6E23-DA43-8689-B482C04BB304}" destId="{F0EE6CEC-8E0F-3048-B487-E92F37DB82FE}" srcOrd="0" destOrd="0" presId="urn:microsoft.com/office/officeart/2005/8/layout/hierarchy3"/>
    <dgm:cxn modelId="{DD5EB909-1578-3F45-A0B9-E8A67008E5AF}" type="presParOf" srcId="{D9F22853-6E23-DA43-8689-B482C04BB304}" destId="{9C2F1362-3A13-FC49-8929-41EDF4450FCC}" srcOrd="1" destOrd="0" presId="urn:microsoft.com/office/officeart/2005/8/layout/hierarchy3"/>
    <dgm:cxn modelId="{87025867-AEFC-044E-88AA-CA7D2226A74D}" type="presParOf" srcId="{308B1DE5-4724-6D41-ACCC-22844AF67C4B}" destId="{949FD5EF-BE0E-6F44-99EB-4ABDF3A3E39E}" srcOrd="1" destOrd="0" presId="urn:microsoft.com/office/officeart/2005/8/layout/hierarchy3"/>
    <dgm:cxn modelId="{484B6B4B-0035-2A48-9F10-B3A721434C11}" type="presParOf" srcId="{949FD5EF-BE0E-6F44-99EB-4ABDF3A3E39E}" destId="{0885243E-C4B7-C846-9742-807DF07C278E}" srcOrd="0" destOrd="0" presId="urn:microsoft.com/office/officeart/2005/8/layout/hierarchy3"/>
    <dgm:cxn modelId="{70DE2118-A1D2-2647-97F2-44EE85A4FEF4}" type="presParOf" srcId="{949FD5EF-BE0E-6F44-99EB-4ABDF3A3E39E}" destId="{9FE5030F-2CBB-C44C-9F87-4388E4C8D631}" srcOrd="1" destOrd="0" presId="urn:microsoft.com/office/officeart/2005/8/layout/hierarchy3"/>
    <dgm:cxn modelId="{03522EED-C6F6-E54A-8ABB-9FA215E05C1D}" type="presParOf" srcId="{949FD5EF-BE0E-6F44-99EB-4ABDF3A3E39E}" destId="{D2ED8F25-FA20-8440-8CE4-43A736978BCB}" srcOrd="2" destOrd="0" presId="urn:microsoft.com/office/officeart/2005/8/layout/hierarchy3"/>
    <dgm:cxn modelId="{693EC7D7-7AD9-9643-A6B4-8035B5A130BA}" type="presParOf" srcId="{949FD5EF-BE0E-6F44-99EB-4ABDF3A3E39E}" destId="{4E477172-5786-294C-AC98-84275D6F0A34}"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989480-0573-CA4F-9AB6-296D3B2BA147}"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fr-FR"/>
        </a:p>
      </dgm:t>
    </dgm:pt>
    <dgm:pt modelId="{89844727-588C-794B-9E08-23EA62FD3097}">
      <dgm:prSet/>
      <dgm:spPr/>
      <dgm:t>
        <a:bodyPr/>
        <a:lstStyle/>
        <a:p>
          <a:r>
            <a:rPr lang="fr-FR" dirty="0"/>
            <a:t>Choix du filleul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082BFB7-5B17-C44B-9A50-6C7C2172982A}" type="parTrans" cxnId="{50411F81-9552-AB4F-B3BB-A846494B740E}">
      <dgm:prSet/>
      <dgm:spPr/>
      <dgm:t>
        <a:bodyPr/>
        <a:lstStyle/>
        <a:p>
          <a:endParaRPr lang="fr-FR"/>
        </a:p>
      </dgm:t>
    </dgm:pt>
    <dgm:pt modelId="{BB8A02D2-6F6E-BB49-8E3C-EC948B5CA729}" type="sibTrans" cxnId="{50411F81-9552-AB4F-B3BB-A846494B740E}">
      <dgm:prSet/>
      <dgm:spPr/>
      <dgm:t>
        <a:bodyPr/>
        <a:lstStyle/>
        <a:p>
          <a:endParaRPr lang="fr-FR"/>
        </a:p>
      </dgm:t>
    </dgm:pt>
    <dgm:pt modelId="{2CE73ECC-3BE1-D545-8FDB-96414FE2C223}">
      <dgm:prSet/>
      <dgm:spPr/>
      <dgm:t>
        <a:bodyPr/>
        <a:lstStyle/>
        <a:p>
          <a:r>
            <a:rPr lang="fr-FR" dirty="0"/>
            <a:t>Connaissance directe ou indirecte</a:t>
          </a:r>
        </a:p>
        <a:p>
          <a:r>
            <a:rPr lang="fr-FR" dirty="0"/>
            <a:t>69% - 71 %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692368D-29F7-B94D-AB32-E862A680B0E2}" type="parTrans" cxnId="{58E3C657-FBE8-8F4B-A819-5713411C7831}">
      <dgm:prSet/>
      <dgm:spPr/>
      <dgm:t>
        <a:bodyPr/>
        <a:lstStyle/>
        <a:p>
          <a:endParaRPr lang="fr-FR"/>
        </a:p>
      </dgm:t>
    </dgm:pt>
    <dgm:pt modelId="{FFD886D3-BC03-0D4F-8474-574CCFC60A09}" type="sibTrans" cxnId="{58E3C657-FBE8-8F4B-A819-5713411C7831}">
      <dgm:prSet/>
      <dgm:spPr/>
      <dgm:t>
        <a:bodyPr/>
        <a:lstStyle/>
        <a:p>
          <a:endParaRPr lang="fr-FR"/>
        </a:p>
      </dgm:t>
    </dgm:pt>
    <dgm:pt modelId="{E211A82A-A44B-514D-9941-77693073C40D}">
      <dgm:prSet/>
      <dgm:spPr/>
      <dgm:t>
        <a:bodyPr/>
        <a:lstStyle/>
        <a:p>
          <a:r>
            <a:rPr lang="fr-FR" dirty="0"/>
            <a:t>Réseaux sociaux</a:t>
          </a:r>
        </a:p>
        <a:p>
          <a:r>
            <a:rPr lang="fr-FR" dirty="0"/>
            <a:t>(11%-12%)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E98935E-F0DB-C94D-84C9-FFAA987547CB}" type="parTrans" cxnId="{E3098BE0-468B-854B-AE68-1840DF599DC2}">
      <dgm:prSet/>
      <dgm:spPr/>
      <dgm:t>
        <a:bodyPr/>
        <a:lstStyle/>
        <a:p>
          <a:endParaRPr lang="fr-FR"/>
        </a:p>
      </dgm:t>
    </dgm:pt>
    <dgm:pt modelId="{F4510034-8FCA-E948-BE36-223831A661D3}" type="sibTrans" cxnId="{E3098BE0-468B-854B-AE68-1840DF599DC2}">
      <dgm:prSet/>
      <dgm:spPr/>
      <dgm:t>
        <a:bodyPr/>
        <a:lstStyle/>
        <a:p>
          <a:endParaRPr lang="fr-FR"/>
        </a:p>
      </dgm:t>
    </dgm:pt>
    <dgm:pt modelId="{101CF2DF-288A-104B-A546-03E3DA33E822}">
      <dgm:prSet/>
      <dgm:spPr/>
      <dgm:t>
        <a:bodyPr/>
        <a:lstStyle/>
        <a:p>
          <a:r>
            <a:rPr lang="fr-FR" dirty="0"/>
            <a:t>De visu à la fac</a:t>
          </a:r>
        </a:p>
        <a:p>
          <a:r>
            <a:rPr lang="fr-FR" dirty="0"/>
            <a:t>(8% - 7%)</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D374F22-191F-F342-8914-3874608D82DF}" type="parTrans" cxnId="{96B99816-98A7-294F-B9E4-53B1A6D57985}">
      <dgm:prSet/>
      <dgm:spPr/>
      <dgm:t>
        <a:bodyPr/>
        <a:lstStyle/>
        <a:p>
          <a:endParaRPr lang="fr-FR"/>
        </a:p>
      </dgm:t>
    </dgm:pt>
    <dgm:pt modelId="{DEF51C45-8700-654E-9CD5-A516846EE0C9}" type="sibTrans" cxnId="{96B99816-98A7-294F-B9E4-53B1A6D57985}">
      <dgm:prSet/>
      <dgm:spPr/>
      <dgm:t>
        <a:bodyPr/>
        <a:lstStyle/>
        <a:p>
          <a:endParaRPr lang="fr-FR"/>
        </a:p>
      </dgm:t>
    </dgm:pt>
    <dgm:pt modelId="{BD7D23FC-645B-4B46-AED9-E49D57597DFB}">
      <dgm:prSet/>
      <dgm:spPr/>
      <dgm:t>
        <a:bodyPr/>
        <a:lstStyle/>
        <a:p>
          <a:r>
            <a:rPr lang="fr-FR" dirty="0"/>
            <a:t>Autres cas : </a:t>
          </a:r>
          <a:br>
            <a:rPr lang="fr-FR" dirty="0"/>
          </a:br>
          <a:r>
            <a:rPr lang="fr-FR" dirty="0"/>
            <a:t>BDE proposé (5%-5%)</a:t>
          </a:r>
          <a:br>
            <a:rPr lang="fr-FR" dirty="0"/>
          </a:br>
          <a:r>
            <a:rPr lang="fr-FR" dirty="0"/>
            <a:t>BDE attribué (0%-0%)</a:t>
          </a:r>
          <a:br>
            <a:rPr lang="fr-FR" dirty="0"/>
          </a:br>
          <a:r>
            <a:rPr lang="fr-FR" dirty="0"/>
            <a:t>Forum (3%-3%)</a:t>
          </a:r>
          <a:br>
            <a:rPr lang="fr-FR" dirty="0"/>
          </a:br>
          <a:r>
            <a:rPr lang="fr-FR" dirty="0"/>
            <a:t>Autre (2%-1%)</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F9212CF-B9E6-3642-97DB-3E4356D0AB65}" type="parTrans" cxnId="{62AA46EF-7380-8E4E-B141-9FED161CDCCD}">
      <dgm:prSet/>
      <dgm:spPr/>
      <dgm:t>
        <a:bodyPr/>
        <a:lstStyle/>
        <a:p>
          <a:endParaRPr lang="fr-FR"/>
        </a:p>
      </dgm:t>
    </dgm:pt>
    <dgm:pt modelId="{CB7DDE1E-7C0B-244D-AB52-C7D57CF3DB55}" type="sibTrans" cxnId="{62AA46EF-7380-8E4E-B141-9FED161CDCCD}">
      <dgm:prSet/>
      <dgm:spPr/>
      <dgm:t>
        <a:bodyPr/>
        <a:lstStyle/>
        <a:p>
          <a:endParaRPr lang="fr-FR"/>
        </a:p>
      </dgm:t>
    </dgm:pt>
    <dgm:pt modelId="{B105F164-54A7-634B-92E2-F0D9372188D9}" type="pres">
      <dgm:prSet presAssocID="{C9989480-0573-CA4F-9AB6-296D3B2BA147}" presName="diagram" presStyleCnt="0">
        <dgm:presLayoutVars>
          <dgm:chMax val="1"/>
          <dgm:dir/>
          <dgm:animLvl val="ctr"/>
          <dgm:resizeHandles val="exact"/>
        </dgm:presLayoutVars>
      </dgm:prSet>
      <dgm:spPr/>
    </dgm:pt>
    <dgm:pt modelId="{8039972B-D18A-7047-BAB7-CBF01403D7A3}" type="pres">
      <dgm:prSet presAssocID="{C9989480-0573-CA4F-9AB6-296D3B2BA147}" presName="matrix" presStyleCnt="0"/>
      <dgm:spPr/>
    </dgm:pt>
    <dgm:pt modelId="{8BE1E1CF-4ACC-034B-887C-1ECEC3B130C4}" type="pres">
      <dgm:prSet presAssocID="{C9989480-0573-CA4F-9AB6-296D3B2BA147}" presName="tile1" presStyleLbl="node1" presStyleIdx="0" presStyleCnt="4"/>
      <dgm:spPr/>
    </dgm:pt>
    <dgm:pt modelId="{23994614-0892-6B44-B99E-2F9C7E217D17}" type="pres">
      <dgm:prSet presAssocID="{C9989480-0573-CA4F-9AB6-296D3B2BA147}" presName="tile1text" presStyleLbl="node1" presStyleIdx="0" presStyleCnt="4">
        <dgm:presLayoutVars>
          <dgm:chMax val="0"/>
          <dgm:chPref val="0"/>
          <dgm:bulletEnabled val="1"/>
        </dgm:presLayoutVars>
      </dgm:prSet>
      <dgm:spPr/>
    </dgm:pt>
    <dgm:pt modelId="{CDCA63F8-6C69-8040-8190-09C4FC1B4FD8}" type="pres">
      <dgm:prSet presAssocID="{C9989480-0573-CA4F-9AB6-296D3B2BA147}" presName="tile2" presStyleLbl="node1" presStyleIdx="1" presStyleCnt="4"/>
      <dgm:spPr/>
    </dgm:pt>
    <dgm:pt modelId="{31B2FD06-6FD4-8341-A654-0F3ECD0E48BE}" type="pres">
      <dgm:prSet presAssocID="{C9989480-0573-CA4F-9AB6-296D3B2BA147}" presName="tile2text" presStyleLbl="node1" presStyleIdx="1" presStyleCnt="4">
        <dgm:presLayoutVars>
          <dgm:chMax val="0"/>
          <dgm:chPref val="0"/>
          <dgm:bulletEnabled val="1"/>
        </dgm:presLayoutVars>
      </dgm:prSet>
      <dgm:spPr/>
    </dgm:pt>
    <dgm:pt modelId="{78F8B4C6-3498-504D-B277-74B4D84ABCBD}" type="pres">
      <dgm:prSet presAssocID="{C9989480-0573-CA4F-9AB6-296D3B2BA147}" presName="tile3" presStyleLbl="node1" presStyleIdx="2" presStyleCnt="4"/>
      <dgm:spPr/>
    </dgm:pt>
    <dgm:pt modelId="{8138CE85-7E7A-C546-922D-1DF17CA32C4E}" type="pres">
      <dgm:prSet presAssocID="{C9989480-0573-CA4F-9AB6-296D3B2BA147}" presName="tile3text" presStyleLbl="node1" presStyleIdx="2" presStyleCnt="4">
        <dgm:presLayoutVars>
          <dgm:chMax val="0"/>
          <dgm:chPref val="0"/>
          <dgm:bulletEnabled val="1"/>
        </dgm:presLayoutVars>
      </dgm:prSet>
      <dgm:spPr/>
    </dgm:pt>
    <dgm:pt modelId="{4CD936F2-BA9C-884C-B62C-F15C5DFACE66}" type="pres">
      <dgm:prSet presAssocID="{C9989480-0573-CA4F-9AB6-296D3B2BA147}" presName="tile4" presStyleLbl="node1" presStyleIdx="3" presStyleCnt="4"/>
      <dgm:spPr/>
    </dgm:pt>
    <dgm:pt modelId="{6A0154DB-6B21-454B-ACE8-7B62F748DEC5}" type="pres">
      <dgm:prSet presAssocID="{C9989480-0573-CA4F-9AB6-296D3B2BA147}" presName="tile4text" presStyleLbl="node1" presStyleIdx="3" presStyleCnt="4">
        <dgm:presLayoutVars>
          <dgm:chMax val="0"/>
          <dgm:chPref val="0"/>
          <dgm:bulletEnabled val="1"/>
        </dgm:presLayoutVars>
      </dgm:prSet>
      <dgm:spPr/>
    </dgm:pt>
    <dgm:pt modelId="{ED98665C-B413-BB4D-AB09-BBFD92F223B5}" type="pres">
      <dgm:prSet presAssocID="{C9989480-0573-CA4F-9AB6-296D3B2BA147}" presName="centerTile" presStyleLbl="fgShp" presStyleIdx="0" presStyleCnt="1">
        <dgm:presLayoutVars>
          <dgm:chMax val="0"/>
          <dgm:chPref val="0"/>
        </dgm:presLayoutVars>
      </dgm:prSet>
      <dgm:spPr/>
    </dgm:pt>
  </dgm:ptLst>
  <dgm:cxnLst>
    <dgm:cxn modelId="{31552C08-D6F8-5442-AFB6-72D1685A159D}" type="presOf" srcId="{BD7D23FC-645B-4B46-AED9-E49D57597DFB}" destId="{4CD936F2-BA9C-884C-B62C-F15C5DFACE66}" srcOrd="0" destOrd="0" presId="urn:microsoft.com/office/officeart/2005/8/layout/matrix1"/>
    <dgm:cxn modelId="{6D4B0215-0F4A-E44D-9325-06603CEA8FB6}" type="presOf" srcId="{2CE73ECC-3BE1-D545-8FDB-96414FE2C223}" destId="{8BE1E1CF-4ACC-034B-887C-1ECEC3B130C4}" srcOrd="0" destOrd="0" presId="urn:microsoft.com/office/officeart/2005/8/layout/matrix1"/>
    <dgm:cxn modelId="{96B99816-98A7-294F-B9E4-53B1A6D57985}" srcId="{89844727-588C-794B-9E08-23EA62FD3097}" destId="{101CF2DF-288A-104B-A546-03E3DA33E822}" srcOrd="2" destOrd="0" parTransId="{AD374F22-191F-F342-8914-3874608D82DF}" sibTransId="{DEF51C45-8700-654E-9CD5-A516846EE0C9}"/>
    <dgm:cxn modelId="{18376617-638F-0A49-B36A-0BA56091DA3B}" type="presOf" srcId="{E211A82A-A44B-514D-9941-77693073C40D}" destId="{31B2FD06-6FD4-8341-A654-0F3ECD0E48BE}" srcOrd="1" destOrd="0" presId="urn:microsoft.com/office/officeart/2005/8/layout/matrix1"/>
    <dgm:cxn modelId="{3DFDBC1D-DB14-F24D-8AFE-BD6B510D09D8}" type="presOf" srcId="{E211A82A-A44B-514D-9941-77693073C40D}" destId="{CDCA63F8-6C69-8040-8190-09C4FC1B4FD8}" srcOrd="0" destOrd="0" presId="urn:microsoft.com/office/officeart/2005/8/layout/matrix1"/>
    <dgm:cxn modelId="{F054BA2C-6F00-C34E-8825-420B811FD74F}" type="presOf" srcId="{89844727-588C-794B-9E08-23EA62FD3097}" destId="{ED98665C-B413-BB4D-AB09-BBFD92F223B5}" srcOrd="0" destOrd="0" presId="urn:microsoft.com/office/officeart/2005/8/layout/matrix1"/>
    <dgm:cxn modelId="{F5485D3F-CB93-A74C-A6EF-6527B2B7A732}" type="presOf" srcId="{2CE73ECC-3BE1-D545-8FDB-96414FE2C223}" destId="{23994614-0892-6B44-B99E-2F9C7E217D17}" srcOrd="1" destOrd="0" presId="urn:microsoft.com/office/officeart/2005/8/layout/matrix1"/>
    <dgm:cxn modelId="{19221D44-F5B6-234E-BD1E-29562D4E1F15}" type="presOf" srcId="{C9989480-0573-CA4F-9AB6-296D3B2BA147}" destId="{B105F164-54A7-634B-92E2-F0D9372188D9}" srcOrd="0" destOrd="0" presId="urn:microsoft.com/office/officeart/2005/8/layout/matrix1"/>
    <dgm:cxn modelId="{58E3C657-FBE8-8F4B-A819-5713411C7831}" srcId="{89844727-588C-794B-9E08-23EA62FD3097}" destId="{2CE73ECC-3BE1-D545-8FDB-96414FE2C223}" srcOrd="0" destOrd="0" parTransId="{4692368D-29F7-B94D-AB32-E862A680B0E2}" sibTransId="{FFD886D3-BC03-0D4F-8474-574CCFC60A09}"/>
    <dgm:cxn modelId="{50411F81-9552-AB4F-B3BB-A846494B740E}" srcId="{C9989480-0573-CA4F-9AB6-296D3B2BA147}" destId="{89844727-588C-794B-9E08-23EA62FD3097}" srcOrd="0" destOrd="0" parTransId="{7082BFB7-5B17-C44B-9A50-6C7C2172982A}" sibTransId="{BB8A02D2-6F6E-BB49-8E3C-EC948B5CA729}"/>
    <dgm:cxn modelId="{CF0A1DCB-0833-FB4F-948C-733AC7BCB42B}" type="presOf" srcId="{101CF2DF-288A-104B-A546-03E3DA33E822}" destId="{8138CE85-7E7A-C546-922D-1DF17CA32C4E}" srcOrd="1" destOrd="0" presId="urn:microsoft.com/office/officeart/2005/8/layout/matrix1"/>
    <dgm:cxn modelId="{8C414CDA-04EE-3444-A012-CFE4AC799337}" type="presOf" srcId="{101CF2DF-288A-104B-A546-03E3DA33E822}" destId="{78F8B4C6-3498-504D-B277-74B4D84ABCBD}" srcOrd="0" destOrd="0" presId="urn:microsoft.com/office/officeart/2005/8/layout/matrix1"/>
    <dgm:cxn modelId="{E3098BE0-468B-854B-AE68-1840DF599DC2}" srcId="{89844727-588C-794B-9E08-23EA62FD3097}" destId="{E211A82A-A44B-514D-9941-77693073C40D}" srcOrd="1" destOrd="0" parTransId="{3E98935E-F0DB-C94D-84C9-FFAA987547CB}" sibTransId="{F4510034-8FCA-E948-BE36-223831A661D3}"/>
    <dgm:cxn modelId="{62AA46EF-7380-8E4E-B141-9FED161CDCCD}" srcId="{89844727-588C-794B-9E08-23EA62FD3097}" destId="{BD7D23FC-645B-4B46-AED9-E49D57597DFB}" srcOrd="3" destOrd="0" parTransId="{DF9212CF-B9E6-3642-97DB-3E4356D0AB65}" sibTransId="{CB7DDE1E-7C0B-244D-AB52-C7D57CF3DB55}"/>
    <dgm:cxn modelId="{5D4483F3-C3BC-6A4D-AD68-320785C013F5}" type="presOf" srcId="{BD7D23FC-645B-4B46-AED9-E49D57597DFB}" destId="{6A0154DB-6B21-454B-ACE8-7B62F748DEC5}" srcOrd="1" destOrd="0" presId="urn:microsoft.com/office/officeart/2005/8/layout/matrix1"/>
    <dgm:cxn modelId="{EAA3A954-01B7-F741-BAFF-37864291DF78}" type="presParOf" srcId="{B105F164-54A7-634B-92E2-F0D9372188D9}" destId="{8039972B-D18A-7047-BAB7-CBF01403D7A3}" srcOrd="0" destOrd="0" presId="urn:microsoft.com/office/officeart/2005/8/layout/matrix1"/>
    <dgm:cxn modelId="{19089DE6-CE74-FC47-A97C-B4AD1BEEA914}" type="presParOf" srcId="{8039972B-D18A-7047-BAB7-CBF01403D7A3}" destId="{8BE1E1CF-4ACC-034B-887C-1ECEC3B130C4}" srcOrd="0" destOrd="0" presId="urn:microsoft.com/office/officeart/2005/8/layout/matrix1"/>
    <dgm:cxn modelId="{A03BA605-0373-AF4F-B746-11E7D89A1582}" type="presParOf" srcId="{8039972B-D18A-7047-BAB7-CBF01403D7A3}" destId="{23994614-0892-6B44-B99E-2F9C7E217D17}" srcOrd="1" destOrd="0" presId="urn:microsoft.com/office/officeart/2005/8/layout/matrix1"/>
    <dgm:cxn modelId="{DE08FE62-877B-1140-BB78-ACDA640796D8}" type="presParOf" srcId="{8039972B-D18A-7047-BAB7-CBF01403D7A3}" destId="{CDCA63F8-6C69-8040-8190-09C4FC1B4FD8}" srcOrd="2" destOrd="0" presId="urn:microsoft.com/office/officeart/2005/8/layout/matrix1"/>
    <dgm:cxn modelId="{3B4AF8DA-5509-804E-8A71-2827290159D9}" type="presParOf" srcId="{8039972B-D18A-7047-BAB7-CBF01403D7A3}" destId="{31B2FD06-6FD4-8341-A654-0F3ECD0E48BE}" srcOrd="3" destOrd="0" presId="urn:microsoft.com/office/officeart/2005/8/layout/matrix1"/>
    <dgm:cxn modelId="{2AFC840E-EC42-6A4B-915A-484CC4C86405}" type="presParOf" srcId="{8039972B-D18A-7047-BAB7-CBF01403D7A3}" destId="{78F8B4C6-3498-504D-B277-74B4D84ABCBD}" srcOrd="4" destOrd="0" presId="urn:microsoft.com/office/officeart/2005/8/layout/matrix1"/>
    <dgm:cxn modelId="{3F95F709-6A9D-BB48-AD80-A16C4C48A4CB}" type="presParOf" srcId="{8039972B-D18A-7047-BAB7-CBF01403D7A3}" destId="{8138CE85-7E7A-C546-922D-1DF17CA32C4E}" srcOrd="5" destOrd="0" presId="urn:microsoft.com/office/officeart/2005/8/layout/matrix1"/>
    <dgm:cxn modelId="{F7846036-868D-7446-8DB8-8CA17EE48B08}" type="presParOf" srcId="{8039972B-D18A-7047-BAB7-CBF01403D7A3}" destId="{4CD936F2-BA9C-884C-B62C-F15C5DFACE66}" srcOrd="6" destOrd="0" presId="urn:microsoft.com/office/officeart/2005/8/layout/matrix1"/>
    <dgm:cxn modelId="{95CCF1A1-7437-2C4B-B43E-75B3C85381A4}" type="presParOf" srcId="{8039972B-D18A-7047-BAB7-CBF01403D7A3}" destId="{6A0154DB-6B21-454B-ACE8-7B62F748DEC5}" srcOrd="7" destOrd="0" presId="urn:microsoft.com/office/officeart/2005/8/layout/matrix1"/>
    <dgm:cxn modelId="{D4C012BD-6445-8844-9AF5-080ACE832F73}" type="presParOf" srcId="{B105F164-54A7-634B-92E2-F0D9372188D9}" destId="{ED98665C-B413-BB4D-AB09-BBFD92F223B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38D346-B58C-D244-8434-B0EF8D0D9442}" type="doc">
      <dgm:prSet loTypeId="urn:microsoft.com/office/officeart/2005/8/layout/radial1" loCatId="icon" qsTypeId="urn:microsoft.com/office/officeart/2005/8/quickstyle/simple1" qsCatId="simple" csTypeId="urn:microsoft.com/office/officeart/2005/8/colors/accent1_2" csCatId="accent1" phldr="1"/>
      <dgm:spPr/>
      <dgm:t>
        <a:bodyPr/>
        <a:lstStyle/>
        <a:p>
          <a:endParaRPr lang="fr-FR"/>
        </a:p>
      </dgm:t>
    </dgm:pt>
    <dgm:pt modelId="{FDCAB3A4-4AFE-5E40-8168-BCA4EB3DCDA2}">
      <dgm:prSet/>
      <dgm:spPr>
        <a:solidFill>
          <a:srgbClr val="0C404F"/>
        </a:solidFill>
      </dgm:spPr>
      <dgm:t>
        <a:bodyPr/>
        <a:lstStyle/>
        <a:p>
          <a:r>
            <a:rPr lang="fr-FR" dirty="0"/>
            <a:t>Besoins du filleul</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FEFEC28-B89C-5649-9137-A70F99BB5196}" type="parTrans" cxnId="{CB666861-18C2-464C-9056-AE63E96E2B41}">
      <dgm:prSet/>
      <dgm:spPr/>
      <dgm:t>
        <a:bodyPr/>
        <a:lstStyle/>
        <a:p>
          <a:endParaRPr lang="fr-FR"/>
        </a:p>
      </dgm:t>
    </dgm:pt>
    <dgm:pt modelId="{510A2692-77F1-CA48-92D3-3A4A11A24A9C}" type="sibTrans" cxnId="{CB666861-18C2-464C-9056-AE63E96E2B41}">
      <dgm:prSet/>
      <dgm:spPr/>
      <dgm:t>
        <a:bodyPr/>
        <a:lstStyle/>
        <a:p>
          <a:endParaRPr lang="fr-FR"/>
        </a:p>
      </dgm:t>
    </dgm:pt>
    <dgm:pt modelId="{B3030480-AFA7-0E48-A6EF-5015733F3FC0}">
      <dgm:prSet custT="1"/>
      <dgm:spPr/>
      <dgm:t>
        <a:bodyPr/>
        <a:lstStyle/>
        <a:p>
          <a:r>
            <a:rPr lang="fr-FR" sz="1200" b="1" dirty="0"/>
            <a:t>obtenir de l'aide pour ses TD </a:t>
          </a:r>
          <a:br>
            <a:rPr lang="fr-FR" sz="1200" b="1" dirty="0"/>
          </a:br>
          <a:r>
            <a:rPr lang="fr-FR" sz="1200" b="1" dirty="0"/>
            <a:t>81% - 82%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527F1A6-E245-AC47-849F-98B53C11831C}" type="parTrans" cxnId="{6EC5C8FB-4A1D-0F40-9910-11F4A2F50613}">
      <dgm:prSet/>
      <dgm:spPr/>
      <dgm:t>
        <a:bodyPr/>
        <a:lstStyle/>
        <a:p>
          <a:endParaRPr lang="fr-FR"/>
        </a:p>
      </dgm:t>
    </dgm:pt>
    <dgm:pt modelId="{4EBA114C-4E09-0041-B327-D5AEAEB5724D}" type="sibTrans" cxnId="{6EC5C8FB-4A1D-0F40-9910-11F4A2F50613}">
      <dgm:prSet/>
      <dgm:spPr/>
      <dgm:t>
        <a:bodyPr/>
        <a:lstStyle/>
        <a:p>
          <a:endParaRPr lang="fr-FR"/>
        </a:p>
      </dgm:t>
    </dgm:pt>
    <dgm:pt modelId="{C9349E37-9494-7D49-A567-E848101686A5}">
      <dgm:prSet custT="1"/>
      <dgm:spPr/>
      <dgm:t>
        <a:bodyPr/>
        <a:lstStyle/>
        <a:p>
          <a:r>
            <a:rPr lang="fr-FR" sz="1100" b="1" dirty="0"/>
            <a:t>obtenir de l'aide pour s'organiser efficacement 68% - 68%</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6BBD0A6-31B7-1541-9CE3-7A7D144801AD}" type="parTrans" cxnId="{1579959A-4AD1-4343-8975-E5DA199D308D}">
      <dgm:prSet/>
      <dgm:spPr/>
      <dgm:t>
        <a:bodyPr/>
        <a:lstStyle/>
        <a:p>
          <a:endParaRPr lang="fr-FR"/>
        </a:p>
      </dgm:t>
    </dgm:pt>
    <dgm:pt modelId="{289738E9-BEEE-D443-9F1E-778A5CE6566B}" type="sibTrans" cxnId="{1579959A-4AD1-4343-8975-E5DA199D308D}">
      <dgm:prSet/>
      <dgm:spPr/>
      <dgm:t>
        <a:bodyPr/>
        <a:lstStyle/>
        <a:p>
          <a:endParaRPr lang="fr-FR"/>
        </a:p>
      </dgm:t>
    </dgm:pt>
    <dgm:pt modelId="{4487462A-31FD-DC44-9603-434437AA53A0}">
      <dgm:prSet/>
      <dgm:spPr/>
      <dgm:t>
        <a:bodyPr/>
        <a:lstStyle/>
        <a:p>
          <a:r>
            <a:rPr lang="fr-FR"/>
            <a:t>obtenir une écoute sur ses difficultés dans ses études </a:t>
          </a:r>
          <a:br>
            <a:rPr lang="fr-FR"/>
          </a:br>
          <a:r>
            <a:rPr lang="fr-FR"/>
            <a:t>66%-72%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86F5FD6-5F41-C043-A3D3-70525F4505FB}" type="parTrans" cxnId="{0108C193-D5E6-AB45-8188-3535D2DC5249}">
      <dgm:prSet/>
      <dgm:spPr/>
      <dgm:t>
        <a:bodyPr/>
        <a:lstStyle/>
        <a:p>
          <a:endParaRPr lang="fr-FR"/>
        </a:p>
      </dgm:t>
    </dgm:pt>
    <dgm:pt modelId="{FD6CB415-1C0E-6745-8233-05773F7245C3}" type="sibTrans" cxnId="{0108C193-D5E6-AB45-8188-3535D2DC5249}">
      <dgm:prSet/>
      <dgm:spPr/>
      <dgm:t>
        <a:bodyPr/>
        <a:lstStyle/>
        <a:p>
          <a:endParaRPr lang="fr-FR"/>
        </a:p>
      </dgm:t>
    </dgm:pt>
    <dgm:pt modelId="{C1C89B07-0664-214A-A908-6A556EA3B333}">
      <dgm:prSet/>
      <dgm:spPr/>
      <dgm:t>
        <a:bodyPr/>
        <a:lstStyle/>
        <a:p>
          <a:r>
            <a:rPr lang="fr-FR"/>
            <a:t>obtenir de l'aide pour réussir ses études </a:t>
          </a:r>
          <a:br>
            <a:rPr lang="fr-FR"/>
          </a:br>
          <a:r>
            <a:rPr lang="fr-FR"/>
            <a:t>51%-52%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029C7BA-0242-E343-95B2-8A2F50059DA1}" type="parTrans" cxnId="{C8A7450F-EE8B-2B4D-98D1-48CABBE1D992}">
      <dgm:prSet/>
      <dgm:spPr/>
      <dgm:t>
        <a:bodyPr/>
        <a:lstStyle/>
        <a:p>
          <a:endParaRPr lang="fr-FR"/>
        </a:p>
      </dgm:t>
    </dgm:pt>
    <dgm:pt modelId="{CC89EDD2-1881-0740-B231-783C4ADD4BE8}" type="sibTrans" cxnId="{C8A7450F-EE8B-2B4D-98D1-48CABBE1D992}">
      <dgm:prSet/>
      <dgm:spPr/>
      <dgm:t>
        <a:bodyPr/>
        <a:lstStyle/>
        <a:p>
          <a:endParaRPr lang="fr-FR"/>
        </a:p>
      </dgm:t>
    </dgm:pt>
    <dgm:pt modelId="{15F27621-37E5-2B4F-94F9-EF6F4E453139}">
      <dgm:prSet/>
      <dgm:spPr/>
      <dgm:t>
        <a:bodyPr/>
        <a:lstStyle/>
        <a:p>
          <a:r>
            <a:rPr lang="fr-FR"/>
            <a:t>comprendre le fonctionnement de l'université 48%-42%</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9E47438-C73E-434B-BEED-41CEAE7B1FEF}" type="parTrans" cxnId="{D6A3E080-14D8-0141-86AF-BE446C3B8F9B}">
      <dgm:prSet/>
      <dgm:spPr/>
      <dgm:t>
        <a:bodyPr/>
        <a:lstStyle/>
        <a:p>
          <a:endParaRPr lang="fr-FR"/>
        </a:p>
      </dgm:t>
    </dgm:pt>
    <dgm:pt modelId="{2D20CE88-F4F8-AC45-9E13-761D7FE27BA1}" type="sibTrans" cxnId="{D6A3E080-14D8-0141-86AF-BE446C3B8F9B}">
      <dgm:prSet/>
      <dgm:spPr/>
      <dgm:t>
        <a:bodyPr/>
        <a:lstStyle/>
        <a:p>
          <a:endParaRPr lang="fr-FR"/>
        </a:p>
      </dgm:t>
    </dgm:pt>
    <dgm:pt modelId="{E0494CDA-16DD-1E4A-8A30-6F74D7AC5967}">
      <dgm:prSet/>
      <dgm:spPr/>
      <dgm:t>
        <a:bodyPr/>
        <a:lstStyle/>
        <a:p>
          <a:r>
            <a:rPr lang="fr-FR"/>
            <a:t>obtenir une écoute de ses difficultés personnelles 37%-38%</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580F12E-742D-A946-BC54-027B31994E3A}" type="parTrans" cxnId="{22F0763D-C74D-454C-83EB-C4AD8CC66BF5}">
      <dgm:prSet/>
      <dgm:spPr/>
      <dgm:t>
        <a:bodyPr/>
        <a:lstStyle/>
        <a:p>
          <a:endParaRPr lang="fr-FR"/>
        </a:p>
      </dgm:t>
    </dgm:pt>
    <dgm:pt modelId="{2603EDC7-5D59-8E4F-A2B2-C8D49EB39BCF}" type="sibTrans" cxnId="{22F0763D-C74D-454C-83EB-C4AD8CC66BF5}">
      <dgm:prSet/>
      <dgm:spPr/>
      <dgm:t>
        <a:bodyPr/>
        <a:lstStyle/>
        <a:p>
          <a:endParaRPr lang="fr-FR"/>
        </a:p>
      </dgm:t>
    </dgm:pt>
    <dgm:pt modelId="{B719698E-82D3-3A48-8581-69FF56749459}">
      <dgm:prSet/>
      <dgm:spPr/>
      <dgm:t>
        <a:bodyPr/>
        <a:lstStyle/>
        <a:p>
          <a:r>
            <a:rPr lang="fr-FR"/>
            <a:t>mieux définir son projet d'études </a:t>
          </a:r>
          <a:br>
            <a:rPr lang="fr-FR"/>
          </a:br>
          <a:r>
            <a:rPr lang="fr-FR"/>
            <a:t>29%-40%</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42FAEF-2C9D-D245-BE70-5FD49758A117}" type="parTrans" cxnId="{749628D1-F2CD-3444-8669-CA4FEDB604D4}">
      <dgm:prSet/>
      <dgm:spPr/>
      <dgm:t>
        <a:bodyPr/>
        <a:lstStyle/>
        <a:p>
          <a:endParaRPr lang="fr-FR"/>
        </a:p>
      </dgm:t>
    </dgm:pt>
    <dgm:pt modelId="{86B7D789-0BA8-A047-B825-F0D69B22E053}" type="sibTrans" cxnId="{749628D1-F2CD-3444-8669-CA4FEDB604D4}">
      <dgm:prSet/>
      <dgm:spPr/>
      <dgm:t>
        <a:bodyPr/>
        <a:lstStyle/>
        <a:p>
          <a:endParaRPr lang="fr-FR"/>
        </a:p>
      </dgm:t>
    </dgm:pt>
    <dgm:pt modelId="{5FAB0BBA-8949-C84C-945F-21CDBC75CFC3}">
      <dgm:prSet/>
      <dgm:spPr/>
      <dgm:t>
        <a:bodyPr/>
        <a:lstStyle/>
        <a:p>
          <a:r>
            <a:rPr lang="fr-FR"/>
            <a:t>se sentir intégré à l'université 21%-21%</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6F9B93F-E8D0-3B48-98C9-03F23A23E599}" type="parTrans" cxnId="{0FD736B4-DA4E-DD46-9A8B-777028D25253}">
      <dgm:prSet/>
      <dgm:spPr/>
      <dgm:t>
        <a:bodyPr/>
        <a:lstStyle/>
        <a:p>
          <a:endParaRPr lang="fr-FR"/>
        </a:p>
      </dgm:t>
    </dgm:pt>
    <dgm:pt modelId="{D29DCFFE-F6FB-6549-B97D-973E0C1EF78B}" type="sibTrans" cxnId="{0FD736B4-DA4E-DD46-9A8B-777028D25253}">
      <dgm:prSet/>
      <dgm:spPr/>
      <dgm:t>
        <a:bodyPr/>
        <a:lstStyle/>
        <a:p>
          <a:endParaRPr lang="fr-FR"/>
        </a:p>
      </dgm:t>
    </dgm:pt>
    <dgm:pt modelId="{AB3E8518-75F4-4C4D-BF2E-332FA1D6AC14}">
      <dgm:prSet custT="1"/>
      <dgm:spPr/>
      <dgm:t>
        <a:bodyPr/>
        <a:lstStyle/>
        <a:p>
          <a:r>
            <a:rPr lang="fr-FR" sz="1200" b="1" dirty="0"/>
            <a:t>se sociabiliser 17%-14%</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DBF209C-5342-7C49-A745-10A1F279DE7C}" type="parTrans" cxnId="{4C19930C-CBD3-A940-8E22-B42F0BD6A2C6}">
      <dgm:prSet/>
      <dgm:spPr/>
      <dgm:t>
        <a:bodyPr/>
        <a:lstStyle/>
        <a:p>
          <a:endParaRPr lang="fr-FR"/>
        </a:p>
      </dgm:t>
    </dgm:pt>
    <dgm:pt modelId="{06005781-47D0-7E4C-87CD-78B23E3990CE}" type="sibTrans" cxnId="{4C19930C-CBD3-A940-8E22-B42F0BD6A2C6}">
      <dgm:prSet/>
      <dgm:spPr/>
      <dgm:t>
        <a:bodyPr/>
        <a:lstStyle/>
        <a:p>
          <a:endParaRPr lang="fr-FR"/>
        </a:p>
      </dgm:t>
    </dgm:pt>
    <dgm:pt modelId="{8AED2A57-AE7B-0F4D-997B-D76952D4043A}" type="pres">
      <dgm:prSet presAssocID="{5838D346-B58C-D244-8434-B0EF8D0D9442}" presName="cycle" presStyleCnt="0">
        <dgm:presLayoutVars>
          <dgm:chMax val="1"/>
          <dgm:dir/>
          <dgm:animLvl val="ctr"/>
          <dgm:resizeHandles val="exact"/>
        </dgm:presLayoutVars>
      </dgm:prSet>
      <dgm:spPr/>
    </dgm:pt>
    <dgm:pt modelId="{3A55E332-0EB7-B745-B9D2-AB55D277C5EC}" type="pres">
      <dgm:prSet presAssocID="{FDCAB3A4-4AFE-5E40-8168-BCA4EB3DCDA2}" presName="centerShape" presStyleLbl="node0" presStyleIdx="0" presStyleCnt="1" custScaleX="125724" custScaleY="125724"/>
      <dgm:spPr/>
    </dgm:pt>
    <dgm:pt modelId="{10AEA508-A810-E449-AA70-C4708862DD0D}" type="pres">
      <dgm:prSet presAssocID="{A527F1A6-E245-AC47-849F-98B53C11831C}" presName="Name9" presStyleLbl="parChTrans1D2" presStyleIdx="0" presStyleCnt="9"/>
      <dgm:spPr/>
    </dgm:pt>
    <dgm:pt modelId="{FA09C111-1723-C447-8327-50C96D2CCC0D}" type="pres">
      <dgm:prSet presAssocID="{A527F1A6-E245-AC47-849F-98B53C11831C}" presName="connTx" presStyleLbl="parChTrans1D2" presStyleIdx="0" presStyleCnt="9"/>
      <dgm:spPr/>
    </dgm:pt>
    <dgm:pt modelId="{6CEE61A9-0CFB-EE43-A65D-3331398C0390}" type="pres">
      <dgm:prSet presAssocID="{B3030480-AFA7-0E48-A6EF-5015733F3FC0}" presName="node" presStyleLbl="node1" presStyleIdx="0" presStyleCnt="9">
        <dgm:presLayoutVars>
          <dgm:bulletEnabled val="1"/>
        </dgm:presLayoutVars>
      </dgm:prSet>
      <dgm:spPr/>
    </dgm:pt>
    <dgm:pt modelId="{C5972B6D-A37F-3D44-8019-506B4A183B79}" type="pres">
      <dgm:prSet presAssocID="{26BBD0A6-31B7-1541-9CE3-7A7D144801AD}" presName="Name9" presStyleLbl="parChTrans1D2" presStyleIdx="1" presStyleCnt="9"/>
      <dgm:spPr/>
    </dgm:pt>
    <dgm:pt modelId="{15A0B9ED-574A-0242-A229-DB60E3FF3D3B}" type="pres">
      <dgm:prSet presAssocID="{26BBD0A6-31B7-1541-9CE3-7A7D144801AD}" presName="connTx" presStyleLbl="parChTrans1D2" presStyleIdx="1" presStyleCnt="9"/>
      <dgm:spPr/>
    </dgm:pt>
    <dgm:pt modelId="{A37D7A08-B9CA-544A-8669-8DE4F4B1E11B}" type="pres">
      <dgm:prSet presAssocID="{C9349E37-9494-7D49-A567-E848101686A5}" presName="node" presStyleLbl="node1" presStyleIdx="1" presStyleCnt="9" custScaleX="118650" custScaleY="113470">
        <dgm:presLayoutVars>
          <dgm:bulletEnabled val="1"/>
        </dgm:presLayoutVars>
      </dgm:prSet>
      <dgm:spPr/>
    </dgm:pt>
    <dgm:pt modelId="{39B01876-AB1C-184A-B250-DE576BB72D8C}" type="pres">
      <dgm:prSet presAssocID="{C86F5FD6-5F41-C043-A3D3-70525F4505FB}" presName="Name9" presStyleLbl="parChTrans1D2" presStyleIdx="2" presStyleCnt="9"/>
      <dgm:spPr/>
    </dgm:pt>
    <dgm:pt modelId="{8C124984-69E0-D242-9033-F4E7E0DFD7AA}" type="pres">
      <dgm:prSet presAssocID="{C86F5FD6-5F41-C043-A3D3-70525F4505FB}" presName="connTx" presStyleLbl="parChTrans1D2" presStyleIdx="2" presStyleCnt="9"/>
      <dgm:spPr/>
    </dgm:pt>
    <dgm:pt modelId="{92F01D9E-81C2-2646-9468-D290F5A5BE44}" type="pres">
      <dgm:prSet presAssocID="{4487462A-31FD-DC44-9603-434437AA53A0}" presName="node" presStyleLbl="node1" presStyleIdx="2" presStyleCnt="9">
        <dgm:presLayoutVars>
          <dgm:bulletEnabled val="1"/>
        </dgm:presLayoutVars>
      </dgm:prSet>
      <dgm:spPr/>
    </dgm:pt>
    <dgm:pt modelId="{C9491CF7-F897-5041-9E03-03FAD27923F3}" type="pres">
      <dgm:prSet presAssocID="{E029C7BA-0242-E343-95B2-8A2F50059DA1}" presName="Name9" presStyleLbl="parChTrans1D2" presStyleIdx="3" presStyleCnt="9"/>
      <dgm:spPr/>
    </dgm:pt>
    <dgm:pt modelId="{AF6EC707-E1AD-9A47-BFA5-277D1A1883AE}" type="pres">
      <dgm:prSet presAssocID="{E029C7BA-0242-E343-95B2-8A2F50059DA1}" presName="connTx" presStyleLbl="parChTrans1D2" presStyleIdx="3" presStyleCnt="9"/>
      <dgm:spPr/>
    </dgm:pt>
    <dgm:pt modelId="{9849FBD7-31F1-E141-9CA9-8F530C4B7BDD}" type="pres">
      <dgm:prSet presAssocID="{C1C89B07-0664-214A-A908-6A556EA3B333}" presName="node" presStyleLbl="node1" presStyleIdx="3" presStyleCnt="9">
        <dgm:presLayoutVars>
          <dgm:bulletEnabled val="1"/>
        </dgm:presLayoutVars>
      </dgm:prSet>
      <dgm:spPr/>
    </dgm:pt>
    <dgm:pt modelId="{968AE548-462D-E84F-ADF8-70F76EF2E630}" type="pres">
      <dgm:prSet presAssocID="{19E47438-C73E-434B-BEED-41CEAE7B1FEF}" presName="Name9" presStyleLbl="parChTrans1D2" presStyleIdx="4" presStyleCnt="9"/>
      <dgm:spPr/>
    </dgm:pt>
    <dgm:pt modelId="{2DB4C2B7-8C20-844C-A84F-77785C5AE784}" type="pres">
      <dgm:prSet presAssocID="{19E47438-C73E-434B-BEED-41CEAE7B1FEF}" presName="connTx" presStyleLbl="parChTrans1D2" presStyleIdx="4" presStyleCnt="9"/>
      <dgm:spPr/>
    </dgm:pt>
    <dgm:pt modelId="{002C0B7C-03AC-794F-8917-0EA11480E844}" type="pres">
      <dgm:prSet presAssocID="{15F27621-37E5-2B4F-94F9-EF6F4E453139}" presName="node" presStyleLbl="node1" presStyleIdx="4" presStyleCnt="9">
        <dgm:presLayoutVars>
          <dgm:bulletEnabled val="1"/>
        </dgm:presLayoutVars>
      </dgm:prSet>
      <dgm:spPr/>
    </dgm:pt>
    <dgm:pt modelId="{B048ED10-B57F-3641-825D-98BA51C145E9}" type="pres">
      <dgm:prSet presAssocID="{1580F12E-742D-A946-BC54-027B31994E3A}" presName="Name9" presStyleLbl="parChTrans1D2" presStyleIdx="5" presStyleCnt="9"/>
      <dgm:spPr/>
    </dgm:pt>
    <dgm:pt modelId="{E68E1AE3-B288-C346-AEE1-58E217B971E4}" type="pres">
      <dgm:prSet presAssocID="{1580F12E-742D-A946-BC54-027B31994E3A}" presName="connTx" presStyleLbl="parChTrans1D2" presStyleIdx="5" presStyleCnt="9"/>
      <dgm:spPr/>
    </dgm:pt>
    <dgm:pt modelId="{80CC31A0-DE41-584E-BAC8-C8B7B48560F9}" type="pres">
      <dgm:prSet presAssocID="{E0494CDA-16DD-1E4A-8A30-6F74D7AC5967}" presName="node" presStyleLbl="node1" presStyleIdx="5" presStyleCnt="9">
        <dgm:presLayoutVars>
          <dgm:bulletEnabled val="1"/>
        </dgm:presLayoutVars>
      </dgm:prSet>
      <dgm:spPr/>
    </dgm:pt>
    <dgm:pt modelId="{CFC0609B-A86A-F64B-8AF4-FD770C1C802C}" type="pres">
      <dgm:prSet presAssocID="{7242FAEF-2C9D-D245-BE70-5FD49758A117}" presName="Name9" presStyleLbl="parChTrans1D2" presStyleIdx="6" presStyleCnt="9"/>
      <dgm:spPr/>
    </dgm:pt>
    <dgm:pt modelId="{87B0CE27-7C8F-9D43-881D-9A11AD572706}" type="pres">
      <dgm:prSet presAssocID="{7242FAEF-2C9D-D245-BE70-5FD49758A117}" presName="connTx" presStyleLbl="parChTrans1D2" presStyleIdx="6" presStyleCnt="9"/>
      <dgm:spPr/>
    </dgm:pt>
    <dgm:pt modelId="{4EC07A20-0B07-924D-BCD0-CD3C8A590849}" type="pres">
      <dgm:prSet presAssocID="{B719698E-82D3-3A48-8581-69FF56749459}" presName="node" presStyleLbl="node1" presStyleIdx="6" presStyleCnt="9">
        <dgm:presLayoutVars>
          <dgm:bulletEnabled val="1"/>
        </dgm:presLayoutVars>
      </dgm:prSet>
      <dgm:spPr/>
    </dgm:pt>
    <dgm:pt modelId="{0AFF69E8-1BF1-1D4A-81C9-D513DAABD60C}" type="pres">
      <dgm:prSet presAssocID="{26F9B93F-E8D0-3B48-98C9-03F23A23E599}" presName="Name9" presStyleLbl="parChTrans1D2" presStyleIdx="7" presStyleCnt="9"/>
      <dgm:spPr/>
    </dgm:pt>
    <dgm:pt modelId="{E6CC535E-7549-EB4F-8AD0-BF114DB87941}" type="pres">
      <dgm:prSet presAssocID="{26F9B93F-E8D0-3B48-98C9-03F23A23E599}" presName="connTx" presStyleLbl="parChTrans1D2" presStyleIdx="7" presStyleCnt="9"/>
      <dgm:spPr/>
    </dgm:pt>
    <dgm:pt modelId="{19D9EA66-A7ED-8848-9877-10FE2EC99861}" type="pres">
      <dgm:prSet presAssocID="{5FAB0BBA-8949-C84C-945F-21CDBC75CFC3}" presName="node" presStyleLbl="node1" presStyleIdx="7" presStyleCnt="9">
        <dgm:presLayoutVars>
          <dgm:bulletEnabled val="1"/>
        </dgm:presLayoutVars>
      </dgm:prSet>
      <dgm:spPr/>
    </dgm:pt>
    <dgm:pt modelId="{91B5E56B-760F-B142-A403-359F767709B0}" type="pres">
      <dgm:prSet presAssocID="{EDBF209C-5342-7C49-A745-10A1F279DE7C}" presName="Name9" presStyleLbl="parChTrans1D2" presStyleIdx="8" presStyleCnt="9"/>
      <dgm:spPr/>
    </dgm:pt>
    <dgm:pt modelId="{DFEF72F4-0DFD-9545-A480-DB9011EE6696}" type="pres">
      <dgm:prSet presAssocID="{EDBF209C-5342-7C49-A745-10A1F279DE7C}" presName="connTx" presStyleLbl="parChTrans1D2" presStyleIdx="8" presStyleCnt="9"/>
      <dgm:spPr/>
    </dgm:pt>
    <dgm:pt modelId="{2DC69D2C-4384-324E-96F1-6742462945EA}" type="pres">
      <dgm:prSet presAssocID="{AB3E8518-75F4-4C4D-BF2E-332FA1D6AC14}" presName="node" presStyleLbl="node1" presStyleIdx="8" presStyleCnt="9">
        <dgm:presLayoutVars>
          <dgm:bulletEnabled val="1"/>
        </dgm:presLayoutVars>
      </dgm:prSet>
      <dgm:spPr/>
    </dgm:pt>
  </dgm:ptLst>
  <dgm:cxnLst>
    <dgm:cxn modelId="{99B7A700-6E2A-714F-9C4E-3942D8EBFF72}" type="presOf" srcId="{5838D346-B58C-D244-8434-B0EF8D0D9442}" destId="{8AED2A57-AE7B-0F4D-997B-D76952D4043A}" srcOrd="0" destOrd="0" presId="urn:microsoft.com/office/officeart/2005/8/layout/radial1"/>
    <dgm:cxn modelId="{7678C802-7DB7-E540-A87E-9CB97470B54F}" type="presOf" srcId="{26F9B93F-E8D0-3B48-98C9-03F23A23E599}" destId="{E6CC535E-7549-EB4F-8AD0-BF114DB87941}" srcOrd="1" destOrd="0" presId="urn:microsoft.com/office/officeart/2005/8/layout/radial1"/>
    <dgm:cxn modelId="{08B9BF09-6A08-7D43-86E9-41BB8B3D09E7}" type="presOf" srcId="{E0494CDA-16DD-1E4A-8A30-6F74D7AC5967}" destId="{80CC31A0-DE41-584E-BAC8-C8B7B48560F9}" srcOrd="0" destOrd="0" presId="urn:microsoft.com/office/officeart/2005/8/layout/radial1"/>
    <dgm:cxn modelId="{4C19930C-CBD3-A940-8E22-B42F0BD6A2C6}" srcId="{FDCAB3A4-4AFE-5E40-8168-BCA4EB3DCDA2}" destId="{AB3E8518-75F4-4C4D-BF2E-332FA1D6AC14}" srcOrd="8" destOrd="0" parTransId="{EDBF209C-5342-7C49-A745-10A1F279DE7C}" sibTransId="{06005781-47D0-7E4C-87CD-78B23E3990CE}"/>
    <dgm:cxn modelId="{C8A7450F-EE8B-2B4D-98D1-48CABBE1D992}" srcId="{FDCAB3A4-4AFE-5E40-8168-BCA4EB3DCDA2}" destId="{C1C89B07-0664-214A-A908-6A556EA3B333}" srcOrd="3" destOrd="0" parTransId="{E029C7BA-0242-E343-95B2-8A2F50059DA1}" sibTransId="{CC89EDD2-1881-0740-B231-783C4ADD4BE8}"/>
    <dgm:cxn modelId="{4EA3E111-5D39-F44A-9158-E210CAFB6AEB}" type="presOf" srcId="{1580F12E-742D-A946-BC54-027B31994E3A}" destId="{E68E1AE3-B288-C346-AEE1-58E217B971E4}" srcOrd="1" destOrd="0" presId="urn:microsoft.com/office/officeart/2005/8/layout/radial1"/>
    <dgm:cxn modelId="{FC39F717-BB04-6642-A9CC-91807E9F5BA6}" type="presOf" srcId="{15F27621-37E5-2B4F-94F9-EF6F4E453139}" destId="{002C0B7C-03AC-794F-8917-0EA11480E844}" srcOrd="0" destOrd="0" presId="urn:microsoft.com/office/officeart/2005/8/layout/radial1"/>
    <dgm:cxn modelId="{22F0763D-C74D-454C-83EB-C4AD8CC66BF5}" srcId="{FDCAB3A4-4AFE-5E40-8168-BCA4EB3DCDA2}" destId="{E0494CDA-16DD-1E4A-8A30-6F74D7AC5967}" srcOrd="5" destOrd="0" parTransId="{1580F12E-742D-A946-BC54-027B31994E3A}" sibTransId="{2603EDC7-5D59-8E4F-A2B2-C8D49EB39BCF}"/>
    <dgm:cxn modelId="{C6E60041-DC56-C348-8367-10D89B123D76}" type="presOf" srcId="{B719698E-82D3-3A48-8581-69FF56749459}" destId="{4EC07A20-0B07-924D-BCD0-CD3C8A590849}" srcOrd="0" destOrd="0" presId="urn:microsoft.com/office/officeart/2005/8/layout/radial1"/>
    <dgm:cxn modelId="{2E61B54B-6C39-EE41-8D46-9AC512BB64D0}" type="presOf" srcId="{A527F1A6-E245-AC47-849F-98B53C11831C}" destId="{FA09C111-1723-C447-8327-50C96D2CCC0D}" srcOrd="1" destOrd="0" presId="urn:microsoft.com/office/officeart/2005/8/layout/radial1"/>
    <dgm:cxn modelId="{BD67B84B-E57F-1840-B676-5AA5C14B73EB}" type="presOf" srcId="{1580F12E-742D-A946-BC54-027B31994E3A}" destId="{B048ED10-B57F-3641-825D-98BA51C145E9}" srcOrd="0" destOrd="0" presId="urn:microsoft.com/office/officeart/2005/8/layout/radial1"/>
    <dgm:cxn modelId="{387B564F-5F44-A543-9845-3F586A93D30E}" type="presOf" srcId="{C86F5FD6-5F41-C043-A3D3-70525F4505FB}" destId="{39B01876-AB1C-184A-B250-DE576BB72D8C}" srcOrd="0" destOrd="0" presId="urn:microsoft.com/office/officeart/2005/8/layout/radial1"/>
    <dgm:cxn modelId="{227C2851-3F48-C246-AC5F-AC5B88989B2F}" type="presOf" srcId="{FDCAB3A4-4AFE-5E40-8168-BCA4EB3DCDA2}" destId="{3A55E332-0EB7-B745-B9D2-AB55D277C5EC}" srcOrd="0" destOrd="0" presId="urn:microsoft.com/office/officeart/2005/8/layout/radial1"/>
    <dgm:cxn modelId="{FEE53E54-83B4-2945-85A9-F883188DAFF0}" type="presOf" srcId="{B3030480-AFA7-0E48-A6EF-5015733F3FC0}" destId="{6CEE61A9-0CFB-EE43-A65D-3331398C0390}" srcOrd="0" destOrd="0" presId="urn:microsoft.com/office/officeart/2005/8/layout/radial1"/>
    <dgm:cxn modelId="{E24FDD59-2838-C441-A37E-C05370B26431}" type="presOf" srcId="{C9349E37-9494-7D49-A567-E848101686A5}" destId="{A37D7A08-B9CA-544A-8669-8DE4F4B1E11B}" srcOrd="0" destOrd="0" presId="urn:microsoft.com/office/officeart/2005/8/layout/radial1"/>
    <dgm:cxn modelId="{CB666861-18C2-464C-9056-AE63E96E2B41}" srcId="{5838D346-B58C-D244-8434-B0EF8D0D9442}" destId="{FDCAB3A4-4AFE-5E40-8168-BCA4EB3DCDA2}" srcOrd="0" destOrd="0" parTransId="{AFEFEC28-B89C-5649-9137-A70F99BB5196}" sibTransId="{510A2692-77F1-CA48-92D3-3A4A11A24A9C}"/>
    <dgm:cxn modelId="{A3B9346D-D1B6-C740-A21F-EB5604ACB167}" type="presOf" srcId="{26BBD0A6-31B7-1541-9CE3-7A7D144801AD}" destId="{15A0B9ED-574A-0242-A229-DB60E3FF3D3B}" srcOrd="1" destOrd="0" presId="urn:microsoft.com/office/officeart/2005/8/layout/radial1"/>
    <dgm:cxn modelId="{FF015071-9C5F-2D48-94E8-E85ADA072283}" type="presOf" srcId="{E029C7BA-0242-E343-95B2-8A2F50059DA1}" destId="{C9491CF7-F897-5041-9E03-03FAD27923F3}" srcOrd="0" destOrd="0" presId="urn:microsoft.com/office/officeart/2005/8/layout/radial1"/>
    <dgm:cxn modelId="{D6A3E080-14D8-0141-86AF-BE446C3B8F9B}" srcId="{FDCAB3A4-4AFE-5E40-8168-BCA4EB3DCDA2}" destId="{15F27621-37E5-2B4F-94F9-EF6F4E453139}" srcOrd="4" destOrd="0" parTransId="{19E47438-C73E-434B-BEED-41CEAE7B1FEF}" sibTransId="{2D20CE88-F4F8-AC45-9E13-761D7FE27BA1}"/>
    <dgm:cxn modelId="{0108C193-D5E6-AB45-8188-3535D2DC5249}" srcId="{FDCAB3A4-4AFE-5E40-8168-BCA4EB3DCDA2}" destId="{4487462A-31FD-DC44-9603-434437AA53A0}" srcOrd="2" destOrd="0" parTransId="{C86F5FD6-5F41-C043-A3D3-70525F4505FB}" sibTransId="{FD6CB415-1C0E-6745-8233-05773F7245C3}"/>
    <dgm:cxn modelId="{F5D7EC95-1D99-6A4D-8571-0B2EC436AE7A}" type="presOf" srcId="{EDBF209C-5342-7C49-A745-10A1F279DE7C}" destId="{91B5E56B-760F-B142-A403-359F767709B0}" srcOrd="0" destOrd="0" presId="urn:microsoft.com/office/officeart/2005/8/layout/radial1"/>
    <dgm:cxn modelId="{16A76B97-7C8B-9D4A-9B8D-7117F5B518EA}" type="presOf" srcId="{26F9B93F-E8D0-3B48-98C9-03F23A23E599}" destId="{0AFF69E8-1BF1-1D4A-81C9-D513DAABD60C}" srcOrd="0" destOrd="0" presId="urn:microsoft.com/office/officeart/2005/8/layout/radial1"/>
    <dgm:cxn modelId="{B7E2719A-C90A-E740-B566-6B849B9E0CD3}" type="presOf" srcId="{AB3E8518-75F4-4C4D-BF2E-332FA1D6AC14}" destId="{2DC69D2C-4384-324E-96F1-6742462945EA}" srcOrd="0" destOrd="0" presId="urn:microsoft.com/office/officeart/2005/8/layout/radial1"/>
    <dgm:cxn modelId="{1579959A-4AD1-4343-8975-E5DA199D308D}" srcId="{FDCAB3A4-4AFE-5E40-8168-BCA4EB3DCDA2}" destId="{C9349E37-9494-7D49-A567-E848101686A5}" srcOrd="1" destOrd="0" parTransId="{26BBD0A6-31B7-1541-9CE3-7A7D144801AD}" sibTransId="{289738E9-BEEE-D443-9F1E-778A5CE6566B}"/>
    <dgm:cxn modelId="{33E0C49A-FA6B-5744-AB12-B9EBD6FF2AF7}" type="presOf" srcId="{19E47438-C73E-434B-BEED-41CEAE7B1FEF}" destId="{2DB4C2B7-8C20-844C-A84F-77785C5AE784}" srcOrd="1" destOrd="0" presId="urn:microsoft.com/office/officeart/2005/8/layout/radial1"/>
    <dgm:cxn modelId="{45BB51A2-69E7-6746-A3FB-BB84CF818A69}" type="presOf" srcId="{7242FAEF-2C9D-D245-BE70-5FD49758A117}" destId="{CFC0609B-A86A-F64B-8AF4-FD770C1C802C}" srcOrd="0" destOrd="0" presId="urn:microsoft.com/office/officeart/2005/8/layout/radial1"/>
    <dgm:cxn modelId="{E0DD20A3-562F-014E-ACB6-2997F20808D7}" type="presOf" srcId="{C86F5FD6-5F41-C043-A3D3-70525F4505FB}" destId="{8C124984-69E0-D242-9033-F4E7E0DFD7AA}" srcOrd="1" destOrd="0" presId="urn:microsoft.com/office/officeart/2005/8/layout/radial1"/>
    <dgm:cxn modelId="{0FD736B4-DA4E-DD46-9A8B-777028D25253}" srcId="{FDCAB3A4-4AFE-5E40-8168-BCA4EB3DCDA2}" destId="{5FAB0BBA-8949-C84C-945F-21CDBC75CFC3}" srcOrd="7" destOrd="0" parTransId="{26F9B93F-E8D0-3B48-98C9-03F23A23E599}" sibTransId="{D29DCFFE-F6FB-6549-B97D-973E0C1EF78B}"/>
    <dgm:cxn modelId="{F21EA9B5-5BDB-9746-8DC5-C00AFCEA618C}" type="presOf" srcId="{5FAB0BBA-8949-C84C-945F-21CDBC75CFC3}" destId="{19D9EA66-A7ED-8848-9877-10FE2EC99861}" srcOrd="0" destOrd="0" presId="urn:microsoft.com/office/officeart/2005/8/layout/radial1"/>
    <dgm:cxn modelId="{071A25B6-FA1B-9B4C-9B9F-356237533A56}" type="presOf" srcId="{26BBD0A6-31B7-1541-9CE3-7A7D144801AD}" destId="{C5972B6D-A37F-3D44-8019-506B4A183B79}" srcOrd="0" destOrd="0" presId="urn:microsoft.com/office/officeart/2005/8/layout/radial1"/>
    <dgm:cxn modelId="{AF4145C5-0D8D-7845-B92A-BE99DC7D0C22}" type="presOf" srcId="{7242FAEF-2C9D-D245-BE70-5FD49758A117}" destId="{87B0CE27-7C8F-9D43-881D-9A11AD572706}" srcOrd="1" destOrd="0" presId="urn:microsoft.com/office/officeart/2005/8/layout/radial1"/>
    <dgm:cxn modelId="{749628D1-F2CD-3444-8669-CA4FEDB604D4}" srcId="{FDCAB3A4-4AFE-5E40-8168-BCA4EB3DCDA2}" destId="{B719698E-82D3-3A48-8581-69FF56749459}" srcOrd="6" destOrd="0" parTransId="{7242FAEF-2C9D-D245-BE70-5FD49758A117}" sibTransId="{86B7D789-0BA8-A047-B825-F0D69B22E053}"/>
    <dgm:cxn modelId="{62F3FEDB-29AA-DB4E-ABBB-B417B6B00485}" type="presOf" srcId="{C1C89B07-0664-214A-A908-6A556EA3B333}" destId="{9849FBD7-31F1-E141-9CA9-8F530C4B7BDD}" srcOrd="0" destOrd="0" presId="urn:microsoft.com/office/officeart/2005/8/layout/radial1"/>
    <dgm:cxn modelId="{A55D10E6-5E73-D54A-9ADE-D5F80B639024}" type="presOf" srcId="{E029C7BA-0242-E343-95B2-8A2F50059DA1}" destId="{AF6EC707-E1AD-9A47-BFA5-277D1A1883AE}" srcOrd="1" destOrd="0" presId="urn:microsoft.com/office/officeart/2005/8/layout/radial1"/>
    <dgm:cxn modelId="{893885E7-8617-FB4D-B3C4-A275DE882D41}" type="presOf" srcId="{19E47438-C73E-434B-BEED-41CEAE7B1FEF}" destId="{968AE548-462D-E84F-ADF8-70F76EF2E630}" srcOrd="0" destOrd="0" presId="urn:microsoft.com/office/officeart/2005/8/layout/radial1"/>
    <dgm:cxn modelId="{FE8136EA-9426-414C-8114-2E8D52CA5E88}" type="presOf" srcId="{A527F1A6-E245-AC47-849F-98B53C11831C}" destId="{10AEA508-A810-E449-AA70-C4708862DD0D}" srcOrd="0" destOrd="0" presId="urn:microsoft.com/office/officeart/2005/8/layout/radial1"/>
    <dgm:cxn modelId="{C1CEBBEC-43EB-1A4D-BCDB-271FEE528682}" type="presOf" srcId="{EDBF209C-5342-7C49-A745-10A1F279DE7C}" destId="{DFEF72F4-0DFD-9545-A480-DB9011EE6696}" srcOrd="1" destOrd="0" presId="urn:microsoft.com/office/officeart/2005/8/layout/radial1"/>
    <dgm:cxn modelId="{008A19F1-7428-BC41-93F0-EE0B088FA3D9}" type="presOf" srcId="{4487462A-31FD-DC44-9603-434437AA53A0}" destId="{92F01D9E-81C2-2646-9468-D290F5A5BE44}" srcOrd="0" destOrd="0" presId="urn:microsoft.com/office/officeart/2005/8/layout/radial1"/>
    <dgm:cxn modelId="{6EC5C8FB-4A1D-0F40-9910-11F4A2F50613}" srcId="{FDCAB3A4-4AFE-5E40-8168-BCA4EB3DCDA2}" destId="{B3030480-AFA7-0E48-A6EF-5015733F3FC0}" srcOrd="0" destOrd="0" parTransId="{A527F1A6-E245-AC47-849F-98B53C11831C}" sibTransId="{4EBA114C-4E09-0041-B327-D5AEAEB5724D}"/>
    <dgm:cxn modelId="{C908E25F-B999-AF43-8A96-CA70D883342F}" type="presParOf" srcId="{8AED2A57-AE7B-0F4D-997B-D76952D4043A}" destId="{3A55E332-0EB7-B745-B9D2-AB55D277C5EC}" srcOrd="0" destOrd="0" presId="urn:microsoft.com/office/officeart/2005/8/layout/radial1"/>
    <dgm:cxn modelId="{F3BD777F-AD85-DD40-9DE3-608D8778AC42}" type="presParOf" srcId="{8AED2A57-AE7B-0F4D-997B-D76952D4043A}" destId="{10AEA508-A810-E449-AA70-C4708862DD0D}" srcOrd="1" destOrd="0" presId="urn:microsoft.com/office/officeart/2005/8/layout/radial1"/>
    <dgm:cxn modelId="{C976A23C-68C1-5A4B-8D55-747C5DC72D68}" type="presParOf" srcId="{10AEA508-A810-E449-AA70-C4708862DD0D}" destId="{FA09C111-1723-C447-8327-50C96D2CCC0D}" srcOrd="0" destOrd="0" presId="urn:microsoft.com/office/officeart/2005/8/layout/radial1"/>
    <dgm:cxn modelId="{72F99BCE-4CE2-8B4F-8A1A-EB4316901EF9}" type="presParOf" srcId="{8AED2A57-AE7B-0F4D-997B-D76952D4043A}" destId="{6CEE61A9-0CFB-EE43-A65D-3331398C0390}" srcOrd="2" destOrd="0" presId="urn:microsoft.com/office/officeart/2005/8/layout/radial1"/>
    <dgm:cxn modelId="{823E4076-E89D-034E-9D45-409DB2ECFADC}" type="presParOf" srcId="{8AED2A57-AE7B-0F4D-997B-D76952D4043A}" destId="{C5972B6D-A37F-3D44-8019-506B4A183B79}" srcOrd="3" destOrd="0" presId="urn:microsoft.com/office/officeart/2005/8/layout/radial1"/>
    <dgm:cxn modelId="{2A6A37B7-DA8A-FE49-9A0B-E0C725FBEF7B}" type="presParOf" srcId="{C5972B6D-A37F-3D44-8019-506B4A183B79}" destId="{15A0B9ED-574A-0242-A229-DB60E3FF3D3B}" srcOrd="0" destOrd="0" presId="urn:microsoft.com/office/officeart/2005/8/layout/radial1"/>
    <dgm:cxn modelId="{FF1A89E5-339D-D941-8C70-8F5D9AD53E82}" type="presParOf" srcId="{8AED2A57-AE7B-0F4D-997B-D76952D4043A}" destId="{A37D7A08-B9CA-544A-8669-8DE4F4B1E11B}" srcOrd="4" destOrd="0" presId="urn:microsoft.com/office/officeart/2005/8/layout/radial1"/>
    <dgm:cxn modelId="{2DFB8CD9-5ECD-8145-B721-6A8F3793B7E4}" type="presParOf" srcId="{8AED2A57-AE7B-0F4D-997B-D76952D4043A}" destId="{39B01876-AB1C-184A-B250-DE576BB72D8C}" srcOrd="5" destOrd="0" presId="urn:microsoft.com/office/officeart/2005/8/layout/radial1"/>
    <dgm:cxn modelId="{CBBC01AE-049B-7E45-B8EA-2B91DE743264}" type="presParOf" srcId="{39B01876-AB1C-184A-B250-DE576BB72D8C}" destId="{8C124984-69E0-D242-9033-F4E7E0DFD7AA}" srcOrd="0" destOrd="0" presId="urn:microsoft.com/office/officeart/2005/8/layout/radial1"/>
    <dgm:cxn modelId="{DCD174D2-E3E6-6043-B7A8-F0F512486CB9}" type="presParOf" srcId="{8AED2A57-AE7B-0F4D-997B-D76952D4043A}" destId="{92F01D9E-81C2-2646-9468-D290F5A5BE44}" srcOrd="6" destOrd="0" presId="urn:microsoft.com/office/officeart/2005/8/layout/radial1"/>
    <dgm:cxn modelId="{C99A19AC-04B4-034A-975C-402E96D19E32}" type="presParOf" srcId="{8AED2A57-AE7B-0F4D-997B-D76952D4043A}" destId="{C9491CF7-F897-5041-9E03-03FAD27923F3}" srcOrd="7" destOrd="0" presId="urn:microsoft.com/office/officeart/2005/8/layout/radial1"/>
    <dgm:cxn modelId="{F177522F-C2A6-274A-916C-68E7D6C470A7}" type="presParOf" srcId="{C9491CF7-F897-5041-9E03-03FAD27923F3}" destId="{AF6EC707-E1AD-9A47-BFA5-277D1A1883AE}" srcOrd="0" destOrd="0" presId="urn:microsoft.com/office/officeart/2005/8/layout/radial1"/>
    <dgm:cxn modelId="{29359E43-DB61-BA4A-AFCF-5721FC3ACFC3}" type="presParOf" srcId="{8AED2A57-AE7B-0F4D-997B-D76952D4043A}" destId="{9849FBD7-31F1-E141-9CA9-8F530C4B7BDD}" srcOrd="8" destOrd="0" presId="urn:microsoft.com/office/officeart/2005/8/layout/radial1"/>
    <dgm:cxn modelId="{6BFA1172-0F6B-5F41-93C6-678628E96D16}" type="presParOf" srcId="{8AED2A57-AE7B-0F4D-997B-D76952D4043A}" destId="{968AE548-462D-E84F-ADF8-70F76EF2E630}" srcOrd="9" destOrd="0" presId="urn:microsoft.com/office/officeart/2005/8/layout/radial1"/>
    <dgm:cxn modelId="{097CAA12-1257-E341-91F7-09A372424730}" type="presParOf" srcId="{968AE548-462D-E84F-ADF8-70F76EF2E630}" destId="{2DB4C2B7-8C20-844C-A84F-77785C5AE784}" srcOrd="0" destOrd="0" presId="urn:microsoft.com/office/officeart/2005/8/layout/radial1"/>
    <dgm:cxn modelId="{8E554689-802C-E74A-A093-F45488717D99}" type="presParOf" srcId="{8AED2A57-AE7B-0F4D-997B-D76952D4043A}" destId="{002C0B7C-03AC-794F-8917-0EA11480E844}" srcOrd="10" destOrd="0" presId="urn:microsoft.com/office/officeart/2005/8/layout/radial1"/>
    <dgm:cxn modelId="{15D790E1-105A-FB4E-89B1-C8A3E9C33E55}" type="presParOf" srcId="{8AED2A57-AE7B-0F4D-997B-D76952D4043A}" destId="{B048ED10-B57F-3641-825D-98BA51C145E9}" srcOrd="11" destOrd="0" presId="urn:microsoft.com/office/officeart/2005/8/layout/radial1"/>
    <dgm:cxn modelId="{4CFB7DA1-7A85-514C-93F9-AD06EED6494A}" type="presParOf" srcId="{B048ED10-B57F-3641-825D-98BA51C145E9}" destId="{E68E1AE3-B288-C346-AEE1-58E217B971E4}" srcOrd="0" destOrd="0" presId="urn:microsoft.com/office/officeart/2005/8/layout/radial1"/>
    <dgm:cxn modelId="{8698FE45-B8EA-DF44-8521-34584DAAC8E5}" type="presParOf" srcId="{8AED2A57-AE7B-0F4D-997B-D76952D4043A}" destId="{80CC31A0-DE41-584E-BAC8-C8B7B48560F9}" srcOrd="12" destOrd="0" presId="urn:microsoft.com/office/officeart/2005/8/layout/radial1"/>
    <dgm:cxn modelId="{A2BAB468-13C0-2A4E-B369-B495C999178F}" type="presParOf" srcId="{8AED2A57-AE7B-0F4D-997B-D76952D4043A}" destId="{CFC0609B-A86A-F64B-8AF4-FD770C1C802C}" srcOrd="13" destOrd="0" presId="urn:microsoft.com/office/officeart/2005/8/layout/radial1"/>
    <dgm:cxn modelId="{3533A978-BA65-AB4A-AE49-5CE146BCA659}" type="presParOf" srcId="{CFC0609B-A86A-F64B-8AF4-FD770C1C802C}" destId="{87B0CE27-7C8F-9D43-881D-9A11AD572706}" srcOrd="0" destOrd="0" presId="urn:microsoft.com/office/officeart/2005/8/layout/radial1"/>
    <dgm:cxn modelId="{97895502-4663-3A47-946E-D5D9AB459B08}" type="presParOf" srcId="{8AED2A57-AE7B-0F4D-997B-D76952D4043A}" destId="{4EC07A20-0B07-924D-BCD0-CD3C8A590849}" srcOrd="14" destOrd="0" presId="urn:microsoft.com/office/officeart/2005/8/layout/radial1"/>
    <dgm:cxn modelId="{35E4830C-CCF5-2741-83A5-C0614C72E4A1}" type="presParOf" srcId="{8AED2A57-AE7B-0F4D-997B-D76952D4043A}" destId="{0AFF69E8-1BF1-1D4A-81C9-D513DAABD60C}" srcOrd="15" destOrd="0" presId="urn:microsoft.com/office/officeart/2005/8/layout/radial1"/>
    <dgm:cxn modelId="{1F5455F1-D1E9-6641-A292-0FA23820C204}" type="presParOf" srcId="{0AFF69E8-1BF1-1D4A-81C9-D513DAABD60C}" destId="{E6CC535E-7549-EB4F-8AD0-BF114DB87941}" srcOrd="0" destOrd="0" presId="urn:microsoft.com/office/officeart/2005/8/layout/radial1"/>
    <dgm:cxn modelId="{27F93777-E9ED-AC49-87C4-484DC826A9E0}" type="presParOf" srcId="{8AED2A57-AE7B-0F4D-997B-D76952D4043A}" destId="{19D9EA66-A7ED-8848-9877-10FE2EC99861}" srcOrd="16" destOrd="0" presId="urn:microsoft.com/office/officeart/2005/8/layout/radial1"/>
    <dgm:cxn modelId="{56B5294B-F730-064B-B922-867F5ED4ED0D}" type="presParOf" srcId="{8AED2A57-AE7B-0F4D-997B-D76952D4043A}" destId="{91B5E56B-760F-B142-A403-359F767709B0}" srcOrd="17" destOrd="0" presId="urn:microsoft.com/office/officeart/2005/8/layout/radial1"/>
    <dgm:cxn modelId="{7FAA1B80-3EF9-4542-853B-E1687BE911F6}" type="presParOf" srcId="{91B5E56B-760F-B142-A403-359F767709B0}" destId="{DFEF72F4-0DFD-9545-A480-DB9011EE6696}" srcOrd="0" destOrd="0" presId="urn:microsoft.com/office/officeart/2005/8/layout/radial1"/>
    <dgm:cxn modelId="{6D122D85-51AC-F34D-81D4-5E2ACFFE812C}" type="presParOf" srcId="{8AED2A57-AE7B-0F4D-997B-D76952D4043A}" destId="{2DC69D2C-4384-324E-96F1-6742462945EA}" srcOrd="18"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8AB1F-904F-4196-BE11-F3CBF129A571}">
      <dsp:nvSpPr>
        <dsp:cNvPr id="0" name=""/>
        <dsp:cNvSpPr/>
      </dsp:nvSpPr>
      <dsp:spPr>
        <a:xfrm>
          <a:off x="0" y="588"/>
          <a:ext cx="5733664" cy="1377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0E044-EEF5-4AD6-9150-6AFB19DD8691}">
      <dsp:nvSpPr>
        <dsp:cNvPr id="0" name=""/>
        <dsp:cNvSpPr/>
      </dsp:nvSpPr>
      <dsp:spPr>
        <a:xfrm>
          <a:off x="416602" y="310458"/>
          <a:ext cx="757458" cy="7574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4272B-F991-431A-8E5A-77C1D83A67C4}">
      <dsp:nvSpPr>
        <dsp:cNvPr id="0" name=""/>
        <dsp:cNvSpPr/>
      </dsp:nvSpPr>
      <dsp:spPr>
        <a:xfrm>
          <a:off x="1590663" y="588"/>
          <a:ext cx="4143000" cy="1377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53" tIns="145753" rIns="145753" bIns="145753" numCol="1" spcCol="1270" anchor="ctr" anchorCtr="0">
          <a:noAutofit/>
        </a:bodyPr>
        <a:lstStyle/>
        <a:p>
          <a:pPr marL="0" lvl="0" indent="0" algn="l" defTabSz="844550">
            <a:lnSpc>
              <a:spcPct val="100000"/>
            </a:lnSpc>
            <a:spcBef>
              <a:spcPct val="0"/>
            </a:spcBef>
            <a:spcAft>
              <a:spcPct val="35000"/>
            </a:spcAft>
            <a:buNone/>
          </a:pPr>
          <a:r>
            <a:rPr lang="fr-FR" sz="1900" kern="1200" dirty="0"/>
            <a:t>Commande</a:t>
          </a:r>
          <a:r>
            <a:rPr lang="fr-FR" sz="1900" kern="1200" baseline="0" dirty="0"/>
            <a:t> Faculté de droit </a:t>
          </a:r>
          <a:br>
            <a:rPr lang="fr-FR" sz="1900" kern="1200" baseline="0" dirty="0"/>
          </a:br>
          <a:r>
            <a:rPr lang="fr-FR" sz="1900" kern="1200" baseline="0" dirty="0"/>
            <a:t>= réponse au bonus parrainage AMU</a:t>
          </a:r>
          <a:endParaRPr lang="en-US" sz="1900" kern="1200" dirty="0"/>
        </a:p>
      </dsp:txBody>
      <dsp:txXfrm>
        <a:off x="1590663" y="588"/>
        <a:ext cx="4143000" cy="1377197"/>
      </dsp:txXfrm>
    </dsp:sp>
    <dsp:sp modelId="{958E17B7-2976-4926-9037-55F5D85082F5}">
      <dsp:nvSpPr>
        <dsp:cNvPr id="0" name=""/>
        <dsp:cNvSpPr/>
      </dsp:nvSpPr>
      <dsp:spPr>
        <a:xfrm>
          <a:off x="0" y="1722085"/>
          <a:ext cx="5733664" cy="1377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EAA33-558E-427A-BD4F-8B8B49557303}">
      <dsp:nvSpPr>
        <dsp:cNvPr id="0" name=""/>
        <dsp:cNvSpPr/>
      </dsp:nvSpPr>
      <dsp:spPr>
        <a:xfrm>
          <a:off x="416602" y="2031955"/>
          <a:ext cx="757458" cy="7574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A8D06-53AB-4604-A132-65D4AF81A8D1}">
      <dsp:nvSpPr>
        <dsp:cNvPr id="0" name=""/>
        <dsp:cNvSpPr/>
      </dsp:nvSpPr>
      <dsp:spPr>
        <a:xfrm>
          <a:off x="1590663" y="1722085"/>
          <a:ext cx="4143000" cy="1377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53" tIns="145753" rIns="145753" bIns="145753" numCol="1" spcCol="1270" anchor="ctr" anchorCtr="0">
          <a:noAutofit/>
        </a:bodyPr>
        <a:lstStyle/>
        <a:p>
          <a:pPr marL="0" lvl="0" indent="0" algn="l" defTabSz="844550">
            <a:lnSpc>
              <a:spcPct val="100000"/>
            </a:lnSpc>
            <a:spcBef>
              <a:spcPct val="0"/>
            </a:spcBef>
            <a:spcAft>
              <a:spcPct val="35000"/>
            </a:spcAft>
            <a:buNone/>
          </a:pPr>
          <a:r>
            <a:rPr lang="fr-FR" sz="1900" b="1" kern="1200" baseline="0" dirty="0"/>
            <a:t>Objectif</a:t>
          </a:r>
          <a:r>
            <a:rPr lang="fr-FR" sz="1900" kern="1200" baseline="0" dirty="0"/>
            <a:t> : Gestion automatisée d'une masse d'étudiants en distanciel dans le cadre de l'engagement étudiant</a:t>
          </a:r>
          <a:endParaRPr lang="en-US" sz="1900" kern="1200" dirty="0"/>
        </a:p>
      </dsp:txBody>
      <dsp:txXfrm>
        <a:off x="1590663" y="1722085"/>
        <a:ext cx="4143000" cy="1377197"/>
      </dsp:txXfrm>
    </dsp:sp>
    <dsp:sp modelId="{86290B02-2B4D-4EA1-9B96-FF153EB4308E}">
      <dsp:nvSpPr>
        <dsp:cNvPr id="0" name=""/>
        <dsp:cNvSpPr/>
      </dsp:nvSpPr>
      <dsp:spPr>
        <a:xfrm>
          <a:off x="0" y="3443582"/>
          <a:ext cx="5733664" cy="1377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3FA049-3E36-41FD-B4CA-2943E75BDE0C}">
      <dsp:nvSpPr>
        <dsp:cNvPr id="0" name=""/>
        <dsp:cNvSpPr/>
      </dsp:nvSpPr>
      <dsp:spPr>
        <a:xfrm>
          <a:off x="416602" y="3753452"/>
          <a:ext cx="757458" cy="7574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65C51-6EAB-4160-AE1A-AC709F2D2E18}">
      <dsp:nvSpPr>
        <dsp:cNvPr id="0" name=""/>
        <dsp:cNvSpPr/>
      </dsp:nvSpPr>
      <dsp:spPr>
        <a:xfrm>
          <a:off x="1590663" y="3443582"/>
          <a:ext cx="4143000" cy="1377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53" tIns="145753" rIns="145753" bIns="145753" numCol="1" spcCol="1270" anchor="ctr" anchorCtr="0">
          <a:noAutofit/>
        </a:bodyPr>
        <a:lstStyle/>
        <a:p>
          <a:pPr marL="0" lvl="0" indent="0" algn="l" defTabSz="844550">
            <a:lnSpc>
              <a:spcPct val="100000"/>
            </a:lnSpc>
            <a:spcBef>
              <a:spcPct val="0"/>
            </a:spcBef>
            <a:spcAft>
              <a:spcPct val="35000"/>
            </a:spcAft>
            <a:buNone/>
          </a:pPr>
          <a:r>
            <a:rPr lang="fr-FR" sz="1900" kern="1200" baseline="0" dirty="0"/>
            <a:t>Plus de 1000 dossiers </a:t>
          </a:r>
          <a:br>
            <a:rPr lang="fr-FR" sz="1900" kern="1200" baseline="0" dirty="0"/>
          </a:br>
          <a:r>
            <a:rPr lang="fr-FR" sz="1900" kern="1200" baseline="0" dirty="0"/>
            <a:t>à réceptionner et évaluer</a:t>
          </a:r>
          <a:endParaRPr lang="en-US" sz="1900" kern="1200" dirty="0"/>
        </a:p>
      </dsp:txBody>
      <dsp:txXfrm>
        <a:off x="1590663" y="3443582"/>
        <a:ext cx="4143000" cy="13771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6D6F7-341A-604A-9017-28FB928187C1}">
      <dsp:nvSpPr>
        <dsp:cNvPr id="0" name=""/>
        <dsp:cNvSpPr/>
      </dsp:nvSpPr>
      <dsp:spPr>
        <a:xfrm>
          <a:off x="0" y="65660"/>
          <a:ext cx="5734050" cy="1704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dirty="0"/>
            <a:t>« Accompagnateur de personnes dans un nouvel environnement »</a:t>
          </a:r>
          <a:br>
            <a:rPr lang="fr-FR" sz="3000" kern="1200" dirty="0"/>
          </a:br>
          <a:r>
            <a:rPr lang="fr-FR" sz="3000" kern="1200" dirty="0"/>
            <a:t>+ preuves de parrainage</a:t>
          </a:r>
          <a:endParaRPr lang="en-US" sz="3000" kern="1200" dirty="0"/>
        </a:p>
      </dsp:txBody>
      <dsp:txXfrm>
        <a:off x="83216" y="148876"/>
        <a:ext cx="5567618" cy="1538258"/>
      </dsp:txXfrm>
    </dsp:sp>
    <dsp:sp modelId="{864FC4D5-074D-A547-A2A4-C16ED5531A6E}">
      <dsp:nvSpPr>
        <dsp:cNvPr id="0" name=""/>
        <dsp:cNvSpPr/>
      </dsp:nvSpPr>
      <dsp:spPr>
        <a:xfrm>
          <a:off x="0" y="1770350"/>
          <a:ext cx="5734050" cy="2985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05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fr-FR" sz="2300" kern="1200" dirty="0"/>
            <a:t>3 niveaux :</a:t>
          </a:r>
          <a:endParaRPr lang="en-US" sz="2300" kern="1200" dirty="0"/>
        </a:p>
        <a:p>
          <a:pPr marL="457200" lvl="2" indent="-228600" algn="l" defTabSz="1022350">
            <a:lnSpc>
              <a:spcPct val="90000"/>
            </a:lnSpc>
            <a:spcBef>
              <a:spcPct val="0"/>
            </a:spcBef>
            <a:spcAft>
              <a:spcPct val="20000"/>
            </a:spcAft>
            <a:buChar char="•"/>
          </a:pPr>
          <a:r>
            <a:rPr lang="fr-FR" sz="2300" kern="1200" dirty="0"/>
            <a:t>« Je teste » (chaque semestre)</a:t>
          </a:r>
          <a:endParaRPr lang="en-US" sz="2300" kern="1200" dirty="0"/>
        </a:p>
        <a:p>
          <a:pPr marL="457200" lvl="2" indent="-228600" algn="l" defTabSz="1022350">
            <a:lnSpc>
              <a:spcPct val="90000"/>
            </a:lnSpc>
            <a:spcBef>
              <a:spcPct val="0"/>
            </a:spcBef>
            <a:spcAft>
              <a:spcPct val="20000"/>
            </a:spcAft>
            <a:buChar char="•"/>
          </a:pPr>
          <a:r>
            <a:rPr lang="fr-FR" sz="2300" kern="1200" dirty="0"/>
            <a:t>« Je parraine » (= 3 Je teste)</a:t>
          </a:r>
          <a:endParaRPr lang="en-US" sz="2300" kern="1200" dirty="0"/>
        </a:p>
        <a:p>
          <a:pPr marL="457200" lvl="2" indent="-228600" algn="l" defTabSz="1022350">
            <a:lnSpc>
              <a:spcPct val="90000"/>
            </a:lnSpc>
            <a:spcBef>
              <a:spcPct val="0"/>
            </a:spcBef>
            <a:spcAft>
              <a:spcPct val="20000"/>
            </a:spcAft>
            <a:buChar char="•"/>
          </a:pPr>
          <a:r>
            <a:rPr lang="fr-FR" sz="2300" kern="1200" dirty="0"/>
            <a:t>« Grade vérifié : Parrain – Marraine »</a:t>
          </a:r>
          <a:endParaRPr lang="en-US" sz="2300" kern="1200" dirty="0"/>
        </a:p>
        <a:p>
          <a:pPr marL="228600" lvl="1" indent="-228600" algn="l" defTabSz="1022350">
            <a:lnSpc>
              <a:spcPct val="90000"/>
            </a:lnSpc>
            <a:spcBef>
              <a:spcPct val="0"/>
            </a:spcBef>
            <a:spcAft>
              <a:spcPct val="20000"/>
            </a:spcAft>
            <a:buChar char="•"/>
          </a:pPr>
          <a:r>
            <a:rPr lang="fr-FR" sz="2300" kern="1200" dirty="0"/>
            <a:t>Choix de demande de badge par l’étudiant</a:t>
          </a:r>
          <a:endParaRPr lang="en-US" sz="2300" kern="1200" dirty="0"/>
        </a:p>
        <a:p>
          <a:pPr marL="457200" lvl="2" indent="-228600" algn="l" defTabSz="1022350">
            <a:lnSpc>
              <a:spcPct val="90000"/>
            </a:lnSpc>
            <a:spcBef>
              <a:spcPct val="0"/>
            </a:spcBef>
            <a:spcAft>
              <a:spcPct val="20000"/>
            </a:spcAft>
            <a:buChar char="•"/>
          </a:pPr>
          <a:r>
            <a:rPr lang="fr-FR" sz="2300" kern="1200" dirty="0"/>
            <a:t>Demande pour l’entrée en master (plateforme « </a:t>
          </a:r>
          <a:r>
            <a:rPr lang="fr-FR" sz="2300" kern="1200" dirty="0" err="1"/>
            <a:t>monmaster</a:t>
          </a:r>
          <a:r>
            <a:rPr lang="fr-FR" sz="2300" kern="1200" dirty="0"/>
            <a:t> »)</a:t>
          </a:r>
          <a:endParaRPr lang="en-US" sz="2300" kern="1200" dirty="0"/>
        </a:p>
      </dsp:txBody>
      <dsp:txXfrm>
        <a:off x="0" y="1770350"/>
        <a:ext cx="5734050" cy="2985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B50B5-E81B-4645-AEB4-E0E55BDC312C}">
      <dsp:nvSpPr>
        <dsp:cNvPr id="0" name=""/>
        <dsp:cNvSpPr/>
      </dsp:nvSpPr>
      <dsp:spPr>
        <a:xfrm>
          <a:off x="0" y="58652"/>
          <a:ext cx="5425035" cy="18632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1BD49-1CA6-4E1E-B45D-9308159E67F9}">
      <dsp:nvSpPr>
        <dsp:cNvPr id="0" name=""/>
        <dsp:cNvSpPr/>
      </dsp:nvSpPr>
      <dsp:spPr>
        <a:xfrm>
          <a:off x="430215" y="599173"/>
          <a:ext cx="783740" cy="782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7BCCF-5345-4E12-9599-92FAC83F9357}">
      <dsp:nvSpPr>
        <dsp:cNvPr id="0" name=""/>
        <dsp:cNvSpPr/>
      </dsp:nvSpPr>
      <dsp:spPr>
        <a:xfrm>
          <a:off x="1644171" y="279178"/>
          <a:ext cx="3777648" cy="142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663" tIns="150663" rIns="150663" bIns="150663" numCol="1" spcCol="1270" anchor="ctr" anchorCtr="0">
          <a:noAutofit/>
        </a:bodyPr>
        <a:lstStyle/>
        <a:p>
          <a:pPr marL="0" lvl="0" indent="0" algn="l" defTabSz="800100">
            <a:lnSpc>
              <a:spcPct val="100000"/>
            </a:lnSpc>
            <a:spcBef>
              <a:spcPct val="0"/>
            </a:spcBef>
            <a:spcAft>
              <a:spcPct val="35000"/>
            </a:spcAft>
            <a:buNone/>
          </a:pPr>
          <a:r>
            <a:rPr lang="fr-FR" sz="1800" b="1" kern="1200" baseline="0" dirty="0"/>
            <a:t>Objectif du parrainage </a:t>
          </a:r>
          <a:r>
            <a:rPr lang="fr-FR" sz="1800" kern="1200" baseline="0" dirty="0"/>
            <a:t>: </a:t>
          </a:r>
          <a:br>
            <a:rPr lang="fr-FR" sz="1800" kern="1200" baseline="0" dirty="0"/>
          </a:br>
          <a:r>
            <a:rPr lang="fr-FR" sz="1800" kern="1200" baseline="0" dirty="0"/>
            <a:t>accompagner un étudiant de niveau inférieur dans leur discipline vers l'autonomie universitaire</a:t>
          </a:r>
          <a:endParaRPr lang="en-US" sz="1800" kern="1200" dirty="0"/>
        </a:p>
      </dsp:txBody>
      <dsp:txXfrm>
        <a:off x="1644171" y="279178"/>
        <a:ext cx="3777648" cy="1423590"/>
      </dsp:txXfrm>
    </dsp:sp>
    <dsp:sp modelId="{F97B4839-CA51-42E9-88C4-F9F8FE5D652A}">
      <dsp:nvSpPr>
        <dsp:cNvPr id="0" name=""/>
        <dsp:cNvSpPr/>
      </dsp:nvSpPr>
      <dsp:spPr>
        <a:xfrm>
          <a:off x="0" y="2267018"/>
          <a:ext cx="5425035" cy="22938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154B6-999F-4BCE-BA8A-C724817089C8}">
      <dsp:nvSpPr>
        <dsp:cNvPr id="0" name=""/>
        <dsp:cNvSpPr/>
      </dsp:nvSpPr>
      <dsp:spPr>
        <a:xfrm>
          <a:off x="430215" y="3022839"/>
          <a:ext cx="783740" cy="782210"/>
        </a:xfrm>
        <a:prstGeom prst="rect">
          <a:avLst/>
        </a:prstGeom>
        <a:blipFill dpi="0" rotWithShape="1">
          <a:blip xmlns:r="http://schemas.openxmlformats.org/officeDocument/2006/relationships" r:embed="rId3">
            <a:duotone>
              <a:schemeClr val="accent5">
                <a:shade val="45000"/>
                <a:satMod val="135000"/>
              </a:schemeClr>
              <a:prstClr val="white"/>
            </a:duotone>
            <a:extLst>
              <a:ext uri="{96DAC541-7B7A-43D3-8B79-37D633B846F1}">
                <asvg:svgBlip xmlns:asvg="http://schemas.microsoft.com/office/drawing/2016/SVG/main" r:embed="rId4"/>
              </a:ext>
            </a:extLst>
          </a:blip>
          <a:srcRect/>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92C42B-C04B-4EA1-B041-D7AD2D99A763}">
      <dsp:nvSpPr>
        <dsp:cNvPr id="0" name=""/>
        <dsp:cNvSpPr/>
      </dsp:nvSpPr>
      <dsp:spPr>
        <a:xfrm>
          <a:off x="1533776" y="2725749"/>
          <a:ext cx="1163061" cy="142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663" tIns="150663" rIns="150663" bIns="150663" numCol="1" spcCol="1270" anchor="ctr" anchorCtr="0">
          <a:noAutofit/>
        </a:bodyPr>
        <a:lstStyle/>
        <a:p>
          <a:pPr marL="0" lvl="0" indent="0" algn="l" defTabSz="800100">
            <a:lnSpc>
              <a:spcPct val="100000"/>
            </a:lnSpc>
            <a:spcBef>
              <a:spcPct val="0"/>
            </a:spcBef>
            <a:spcAft>
              <a:spcPct val="35000"/>
            </a:spcAft>
            <a:buNone/>
          </a:pPr>
          <a:r>
            <a:rPr lang="fr-FR" sz="1800" kern="1200" baseline="0" dirty="0"/>
            <a:t>Acteurs :</a:t>
          </a:r>
          <a:endParaRPr lang="en-US" sz="1800" kern="1200" dirty="0"/>
        </a:p>
      </dsp:txBody>
      <dsp:txXfrm>
        <a:off x="1533776" y="2725749"/>
        <a:ext cx="1163061" cy="1423590"/>
      </dsp:txXfrm>
    </dsp:sp>
    <dsp:sp modelId="{9334F67E-71D3-435B-A506-9525A27861EF}">
      <dsp:nvSpPr>
        <dsp:cNvPr id="0" name=""/>
        <dsp:cNvSpPr/>
      </dsp:nvSpPr>
      <dsp:spPr>
        <a:xfrm>
          <a:off x="2671305" y="2380472"/>
          <a:ext cx="2140163" cy="206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663" tIns="150663" rIns="150663" bIns="150663" numCol="1" spcCol="1270" anchor="ctr" anchorCtr="0">
          <a:noAutofit/>
        </a:bodyPr>
        <a:lstStyle/>
        <a:p>
          <a:pPr marL="0" lvl="0" indent="0" algn="l" defTabSz="800100">
            <a:lnSpc>
              <a:spcPct val="100000"/>
            </a:lnSpc>
            <a:spcBef>
              <a:spcPct val="0"/>
            </a:spcBef>
            <a:spcAft>
              <a:spcPct val="35000"/>
            </a:spcAft>
            <a:buNone/>
          </a:pPr>
          <a:r>
            <a:rPr lang="fr-FR" sz="1800" b="1" kern="1200" baseline="0" dirty="0"/>
            <a:t>principaux</a:t>
          </a:r>
          <a:r>
            <a:rPr lang="fr-FR" sz="1800" kern="1200" baseline="0" dirty="0"/>
            <a:t> :  parrain, filleul</a:t>
          </a:r>
          <a:endParaRPr lang="en-US" sz="1800" kern="1200" dirty="0"/>
        </a:p>
        <a:p>
          <a:pPr marL="0" lvl="0" indent="0" algn="l" defTabSz="800100">
            <a:lnSpc>
              <a:spcPct val="100000"/>
            </a:lnSpc>
            <a:spcBef>
              <a:spcPct val="0"/>
            </a:spcBef>
            <a:spcAft>
              <a:spcPct val="35000"/>
            </a:spcAft>
            <a:buNone/>
          </a:pPr>
          <a:r>
            <a:rPr lang="fr-FR" sz="1800" b="1" kern="1200" baseline="0" dirty="0"/>
            <a:t>secondaires</a:t>
          </a:r>
          <a:r>
            <a:rPr lang="fr-FR" sz="1800" kern="1200" baseline="0" dirty="0"/>
            <a:t> : enseignant, Bureau des étudiants (BDE), référent, technique</a:t>
          </a:r>
          <a:endParaRPr lang="en-US" sz="1800" kern="1200" dirty="0"/>
        </a:p>
      </dsp:txBody>
      <dsp:txXfrm>
        <a:off x="2671305" y="2380472"/>
        <a:ext cx="2140163" cy="2065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0CC43-845E-774A-A90F-219816469486}">
      <dsp:nvSpPr>
        <dsp:cNvPr id="0" name=""/>
        <dsp:cNvSpPr/>
      </dsp:nvSpPr>
      <dsp:spPr>
        <a:xfrm rot="5400000">
          <a:off x="3361779" y="-848737"/>
          <a:ext cx="1881463" cy="4049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fr-FR" sz="1900" b="1" kern="1200" dirty="0"/>
            <a:t>Manuelle</a:t>
          </a:r>
          <a:r>
            <a:rPr lang="fr-FR" sz="1900" kern="1200" dirty="0"/>
            <a:t> : </a:t>
          </a:r>
          <a:br>
            <a:rPr lang="fr-FR" sz="1900" kern="1200" dirty="0"/>
          </a:br>
          <a:r>
            <a:rPr lang="fr-FR" sz="1900" kern="1200" dirty="0"/>
            <a:t>questionnaire de satisfaction en PDF</a:t>
          </a:r>
          <a:endParaRPr lang="en-US" sz="1900" kern="1200" dirty="0"/>
        </a:p>
        <a:p>
          <a:pPr marL="171450" lvl="1" indent="-171450" algn="l" defTabSz="844550">
            <a:lnSpc>
              <a:spcPct val="90000"/>
            </a:lnSpc>
            <a:spcBef>
              <a:spcPct val="0"/>
            </a:spcBef>
            <a:spcAft>
              <a:spcPct val="15000"/>
            </a:spcAft>
            <a:buChar char="•"/>
          </a:pPr>
          <a:r>
            <a:rPr lang="fr-FR" sz="1900" b="1" kern="1200" dirty="0"/>
            <a:t>Automatisée/semi-automatisée </a:t>
          </a:r>
          <a:r>
            <a:rPr lang="fr-FR" sz="1900" kern="1200" dirty="0"/>
            <a:t>: extraction d'informations Moodle, vérification des questionnaires</a:t>
          </a:r>
          <a:endParaRPr lang="en-US" sz="1900" kern="1200" dirty="0"/>
        </a:p>
      </dsp:txBody>
      <dsp:txXfrm rot="-5400000">
        <a:off x="2277800" y="327087"/>
        <a:ext cx="3957577" cy="1697773"/>
      </dsp:txXfrm>
    </dsp:sp>
    <dsp:sp modelId="{92414543-B674-0943-8530-E321B2C096A0}">
      <dsp:nvSpPr>
        <dsp:cNvPr id="0" name=""/>
        <dsp:cNvSpPr/>
      </dsp:nvSpPr>
      <dsp:spPr>
        <a:xfrm>
          <a:off x="0" y="58"/>
          <a:ext cx="2277799" cy="2351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fr-FR" sz="1900" kern="1200" dirty="0"/>
            <a:t>Évaluations de l'accompagnement des parrains :</a:t>
          </a:r>
          <a:endParaRPr lang="en-US" sz="1900" kern="1200" dirty="0"/>
        </a:p>
      </dsp:txBody>
      <dsp:txXfrm>
        <a:off x="111193" y="111251"/>
        <a:ext cx="2055413" cy="2129443"/>
      </dsp:txXfrm>
    </dsp:sp>
    <dsp:sp modelId="{F1C38589-1291-8744-9205-81A09633D2D4}">
      <dsp:nvSpPr>
        <dsp:cNvPr id="0" name=""/>
        <dsp:cNvSpPr/>
      </dsp:nvSpPr>
      <dsp:spPr>
        <a:xfrm rot="5400000">
          <a:off x="3361779" y="1620684"/>
          <a:ext cx="1881463" cy="4049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fr-FR" sz="1900" kern="1200" dirty="0"/>
            <a:t>Questionnaire réflexif pour tous (amélioration du questionnaire, conseils des parrains)</a:t>
          </a:r>
          <a:endParaRPr lang="en-US" sz="1900" kern="1200" dirty="0"/>
        </a:p>
      </dsp:txBody>
      <dsp:txXfrm rot="-5400000">
        <a:off x="2277800" y="2796509"/>
        <a:ext cx="3957577" cy="1697773"/>
      </dsp:txXfrm>
    </dsp:sp>
    <dsp:sp modelId="{35AD0AA1-BF35-374F-B4B7-B20F8C7CC93C}">
      <dsp:nvSpPr>
        <dsp:cNvPr id="0" name=""/>
        <dsp:cNvSpPr/>
      </dsp:nvSpPr>
      <dsp:spPr>
        <a:xfrm>
          <a:off x="0" y="2469480"/>
          <a:ext cx="2277799" cy="2351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fr-FR" sz="1900" kern="1200" dirty="0"/>
            <a:t>Améliorations du dispositif :</a:t>
          </a:r>
          <a:endParaRPr lang="en-US" sz="1900" kern="1200" dirty="0"/>
        </a:p>
      </dsp:txBody>
      <dsp:txXfrm>
        <a:off x="111193" y="2580673"/>
        <a:ext cx="2055413" cy="2129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3D03C-CD01-4E69-B211-0B90DE23685B}">
      <dsp:nvSpPr>
        <dsp:cNvPr id="0" name=""/>
        <dsp:cNvSpPr/>
      </dsp:nvSpPr>
      <dsp:spPr>
        <a:xfrm>
          <a:off x="158714" y="0"/>
          <a:ext cx="854094" cy="85409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4B90B-2DF8-4977-BCB5-71F2BD28F99B}">
      <dsp:nvSpPr>
        <dsp:cNvPr id="0" name=""/>
        <dsp:cNvSpPr/>
      </dsp:nvSpPr>
      <dsp:spPr>
        <a:xfrm>
          <a:off x="66912" y="982748"/>
          <a:ext cx="2440270" cy="6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fr-FR" sz="2000" kern="1200" dirty="0"/>
            <a:t>Traitements hors Moodle</a:t>
          </a:r>
          <a:r>
            <a:rPr lang="fr-FR" sz="2000" kern="1200" baseline="0" dirty="0"/>
            <a:t> : tableurs </a:t>
          </a:r>
          <a:endParaRPr lang="en-US" sz="2000" kern="1200" dirty="0"/>
        </a:p>
      </dsp:txBody>
      <dsp:txXfrm>
        <a:off x="66912" y="982748"/>
        <a:ext cx="2440270" cy="629132"/>
      </dsp:txXfrm>
    </dsp:sp>
    <dsp:sp modelId="{B288D3D9-AE60-4C5D-ADFC-93CB1AB90E91}">
      <dsp:nvSpPr>
        <dsp:cNvPr id="0" name=""/>
        <dsp:cNvSpPr/>
      </dsp:nvSpPr>
      <dsp:spPr>
        <a:xfrm>
          <a:off x="4490" y="1671516"/>
          <a:ext cx="2440270" cy="1795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fr-FR" sz="1800" b="1" kern="1200" dirty="0"/>
            <a:t>Gestion des binômes </a:t>
          </a:r>
          <a:r>
            <a:rPr lang="fr-FR" sz="1800" kern="1200" dirty="0"/>
            <a:t>(validation des binômes + relance</a:t>
          </a:r>
          <a:r>
            <a:rPr lang="fr-FR" sz="1800" kern="1200" baseline="0" dirty="0"/>
            <a:t> des étudiants par chat / mail), </a:t>
          </a:r>
          <a:endParaRPr lang="en-US" sz="1800" kern="1200" dirty="0"/>
        </a:p>
        <a:p>
          <a:pPr marL="0" lvl="0" indent="0" algn="l" defTabSz="800100">
            <a:lnSpc>
              <a:spcPct val="100000"/>
            </a:lnSpc>
            <a:spcBef>
              <a:spcPct val="0"/>
            </a:spcBef>
            <a:spcAft>
              <a:spcPct val="35000"/>
            </a:spcAft>
            <a:buNone/>
          </a:pPr>
          <a:r>
            <a:rPr lang="fr-FR" sz="1800" kern="1200" baseline="0" dirty="0"/>
            <a:t>Attribution des </a:t>
          </a:r>
          <a:r>
            <a:rPr lang="fr-FR" sz="1800" b="1" kern="1200" baseline="0" dirty="0"/>
            <a:t>notes</a:t>
          </a:r>
          <a:r>
            <a:rPr lang="fr-FR" sz="1800" kern="1200" baseline="0" dirty="0"/>
            <a:t> et renvoi vers Moodle</a:t>
          </a:r>
          <a:endParaRPr lang="en-US" sz="1800" kern="1200" dirty="0"/>
        </a:p>
      </dsp:txBody>
      <dsp:txXfrm>
        <a:off x="4490" y="1671516"/>
        <a:ext cx="2440270" cy="1795721"/>
      </dsp:txXfrm>
    </dsp:sp>
    <dsp:sp modelId="{887EBB18-E3DA-4A56-8F5F-4240DFAE5E85}">
      <dsp:nvSpPr>
        <dsp:cNvPr id="0" name=""/>
        <dsp:cNvSpPr/>
      </dsp:nvSpPr>
      <dsp:spPr>
        <a:xfrm>
          <a:off x="2849525" y="0"/>
          <a:ext cx="854094" cy="854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F60C9-1A3A-4494-B173-C26A2878F390}">
      <dsp:nvSpPr>
        <dsp:cNvPr id="0" name=""/>
        <dsp:cNvSpPr/>
      </dsp:nvSpPr>
      <dsp:spPr>
        <a:xfrm>
          <a:off x="2876298" y="966901"/>
          <a:ext cx="2440270" cy="6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fr-FR" sz="2000" kern="1200" baseline="0" dirty="0"/>
            <a:t>Clés d’accès </a:t>
          </a:r>
          <a:endParaRPr lang="en-US" sz="2000" kern="1200" dirty="0"/>
        </a:p>
      </dsp:txBody>
      <dsp:txXfrm>
        <a:off x="2876298" y="966901"/>
        <a:ext cx="2440270" cy="629132"/>
      </dsp:txXfrm>
    </dsp:sp>
    <dsp:sp modelId="{461F4AFF-7694-4AEB-AC71-2554E800968B}">
      <dsp:nvSpPr>
        <dsp:cNvPr id="0" name=""/>
        <dsp:cNvSpPr/>
      </dsp:nvSpPr>
      <dsp:spPr>
        <a:xfrm>
          <a:off x="2876298" y="1736016"/>
          <a:ext cx="2440270" cy="219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fr-FR" sz="1800" b="1" kern="1200" baseline="0" dirty="0"/>
            <a:t>Auto-</a:t>
          </a:r>
          <a:r>
            <a:rPr lang="fr-FR" sz="1800" b="1" kern="1200" baseline="0" dirty="0" err="1"/>
            <a:t>enrol</a:t>
          </a:r>
          <a:r>
            <a:rPr lang="fr-FR" sz="1800" kern="1200" baseline="0" dirty="0"/>
            <a:t> : lien dans mail de la scolarité vers espace d’informations</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fr-FR" sz="1800" b="1" kern="1200" baseline="0" dirty="0"/>
            <a:t>Auto-inscription par clé </a:t>
          </a:r>
          <a:r>
            <a:rPr lang="fr-FR" sz="1800" kern="1200" baseline="0" dirty="0"/>
            <a:t>vers l’espace </a:t>
          </a:r>
          <a:r>
            <a:rPr lang="fr-FR" sz="1800" kern="1200" dirty="0"/>
            <a:t>semestriel</a:t>
          </a:r>
          <a:endParaRPr lang="en-US" sz="1800" kern="1200" dirty="0"/>
        </a:p>
      </dsp:txBody>
      <dsp:txXfrm>
        <a:off x="2876298" y="1736016"/>
        <a:ext cx="2440270" cy="2195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F3973-2384-1846-B88D-E509552B4DD8}">
      <dsp:nvSpPr>
        <dsp:cNvPr id="0" name=""/>
        <dsp:cNvSpPr/>
      </dsp:nvSpPr>
      <dsp:spPr>
        <a:xfrm>
          <a:off x="4290" y="502662"/>
          <a:ext cx="5559673" cy="1716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fr-FR" sz="2300" kern="1200" baseline="0" dirty="0"/>
            <a:t>Problème humain &gt; Solution humaine :</a:t>
          </a:r>
          <a:endParaRPr lang="en-US" sz="2300" kern="1200" dirty="0"/>
        </a:p>
        <a:p>
          <a:pPr marL="171450" lvl="1" indent="-171450" algn="l" defTabSz="800100">
            <a:lnSpc>
              <a:spcPct val="90000"/>
            </a:lnSpc>
            <a:spcBef>
              <a:spcPct val="0"/>
            </a:spcBef>
            <a:spcAft>
              <a:spcPct val="15000"/>
            </a:spcAft>
            <a:buChar char="•"/>
          </a:pPr>
          <a:r>
            <a:rPr lang="fr-FR" sz="1800" kern="1200" baseline="0" dirty="0"/>
            <a:t>« autonomie de lecture » (clé d’accès)</a:t>
          </a:r>
          <a:endParaRPr lang="en-US" sz="1800" kern="1200" dirty="0"/>
        </a:p>
        <a:p>
          <a:pPr marL="171450" lvl="1" indent="-171450" algn="l" defTabSz="800100">
            <a:lnSpc>
              <a:spcPct val="90000"/>
            </a:lnSpc>
            <a:spcBef>
              <a:spcPct val="0"/>
            </a:spcBef>
            <a:spcAft>
              <a:spcPct val="15000"/>
            </a:spcAft>
            <a:buChar char="•"/>
          </a:pPr>
          <a:r>
            <a:rPr lang="fr-FR" sz="1800" kern="1200" dirty="0"/>
            <a:t>mauvaises</a:t>
          </a:r>
          <a:r>
            <a:rPr lang="fr-FR" sz="1800" kern="1200" baseline="0" dirty="0"/>
            <a:t> déclarations (relance gestion des binômes)</a:t>
          </a:r>
          <a:endParaRPr lang="en-US" sz="1800" kern="1200" dirty="0"/>
        </a:p>
      </dsp:txBody>
      <dsp:txXfrm>
        <a:off x="4290" y="502662"/>
        <a:ext cx="5559673" cy="1716645"/>
      </dsp:txXfrm>
    </dsp:sp>
    <dsp:sp modelId="{43BDCEEC-3D14-B44F-8E7C-A7ACFE015B2B}">
      <dsp:nvSpPr>
        <dsp:cNvPr id="0" name=""/>
        <dsp:cNvSpPr/>
      </dsp:nvSpPr>
      <dsp:spPr>
        <a:xfrm>
          <a:off x="5946716" y="502662"/>
          <a:ext cx="5559673" cy="1716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fr-FR" sz="2300" kern="1200" baseline="0" dirty="0"/>
            <a:t>Problème rare &gt; Solution humaine :</a:t>
          </a:r>
          <a:endParaRPr lang="en-US" sz="2300" kern="1200" dirty="0"/>
        </a:p>
        <a:p>
          <a:pPr marL="171450" lvl="1" indent="-171450" algn="l" defTabSz="800100">
            <a:lnSpc>
              <a:spcPct val="90000"/>
            </a:lnSpc>
            <a:spcBef>
              <a:spcPct val="0"/>
            </a:spcBef>
            <a:spcAft>
              <a:spcPct val="15000"/>
            </a:spcAft>
            <a:buChar char="•"/>
          </a:pPr>
          <a:r>
            <a:rPr lang="fr-FR" sz="1800" kern="1200" baseline="0" dirty="0"/>
            <a:t>Abandon du filleul (bien avant la remise des preuves)</a:t>
          </a:r>
          <a:endParaRPr lang="fr-FR" sz="1800" kern="1200" dirty="0"/>
        </a:p>
      </dsp:txBody>
      <dsp:txXfrm>
        <a:off x="5946716" y="502662"/>
        <a:ext cx="5559673" cy="1716645"/>
      </dsp:txXfrm>
    </dsp:sp>
    <dsp:sp modelId="{F2988423-D193-8E43-B59C-9FF47D8825F9}">
      <dsp:nvSpPr>
        <dsp:cNvPr id="0" name=""/>
        <dsp:cNvSpPr/>
      </dsp:nvSpPr>
      <dsp:spPr>
        <a:xfrm>
          <a:off x="4290" y="2602060"/>
          <a:ext cx="5559673" cy="1716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fr-FR" sz="2300" kern="1200" dirty="0"/>
            <a:t>Problème humain &gt; Solution automatique :</a:t>
          </a:r>
          <a:endParaRPr lang="en-US" sz="2300" kern="1200" dirty="0"/>
        </a:p>
        <a:p>
          <a:pPr marL="171450" lvl="1" indent="-171450" algn="l" defTabSz="800100">
            <a:lnSpc>
              <a:spcPct val="90000"/>
            </a:lnSpc>
            <a:spcBef>
              <a:spcPct val="0"/>
            </a:spcBef>
            <a:spcAft>
              <a:spcPct val="15000"/>
            </a:spcAft>
            <a:buChar char="•"/>
          </a:pPr>
          <a:r>
            <a:rPr lang="fr-FR" sz="1800" kern="1200" baseline="0" dirty="0"/>
            <a:t>Binômes seuls (suppression automatique = syllabus)</a:t>
          </a:r>
          <a:endParaRPr lang="en-US" sz="1800" kern="1200" dirty="0"/>
        </a:p>
        <a:p>
          <a:pPr marL="171450" lvl="1" indent="-171450" algn="l" defTabSz="800100">
            <a:lnSpc>
              <a:spcPct val="90000"/>
            </a:lnSpc>
            <a:spcBef>
              <a:spcPct val="0"/>
            </a:spcBef>
            <a:spcAft>
              <a:spcPct val="15000"/>
            </a:spcAft>
            <a:buChar char="•"/>
          </a:pPr>
          <a:r>
            <a:rPr lang="fr-FR" sz="1800" kern="1200" baseline="0" dirty="0"/>
            <a:t>Preuves : soumettre un questionnaire et rendre un devoir (non accepté les brouillons et les questionnaires non remis = syllabus)</a:t>
          </a:r>
          <a:endParaRPr lang="en-US" sz="1800" kern="1200" dirty="0"/>
        </a:p>
      </dsp:txBody>
      <dsp:txXfrm>
        <a:off x="4290" y="2602060"/>
        <a:ext cx="5559673" cy="1716645"/>
      </dsp:txXfrm>
    </dsp:sp>
    <dsp:sp modelId="{EC39BE0C-8619-7049-9386-C16B708B6017}">
      <dsp:nvSpPr>
        <dsp:cNvPr id="0" name=""/>
        <dsp:cNvSpPr/>
      </dsp:nvSpPr>
      <dsp:spPr>
        <a:xfrm>
          <a:off x="5946716" y="2602060"/>
          <a:ext cx="5559673" cy="1716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fr-FR" sz="2300" kern="1200" dirty="0"/>
            <a:t>Problème technique &gt; Pas de solution :</a:t>
          </a:r>
          <a:endParaRPr lang="en-US" sz="2300" kern="1200" dirty="0"/>
        </a:p>
        <a:p>
          <a:pPr marL="171450" lvl="1" indent="-171450" algn="l" defTabSz="800100">
            <a:lnSpc>
              <a:spcPct val="90000"/>
            </a:lnSpc>
            <a:spcBef>
              <a:spcPct val="0"/>
            </a:spcBef>
            <a:spcAft>
              <a:spcPct val="15000"/>
            </a:spcAft>
            <a:buChar char="•"/>
          </a:pPr>
          <a:r>
            <a:rPr lang="fr-FR" sz="1800" kern="1200" dirty="0"/>
            <a:t>Pas d’automatisation possible des clés d’accès sans plugin supplémentaire</a:t>
          </a:r>
          <a:endParaRPr lang="en-US" sz="1800" kern="1200" dirty="0"/>
        </a:p>
        <a:p>
          <a:pPr marL="171450" lvl="1" indent="-171450" algn="l" defTabSz="800100">
            <a:lnSpc>
              <a:spcPct val="90000"/>
            </a:lnSpc>
            <a:spcBef>
              <a:spcPct val="0"/>
            </a:spcBef>
            <a:spcAft>
              <a:spcPct val="15000"/>
            </a:spcAft>
            <a:buChar char="•"/>
          </a:pPr>
          <a:r>
            <a:rPr lang="fr-FR" sz="1800" kern="1200" dirty="0"/>
            <a:t>Questionnaire  à embranchement conditionnel (bug pour certains étudiants)</a:t>
          </a:r>
          <a:endParaRPr lang="en-US" sz="1800" kern="1200" dirty="0"/>
        </a:p>
      </dsp:txBody>
      <dsp:txXfrm>
        <a:off x="5946716" y="2602060"/>
        <a:ext cx="5559673" cy="17166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8B05-9F39-CE43-AF55-B7725D77FB1E}">
      <dsp:nvSpPr>
        <dsp:cNvPr id="0" name=""/>
        <dsp:cNvSpPr/>
      </dsp:nvSpPr>
      <dsp:spPr>
        <a:xfrm>
          <a:off x="2075925" y="3908422"/>
          <a:ext cx="268152" cy="1412871"/>
        </a:xfrm>
        <a:custGeom>
          <a:avLst/>
          <a:gdLst/>
          <a:ahLst/>
          <a:cxnLst/>
          <a:rect l="0" t="0" r="0" b="0"/>
          <a:pathLst>
            <a:path>
              <a:moveTo>
                <a:pt x="0" y="0"/>
              </a:moveTo>
              <a:lnTo>
                <a:pt x="134076" y="0"/>
              </a:lnTo>
              <a:lnTo>
                <a:pt x="134076" y="1412871"/>
              </a:lnTo>
              <a:lnTo>
                <a:pt x="268152" y="141287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74049" y="4578905"/>
        <a:ext cx="71904" cy="71904"/>
      </dsp:txXfrm>
    </dsp:sp>
    <dsp:sp modelId="{424E1F3F-EDFF-C541-AC59-20DBDC3B15C6}">
      <dsp:nvSpPr>
        <dsp:cNvPr id="0" name=""/>
        <dsp:cNvSpPr/>
      </dsp:nvSpPr>
      <dsp:spPr>
        <a:xfrm>
          <a:off x="2075925" y="3908422"/>
          <a:ext cx="268152" cy="847722"/>
        </a:xfrm>
        <a:custGeom>
          <a:avLst/>
          <a:gdLst/>
          <a:ahLst/>
          <a:cxnLst/>
          <a:rect l="0" t="0" r="0" b="0"/>
          <a:pathLst>
            <a:path>
              <a:moveTo>
                <a:pt x="0" y="0"/>
              </a:moveTo>
              <a:lnTo>
                <a:pt x="134076" y="0"/>
              </a:lnTo>
              <a:lnTo>
                <a:pt x="134076" y="847722"/>
              </a:lnTo>
              <a:lnTo>
                <a:pt x="268152" y="847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87773" y="4310055"/>
        <a:ext cx="44456" cy="44456"/>
      </dsp:txXfrm>
    </dsp:sp>
    <dsp:sp modelId="{F49B9AE8-CE40-3F44-A3C7-D3A2113E1A1B}">
      <dsp:nvSpPr>
        <dsp:cNvPr id="0" name=""/>
        <dsp:cNvSpPr/>
      </dsp:nvSpPr>
      <dsp:spPr>
        <a:xfrm>
          <a:off x="2075925" y="3908422"/>
          <a:ext cx="268152" cy="282574"/>
        </a:xfrm>
        <a:custGeom>
          <a:avLst/>
          <a:gdLst/>
          <a:ahLst/>
          <a:cxnLst/>
          <a:rect l="0" t="0" r="0" b="0"/>
          <a:pathLst>
            <a:path>
              <a:moveTo>
                <a:pt x="0" y="0"/>
              </a:moveTo>
              <a:lnTo>
                <a:pt x="134076" y="0"/>
              </a:lnTo>
              <a:lnTo>
                <a:pt x="134076" y="282574"/>
              </a:lnTo>
              <a:lnTo>
                <a:pt x="268152" y="2825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200262" y="4039970"/>
        <a:ext cx="19477" cy="19477"/>
      </dsp:txXfrm>
    </dsp:sp>
    <dsp:sp modelId="{BE0B083E-3872-6847-8513-DAFFCC4BE32E}">
      <dsp:nvSpPr>
        <dsp:cNvPr id="0" name=""/>
        <dsp:cNvSpPr/>
      </dsp:nvSpPr>
      <dsp:spPr>
        <a:xfrm>
          <a:off x="2075925" y="3625847"/>
          <a:ext cx="268152" cy="282574"/>
        </a:xfrm>
        <a:custGeom>
          <a:avLst/>
          <a:gdLst/>
          <a:ahLst/>
          <a:cxnLst/>
          <a:rect l="0" t="0" r="0" b="0"/>
          <a:pathLst>
            <a:path>
              <a:moveTo>
                <a:pt x="0" y="282574"/>
              </a:moveTo>
              <a:lnTo>
                <a:pt x="134076" y="282574"/>
              </a:lnTo>
              <a:lnTo>
                <a:pt x="134076" y="0"/>
              </a:lnTo>
              <a:lnTo>
                <a:pt x="26815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200262" y="3757396"/>
        <a:ext cx="19477" cy="19477"/>
      </dsp:txXfrm>
    </dsp:sp>
    <dsp:sp modelId="{6525D35C-67FB-D446-84CF-D77E1CE478B0}">
      <dsp:nvSpPr>
        <dsp:cNvPr id="0" name=""/>
        <dsp:cNvSpPr/>
      </dsp:nvSpPr>
      <dsp:spPr>
        <a:xfrm>
          <a:off x="2075925" y="3060699"/>
          <a:ext cx="268152" cy="847722"/>
        </a:xfrm>
        <a:custGeom>
          <a:avLst/>
          <a:gdLst/>
          <a:ahLst/>
          <a:cxnLst/>
          <a:rect l="0" t="0" r="0" b="0"/>
          <a:pathLst>
            <a:path>
              <a:moveTo>
                <a:pt x="0" y="847722"/>
              </a:moveTo>
              <a:lnTo>
                <a:pt x="134076" y="847722"/>
              </a:lnTo>
              <a:lnTo>
                <a:pt x="134076" y="0"/>
              </a:lnTo>
              <a:lnTo>
                <a:pt x="26815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87773" y="3462332"/>
        <a:ext cx="44456" cy="44456"/>
      </dsp:txXfrm>
    </dsp:sp>
    <dsp:sp modelId="{95732443-F88C-0644-B248-885F55438811}">
      <dsp:nvSpPr>
        <dsp:cNvPr id="0" name=""/>
        <dsp:cNvSpPr/>
      </dsp:nvSpPr>
      <dsp:spPr>
        <a:xfrm>
          <a:off x="2075925" y="2495550"/>
          <a:ext cx="268152" cy="1412871"/>
        </a:xfrm>
        <a:custGeom>
          <a:avLst/>
          <a:gdLst/>
          <a:ahLst/>
          <a:cxnLst/>
          <a:rect l="0" t="0" r="0" b="0"/>
          <a:pathLst>
            <a:path>
              <a:moveTo>
                <a:pt x="0" y="1412871"/>
              </a:moveTo>
              <a:lnTo>
                <a:pt x="134076" y="1412871"/>
              </a:lnTo>
              <a:lnTo>
                <a:pt x="134076" y="0"/>
              </a:lnTo>
              <a:lnTo>
                <a:pt x="26815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74049" y="3166034"/>
        <a:ext cx="71904" cy="71904"/>
      </dsp:txXfrm>
    </dsp:sp>
    <dsp:sp modelId="{E5FBE59C-9159-A84C-AD3E-B91A70A69C49}">
      <dsp:nvSpPr>
        <dsp:cNvPr id="0" name=""/>
        <dsp:cNvSpPr/>
      </dsp:nvSpPr>
      <dsp:spPr>
        <a:xfrm>
          <a:off x="408769" y="2589202"/>
          <a:ext cx="326391" cy="1319220"/>
        </a:xfrm>
        <a:custGeom>
          <a:avLst/>
          <a:gdLst/>
          <a:ahLst/>
          <a:cxnLst/>
          <a:rect l="0" t="0" r="0" b="0"/>
          <a:pathLst>
            <a:path>
              <a:moveTo>
                <a:pt x="0" y="0"/>
              </a:moveTo>
              <a:lnTo>
                <a:pt x="163195" y="0"/>
              </a:lnTo>
              <a:lnTo>
                <a:pt x="163195" y="1319220"/>
              </a:lnTo>
              <a:lnTo>
                <a:pt x="326391" y="1319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37990" y="3214837"/>
        <a:ext cx="67949" cy="67949"/>
      </dsp:txXfrm>
    </dsp:sp>
    <dsp:sp modelId="{6FC914D3-708B-A94D-9EEF-4B0130178E4A}">
      <dsp:nvSpPr>
        <dsp:cNvPr id="0" name=""/>
        <dsp:cNvSpPr/>
      </dsp:nvSpPr>
      <dsp:spPr>
        <a:xfrm>
          <a:off x="2075925" y="1082679"/>
          <a:ext cx="268152" cy="847722"/>
        </a:xfrm>
        <a:custGeom>
          <a:avLst/>
          <a:gdLst/>
          <a:ahLst/>
          <a:cxnLst/>
          <a:rect l="0" t="0" r="0" b="0"/>
          <a:pathLst>
            <a:path>
              <a:moveTo>
                <a:pt x="0" y="0"/>
              </a:moveTo>
              <a:lnTo>
                <a:pt x="134076" y="0"/>
              </a:lnTo>
              <a:lnTo>
                <a:pt x="134076" y="847722"/>
              </a:lnTo>
              <a:lnTo>
                <a:pt x="268152" y="8477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87773" y="1484312"/>
        <a:ext cx="44456" cy="44456"/>
      </dsp:txXfrm>
    </dsp:sp>
    <dsp:sp modelId="{39134DA3-0CE7-EF48-A642-23F2E69CD3F9}">
      <dsp:nvSpPr>
        <dsp:cNvPr id="0" name=""/>
        <dsp:cNvSpPr/>
      </dsp:nvSpPr>
      <dsp:spPr>
        <a:xfrm>
          <a:off x="2075925" y="1082679"/>
          <a:ext cx="268152" cy="282574"/>
        </a:xfrm>
        <a:custGeom>
          <a:avLst/>
          <a:gdLst/>
          <a:ahLst/>
          <a:cxnLst/>
          <a:rect l="0" t="0" r="0" b="0"/>
          <a:pathLst>
            <a:path>
              <a:moveTo>
                <a:pt x="0" y="0"/>
              </a:moveTo>
              <a:lnTo>
                <a:pt x="134076" y="0"/>
              </a:lnTo>
              <a:lnTo>
                <a:pt x="134076" y="282574"/>
              </a:lnTo>
              <a:lnTo>
                <a:pt x="268152" y="2825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200262" y="1214227"/>
        <a:ext cx="19477" cy="19477"/>
      </dsp:txXfrm>
    </dsp:sp>
    <dsp:sp modelId="{4C482BF4-1F0F-7940-8E70-6A49E0E8FF6B}">
      <dsp:nvSpPr>
        <dsp:cNvPr id="0" name=""/>
        <dsp:cNvSpPr/>
      </dsp:nvSpPr>
      <dsp:spPr>
        <a:xfrm>
          <a:off x="2075925" y="800105"/>
          <a:ext cx="268152" cy="282574"/>
        </a:xfrm>
        <a:custGeom>
          <a:avLst/>
          <a:gdLst/>
          <a:ahLst/>
          <a:cxnLst/>
          <a:rect l="0" t="0" r="0" b="0"/>
          <a:pathLst>
            <a:path>
              <a:moveTo>
                <a:pt x="0" y="282574"/>
              </a:moveTo>
              <a:lnTo>
                <a:pt x="134076" y="282574"/>
              </a:lnTo>
              <a:lnTo>
                <a:pt x="134076" y="0"/>
              </a:lnTo>
              <a:lnTo>
                <a:pt x="26815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200262" y="931653"/>
        <a:ext cx="19477" cy="19477"/>
      </dsp:txXfrm>
    </dsp:sp>
    <dsp:sp modelId="{79B5975C-6B8C-3141-8367-EA4793574F7C}">
      <dsp:nvSpPr>
        <dsp:cNvPr id="0" name=""/>
        <dsp:cNvSpPr/>
      </dsp:nvSpPr>
      <dsp:spPr>
        <a:xfrm>
          <a:off x="2075925" y="234956"/>
          <a:ext cx="268152" cy="847722"/>
        </a:xfrm>
        <a:custGeom>
          <a:avLst/>
          <a:gdLst/>
          <a:ahLst/>
          <a:cxnLst/>
          <a:rect l="0" t="0" r="0" b="0"/>
          <a:pathLst>
            <a:path>
              <a:moveTo>
                <a:pt x="0" y="847722"/>
              </a:moveTo>
              <a:lnTo>
                <a:pt x="134076" y="847722"/>
              </a:lnTo>
              <a:lnTo>
                <a:pt x="134076" y="0"/>
              </a:lnTo>
              <a:lnTo>
                <a:pt x="26815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87773" y="636589"/>
        <a:ext cx="44456" cy="44456"/>
      </dsp:txXfrm>
    </dsp:sp>
    <dsp:sp modelId="{0D34D3F7-7897-E249-AA6B-4279178C6904}">
      <dsp:nvSpPr>
        <dsp:cNvPr id="0" name=""/>
        <dsp:cNvSpPr/>
      </dsp:nvSpPr>
      <dsp:spPr>
        <a:xfrm>
          <a:off x="408769" y="1082679"/>
          <a:ext cx="326391" cy="1506522"/>
        </a:xfrm>
        <a:custGeom>
          <a:avLst/>
          <a:gdLst/>
          <a:ahLst/>
          <a:cxnLst/>
          <a:rect l="0" t="0" r="0" b="0"/>
          <a:pathLst>
            <a:path>
              <a:moveTo>
                <a:pt x="0" y="1506522"/>
              </a:moveTo>
              <a:lnTo>
                <a:pt x="163195" y="1506522"/>
              </a:lnTo>
              <a:lnTo>
                <a:pt x="163195" y="0"/>
              </a:lnTo>
              <a:lnTo>
                <a:pt x="32639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dirty="0"/>
        </a:p>
      </dsp:txBody>
      <dsp:txXfrm>
        <a:off x="533428" y="1797403"/>
        <a:ext cx="77073" cy="77073"/>
      </dsp:txXfrm>
    </dsp:sp>
    <dsp:sp modelId="{9C8D570D-C2F1-C64F-AE7D-3BF2B2BF9371}">
      <dsp:nvSpPr>
        <dsp:cNvPr id="0" name=""/>
        <dsp:cNvSpPr/>
      </dsp:nvSpPr>
      <dsp:spPr>
        <a:xfrm rot="16200000">
          <a:off x="-1021838" y="2384817"/>
          <a:ext cx="2452445" cy="408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Cours AMeTICE</a:t>
          </a:r>
        </a:p>
      </dsp:txBody>
      <dsp:txXfrm>
        <a:off x="-1021838" y="2384817"/>
        <a:ext cx="2452445" cy="408769"/>
      </dsp:txXfrm>
    </dsp:sp>
    <dsp:sp modelId="{9BBFCFC8-E987-EF4C-9258-F53A5F806113}">
      <dsp:nvSpPr>
        <dsp:cNvPr id="0" name=""/>
        <dsp:cNvSpPr/>
      </dsp:nvSpPr>
      <dsp:spPr>
        <a:xfrm>
          <a:off x="735161" y="878294"/>
          <a:ext cx="1340764" cy="408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Indispensable</a:t>
          </a:r>
        </a:p>
      </dsp:txBody>
      <dsp:txXfrm>
        <a:off x="735161" y="878294"/>
        <a:ext cx="1340764" cy="408769"/>
      </dsp:txXfrm>
    </dsp:sp>
    <dsp:sp modelId="{69386F34-D0C3-BF4D-887E-55097D973BDC}">
      <dsp:nvSpPr>
        <dsp:cNvPr id="0" name=""/>
        <dsp:cNvSpPr/>
      </dsp:nvSpPr>
      <dsp:spPr>
        <a:xfrm>
          <a:off x="2344078" y="3478"/>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1" kern="1200" dirty="0"/>
            <a:t>questionnaire filleul </a:t>
          </a:r>
          <a:br>
            <a:rPr lang="fr-FR" sz="900" b="1" kern="1200" dirty="0"/>
          </a:br>
          <a:r>
            <a:rPr lang="fr-FR" sz="900" b="1" kern="1200" dirty="0"/>
            <a:t>(56% - 52%)</a:t>
          </a:r>
        </a:p>
      </dsp:txBody>
      <dsp:txXfrm>
        <a:off x="2344078" y="3478"/>
        <a:ext cx="3276171" cy="462956"/>
      </dsp:txXfrm>
    </dsp:sp>
    <dsp:sp modelId="{7D020223-27C7-2049-9D58-48707415EAEA}">
      <dsp:nvSpPr>
        <dsp:cNvPr id="0" name=""/>
        <dsp:cNvSpPr/>
      </dsp:nvSpPr>
      <dsp:spPr>
        <a:xfrm>
          <a:off x="2344078" y="568627"/>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1" kern="1200" dirty="0"/>
            <a:t>accès à toutes les informations sur la page AMeTICE (55%-57%)</a:t>
          </a:r>
        </a:p>
      </dsp:txBody>
      <dsp:txXfrm>
        <a:off x="2344078" y="568627"/>
        <a:ext cx="3276171" cy="462956"/>
      </dsp:txXfrm>
    </dsp:sp>
    <dsp:sp modelId="{A6F4DDDD-BF61-C540-B0D4-916C30008F37}">
      <dsp:nvSpPr>
        <dsp:cNvPr id="0" name=""/>
        <dsp:cNvSpPr/>
      </dsp:nvSpPr>
      <dsp:spPr>
        <a:xfrm>
          <a:off x="2344078" y="1133775"/>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1" kern="1200" dirty="0"/>
            <a:t>check-list (49%-52%)</a:t>
          </a:r>
        </a:p>
      </dsp:txBody>
      <dsp:txXfrm>
        <a:off x="2344078" y="1133775"/>
        <a:ext cx="3276171" cy="462956"/>
      </dsp:txXfrm>
    </dsp:sp>
    <dsp:sp modelId="{CF5F3625-C542-774C-9C63-D9C7EDDD6C85}">
      <dsp:nvSpPr>
        <dsp:cNvPr id="0" name=""/>
        <dsp:cNvSpPr/>
      </dsp:nvSpPr>
      <dsp:spPr>
        <a:xfrm>
          <a:off x="2344078" y="1698924"/>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dirty="0"/>
            <a:t>rapport semestriel de parrain (49%– 44% )</a:t>
          </a:r>
        </a:p>
      </dsp:txBody>
      <dsp:txXfrm>
        <a:off x="2344078" y="1698924"/>
        <a:ext cx="3276171" cy="462956"/>
      </dsp:txXfrm>
    </dsp:sp>
    <dsp:sp modelId="{BA1F78FF-6349-AD4A-8BFE-11CEC476E86C}">
      <dsp:nvSpPr>
        <dsp:cNvPr id="0" name=""/>
        <dsp:cNvSpPr/>
      </dsp:nvSpPr>
      <dsp:spPr>
        <a:xfrm>
          <a:off x="735161" y="3704037"/>
          <a:ext cx="1340764" cy="408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t>Pertinent</a:t>
          </a:r>
        </a:p>
      </dsp:txBody>
      <dsp:txXfrm>
        <a:off x="735161" y="3704037"/>
        <a:ext cx="1340764" cy="408769"/>
      </dsp:txXfrm>
    </dsp:sp>
    <dsp:sp modelId="{A9D50FB0-D615-804B-A600-3EB7153540AD}">
      <dsp:nvSpPr>
        <dsp:cNvPr id="0" name=""/>
        <dsp:cNvSpPr/>
      </dsp:nvSpPr>
      <dsp:spPr>
        <a:xfrm>
          <a:off x="2344078" y="2264072"/>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1" kern="1200" dirty="0"/>
            <a:t>FAQ  (54%-56%)</a:t>
          </a:r>
        </a:p>
      </dsp:txBody>
      <dsp:txXfrm>
        <a:off x="2344078" y="2264072"/>
        <a:ext cx="3276171" cy="462956"/>
      </dsp:txXfrm>
    </dsp:sp>
    <dsp:sp modelId="{5950F909-BB76-5041-84A9-5E377BB053CA}">
      <dsp:nvSpPr>
        <dsp:cNvPr id="0" name=""/>
        <dsp:cNvSpPr/>
      </dsp:nvSpPr>
      <dsp:spPr>
        <a:xfrm>
          <a:off x="2344078" y="2829221"/>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1" kern="1200" dirty="0"/>
            <a:t>documentation et attendus sur mon rôle (54%-54%)</a:t>
          </a:r>
        </a:p>
      </dsp:txBody>
      <dsp:txXfrm>
        <a:off x="2344078" y="2829221"/>
        <a:ext cx="3276171" cy="462956"/>
      </dsp:txXfrm>
    </dsp:sp>
    <dsp:sp modelId="{6053508F-181C-7F4C-BFB4-569EC1FCDC54}">
      <dsp:nvSpPr>
        <dsp:cNvPr id="0" name=""/>
        <dsp:cNvSpPr/>
      </dsp:nvSpPr>
      <dsp:spPr>
        <a:xfrm>
          <a:off x="2344078" y="3394369"/>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1" kern="1200" dirty="0"/>
            <a:t>Forums (parrainage, BDE…) </a:t>
          </a:r>
          <a:br>
            <a:rPr lang="fr-FR" sz="900" b="1" kern="1200" dirty="0"/>
          </a:br>
          <a:r>
            <a:rPr lang="fr-FR" sz="900" b="1" kern="1200" dirty="0"/>
            <a:t>entre 48% et 53% S1 –entre 49% et 53% S2</a:t>
          </a:r>
        </a:p>
      </dsp:txBody>
      <dsp:txXfrm>
        <a:off x="2344078" y="3394369"/>
        <a:ext cx="3276171" cy="462956"/>
      </dsp:txXfrm>
    </dsp:sp>
    <dsp:sp modelId="{06DA61E0-AD95-5941-B62D-65781488EB0B}">
      <dsp:nvSpPr>
        <dsp:cNvPr id="0" name=""/>
        <dsp:cNvSpPr/>
      </dsp:nvSpPr>
      <dsp:spPr>
        <a:xfrm>
          <a:off x="2344078" y="3959518"/>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dirty="0"/>
            <a:t>questionnaire "mon rôle de parrain »</a:t>
          </a:r>
          <a:br>
            <a:rPr lang="fr-FR" sz="900" kern="1200" dirty="0"/>
          </a:br>
          <a:r>
            <a:rPr lang="fr-FR" sz="900" kern="1200" dirty="0"/>
            <a:t>(49% - 50% )</a:t>
          </a:r>
        </a:p>
      </dsp:txBody>
      <dsp:txXfrm>
        <a:off x="2344078" y="3959518"/>
        <a:ext cx="3276171" cy="462956"/>
      </dsp:txXfrm>
    </dsp:sp>
    <dsp:sp modelId="{D3E0489C-C6B8-CC46-A2B2-847254022CBA}">
      <dsp:nvSpPr>
        <dsp:cNvPr id="0" name=""/>
        <dsp:cNvSpPr/>
      </dsp:nvSpPr>
      <dsp:spPr>
        <a:xfrm>
          <a:off x="2344078" y="4524666"/>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kern="1200" dirty="0"/>
            <a:t>Mot des anciens (48%-49%)</a:t>
          </a:r>
          <a:endParaRPr lang="fr-FR" sz="900" kern="1200" dirty="0"/>
        </a:p>
      </dsp:txBody>
      <dsp:txXfrm>
        <a:off x="2344078" y="4524666"/>
        <a:ext cx="3276171" cy="462956"/>
      </dsp:txXfrm>
    </dsp:sp>
    <dsp:sp modelId="{C29EA93E-9612-1C46-A8D3-DD40E69DA035}">
      <dsp:nvSpPr>
        <dsp:cNvPr id="0" name=""/>
        <dsp:cNvSpPr/>
      </dsp:nvSpPr>
      <dsp:spPr>
        <a:xfrm>
          <a:off x="2344078" y="5089815"/>
          <a:ext cx="3276171" cy="46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dirty="0"/>
            <a:t>explication du système de notation</a:t>
          </a:r>
          <a:br>
            <a:rPr lang="fr-FR" sz="900" kern="1200" dirty="0"/>
          </a:br>
          <a:r>
            <a:rPr lang="fr-FR" sz="900" kern="1200" dirty="0"/>
            <a:t>(48%</a:t>
          </a:r>
          <a:r>
            <a:rPr lang="fr-FR" sz="900" b="0" kern="1200" dirty="0"/>
            <a:t>-48% )</a:t>
          </a:r>
        </a:p>
      </dsp:txBody>
      <dsp:txXfrm>
        <a:off x="2344078" y="5089815"/>
        <a:ext cx="3276171" cy="462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E6CEC-8E0F-3048-B487-E92F37DB82FE}">
      <dsp:nvSpPr>
        <dsp:cNvPr id="0" name=""/>
        <dsp:cNvSpPr/>
      </dsp:nvSpPr>
      <dsp:spPr>
        <a:xfrm>
          <a:off x="1017533" y="3490"/>
          <a:ext cx="3719619" cy="1052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fr-FR" sz="3200" kern="1200" dirty="0"/>
            <a:t>Encadrement </a:t>
          </a:r>
          <a:br>
            <a:rPr lang="fr-FR" sz="3200" kern="1200" dirty="0"/>
          </a:br>
          <a:r>
            <a:rPr lang="fr-FR" sz="3200" kern="1200" dirty="0"/>
            <a:t>BDE &amp; Co</a:t>
          </a:r>
        </a:p>
      </dsp:txBody>
      <dsp:txXfrm>
        <a:off x="1048359" y="34316"/>
        <a:ext cx="3657967" cy="990839"/>
      </dsp:txXfrm>
    </dsp:sp>
    <dsp:sp modelId="{0885243E-C4B7-C846-9742-807DF07C278E}">
      <dsp:nvSpPr>
        <dsp:cNvPr id="0" name=""/>
        <dsp:cNvSpPr/>
      </dsp:nvSpPr>
      <dsp:spPr>
        <a:xfrm>
          <a:off x="1389495" y="1055981"/>
          <a:ext cx="371961" cy="1542316"/>
        </a:xfrm>
        <a:custGeom>
          <a:avLst/>
          <a:gdLst/>
          <a:ahLst/>
          <a:cxnLst/>
          <a:rect l="0" t="0" r="0" b="0"/>
          <a:pathLst>
            <a:path>
              <a:moveTo>
                <a:pt x="0" y="0"/>
              </a:moveTo>
              <a:lnTo>
                <a:pt x="0" y="1542316"/>
              </a:lnTo>
              <a:lnTo>
                <a:pt x="371961" y="15423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E5030F-2CBB-C44C-9F87-4388E4C8D631}">
      <dsp:nvSpPr>
        <dsp:cNvPr id="0" name=""/>
        <dsp:cNvSpPr/>
      </dsp:nvSpPr>
      <dsp:spPr>
        <a:xfrm>
          <a:off x="1761457" y="1585649"/>
          <a:ext cx="2869084" cy="2025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fr-FR" sz="1400" kern="1200" dirty="0"/>
            <a:t>Outils</a:t>
          </a:r>
        </a:p>
        <a:p>
          <a:pPr marL="114300" lvl="1" indent="-114300" algn="l" defTabSz="622300">
            <a:lnSpc>
              <a:spcPct val="90000"/>
            </a:lnSpc>
            <a:spcBef>
              <a:spcPct val="0"/>
            </a:spcBef>
            <a:spcAft>
              <a:spcPct val="15000"/>
            </a:spcAft>
            <a:buChar char="•"/>
          </a:pPr>
          <a:r>
            <a:rPr lang="fr-FR" sz="1400" kern="1200" dirty="0"/>
            <a:t>Instagram : 48% - 56%</a:t>
          </a:r>
        </a:p>
        <a:p>
          <a:pPr marL="114300" lvl="1" indent="-114300" algn="l" defTabSz="622300">
            <a:lnSpc>
              <a:spcPct val="90000"/>
            </a:lnSpc>
            <a:spcBef>
              <a:spcPct val="0"/>
            </a:spcBef>
            <a:spcAft>
              <a:spcPct val="15000"/>
            </a:spcAft>
            <a:buChar char="•"/>
          </a:pPr>
          <a:r>
            <a:rPr lang="fr-FR" sz="1400" b="0" kern="1200" dirty="0"/>
            <a:t>Rencontres physiques 39%-36%</a:t>
          </a:r>
          <a:endParaRPr lang="fr-FR" sz="1400" kern="1200" dirty="0"/>
        </a:p>
        <a:p>
          <a:pPr marL="114300" lvl="1" indent="-114300" algn="l" defTabSz="622300">
            <a:lnSpc>
              <a:spcPct val="90000"/>
            </a:lnSpc>
            <a:spcBef>
              <a:spcPct val="0"/>
            </a:spcBef>
            <a:spcAft>
              <a:spcPct val="15000"/>
            </a:spcAft>
            <a:buChar char="•"/>
          </a:pPr>
          <a:r>
            <a:rPr lang="fr-FR" sz="1400" kern="1200" dirty="0"/>
            <a:t>Mail 22% - 22%</a:t>
          </a:r>
        </a:p>
        <a:p>
          <a:pPr marL="114300" lvl="1" indent="-114300" algn="l" defTabSz="622300">
            <a:lnSpc>
              <a:spcPct val="90000"/>
            </a:lnSpc>
            <a:spcBef>
              <a:spcPct val="0"/>
            </a:spcBef>
            <a:spcAft>
              <a:spcPct val="15000"/>
            </a:spcAft>
            <a:buChar char="•"/>
          </a:pPr>
          <a:r>
            <a:rPr lang="fr-FR" sz="1400" kern="1200" dirty="0"/>
            <a:t>FB 9% - 6%</a:t>
          </a:r>
        </a:p>
        <a:p>
          <a:pPr marL="114300" lvl="1" indent="-114300" algn="l" defTabSz="622300">
            <a:lnSpc>
              <a:spcPct val="90000"/>
            </a:lnSpc>
            <a:spcBef>
              <a:spcPct val="0"/>
            </a:spcBef>
            <a:spcAft>
              <a:spcPct val="15000"/>
            </a:spcAft>
            <a:buChar char="•"/>
          </a:pPr>
          <a:r>
            <a:rPr lang="fr-FR" sz="1400" kern="1200" dirty="0"/>
            <a:t>Outils non AMU (Discord) 8%-14%</a:t>
          </a:r>
        </a:p>
        <a:p>
          <a:pPr marL="114300" lvl="1" indent="-114300" algn="l" defTabSz="622300">
            <a:lnSpc>
              <a:spcPct val="90000"/>
            </a:lnSpc>
            <a:spcBef>
              <a:spcPct val="0"/>
            </a:spcBef>
            <a:spcAft>
              <a:spcPct val="15000"/>
            </a:spcAft>
            <a:buChar char="•"/>
          </a:pPr>
          <a:r>
            <a:rPr lang="fr-FR" sz="1400" kern="1200" dirty="0"/>
            <a:t>Messenger 5%- 7%</a:t>
          </a:r>
        </a:p>
        <a:p>
          <a:pPr marL="114300" lvl="1" indent="-114300" algn="l" defTabSz="622300">
            <a:lnSpc>
              <a:spcPct val="90000"/>
            </a:lnSpc>
            <a:spcBef>
              <a:spcPct val="0"/>
            </a:spcBef>
            <a:spcAft>
              <a:spcPct val="15000"/>
            </a:spcAft>
            <a:buChar char="•"/>
          </a:pPr>
          <a:r>
            <a:rPr lang="fr-FR" sz="1400" kern="1200" dirty="0"/>
            <a:t>Appel 1%-4%</a:t>
          </a:r>
        </a:p>
      </dsp:txBody>
      <dsp:txXfrm>
        <a:off x="1820776" y="1644968"/>
        <a:ext cx="2750446" cy="1906661"/>
      </dsp:txXfrm>
    </dsp:sp>
    <dsp:sp modelId="{D2ED8F25-FA20-8440-8CE4-43A736978BCB}">
      <dsp:nvSpPr>
        <dsp:cNvPr id="0" name=""/>
        <dsp:cNvSpPr/>
      </dsp:nvSpPr>
      <dsp:spPr>
        <a:xfrm>
          <a:off x="1389495" y="1055981"/>
          <a:ext cx="371961" cy="3772448"/>
        </a:xfrm>
        <a:custGeom>
          <a:avLst/>
          <a:gdLst/>
          <a:ahLst/>
          <a:cxnLst/>
          <a:rect l="0" t="0" r="0" b="0"/>
          <a:pathLst>
            <a:path>
              <a:moveTo>
                <a:pt x="0" y="0"/>
              </a:moveTo>
              <a:lnTo>
                <a:pt x="0" y="3772448"/>
              </a:lnTo>
              <a:lnTo>
                <a:pt x="371961" y="37724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477172-5786-294C-AC98-84275D6F0A34}">
      <dsp:nvSpPr>
        <dsp:cNvPr id="0" name=""/>
        <dsp:cNvSpPr/>
      </dsp:nvSpPr>
      <dsp:spPr>
        <a:xfrm>
          <a:off x="1761457" y="4140615"/>
          <a:ext cx="2845491" cy="13756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l" defTabSz="622300">
            <a:lnSpc>
              <a:spcPct val="90000"/>
            </a:lnSpc>
            <a:spcBef>
              <a:spcPct val="0"/>
            </a:spcBef>
            <a:spcAft>
              <a:spcPct val="35000"/>
            </a:spcAft>
            <a:buNone/>
          </a:pPr>
          <a:r>
            <a:rPr lang="fr-FR" sz="1400" kern="1200" dirty="0"/>
            <a:t>Qualité des échanges</a:t>
          </a:r>
        </a:p>
        <a:p>
          <a:pPr marL="114300" lvl="1" indent="-114300" algn="l" defTabSz="622300">
            <a:lnSpc>
              <a:spcPct val="90000"/>
            </a:lnSpc>
            <a:spcBef>
              <a:spcPct val="0"/>
            </a:spcBef>
            <a:spcAft>
              <a:spcPct val="15000"/>
            </a:spcAft>
            <a:buChar char="•"/>
          </a:pPr>
          <a:r>
            <a:rPr lang="fr-FR" sz="1400" kern="1200" dirty="0"/>
            <a:t>Excellente 48% - 54%</a:t>
          </a:r>
        </a:p>
        <a:p>
          <a:pPr marL="114300" lvl="1" indent="-114300" algn="l" defTabSz="622300">
            <a:lnSpc>
              <a:spcPct val="90000"/>
            </a:lnSpc>
            <a:spcBef>
              <a:spcPct val="0"/>
            </a:spcBef>
            <a:spcAft>
              <a:spcPct val="15000"/>
            </a:spcAft>
            <a:buChar char="•"/>
          </a:pPr>
          <a:r>
            <a:rPr lang="fr-FR" sz="1400" kern="1200" dirty="0"/>
            <a:t>Bonne 46%-37%</a:t>
          </a:r>
        </a:p>
        <a:p>
          <a:pPr marL="114300" lvl="1" indent="-114300" algn="l" defTabSz="622300">
            <a:lnSpc>
              <a:spcPct val="90000"/>
            </a:lnSpc>
            <a:spcBef>
              <a:spcPct val="0"/>
            </a:spcBef>
            <a:spcAft>
              <a:spcPct val="15000"/>
            </a:spcAft>
            <a:buChar char="•"/>
          </a:pPr>
          <a:r>
            <a:rPr lang="fr-FR" sz="1400" kern="1200" dirty="0"/>
            <a:t>A améliorer 4%-6%</a:t>
          </a:r>
        </a:p>
        <a:p>
          <a:pPr marL="114300" lvl="1" indent="-114300" algn="l" defTabSz="622300">
            <a:lnSpc>
              <a:spcPct val="90000"/>
            </a:lnSpc>
            <a:spcBef>
              <a:spcPct val="0"/>
            </a:spcBef>
            <a:spcAft>
              <a:spcPct val="15000"/>
            </a:spcAft>
            <a:buChar char="•"/>
          </a:pPr>
          <a:r>
            <a:rPr lang="fr-FR" sz="1400" kern="1200" dirty="0"/>
            <a:t>Mauvaise 2%-4%</a:t>
          </a:r>
        </a:p>
      </dsp:txBody>
      <dsp:txXfrm>
        <a:off x="1801748" y="4180906"/>
        <a:ext cx="2764909" cy="1295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1E1CF-4ACC-034B-887C-1ECEC3B130C4}">
      <dsp:nvSpPr>
        <dsp:cNvPr id="0" name=""/>
        <dsp:cNvSpPr/>
      </dsp:nvSpPr>
      <dsp:spPr>
        <a:xfrm rot="16200000">
          <a:off x="211402" y="-211402"/>
          <a:ext cx="1697056" cy="211986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t>Connaissance directe ou indirecte</a:t>
          </a:r>
        </a:p>
        <a:p>
          <a:pPr marL="0" lvl="0" indent="0" algn="ctr" defTabSz="666750">
            <a:lnSpc>
              <a:spcPct val="90000"/>
            </a:lnSpc>
            <a:spcBef>
              <a:spcPct val="0"/>
            </a:spcBef>
            <a:spcAft>
              <a:spcPct val="35000"/>
            </a:spcAft>
            <a:buNone/>
          </a:pPr>
          <a:r>
            <a:rPr lang="fr-FR" sz="1500" kern="1200" dirty="0"/>
            <a:t>69% - 71 %</a:t>
          </a:r>
        </a:p>
      </dsp:txBody>
      <dsp:txXfrm rot="5400000">
        <a:off x="0" y="0"/>
        <a:ext cx="2119861" cy="1272792"/>
      </dsp:txXfrm>
    </dsp:sp>
    <dsp:sp modelId="{CDCA63F8-6C69-8040-8190-09C4FC1B4FD8}">
      <dsp:nvSpPr>
        <dsp:cNvPr id="0" name=""/>
        <dsp:cNvSpPr/>
      </dsp:nvSpPr>
      <dsp:spPr>
        <a:xfrm>
          <a:off x="2119861" y="0"/>
          <a:ext cx="2119861" cy="169705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t>Réseaux sociaux</a:t>
          </a:r>
        </a:p>
        <a:p>
          <a:pPr marL="0" lvl="0" indent="0" algn="ctr" defTabSz="666750">
            <a:lnSpc>
              <a:spcPct val="90000"/>
            </a:lnSpc>
            <a:spcBef>
              <a:spcPct val="0"/>
            </a:spcBef>
            <a:spcAft>
              <a:spcPct val="35000"/>
            </a:spcAft>
            <a:buNone/>
          </a:pPr>
          <a:r>
            <a:rPr lang="fr-FR" sz="1500" kern="1200" dirty="0"/>
            <a:t>(11%-12%)</a:t>
          </a:r>
        </a:p>
      </dsp:txBody>
      <dsp:txXfrm>
        <a:off x="2119861" y="0"/>
        <a:ext cx="2119861" cy="1272792"/>
      </dsp:txXfrm>
    </dsp:sp>
    <dsp:sp modelId="{78F8B4C6-3498-504D-B277-74B4D84ABCBD}">
      <dsp:nvSpPr>
        <dsp:cNvPr id="0" name=""/>
        <dsp:cNvSpPr/>
      </dsp:nvSpPr>
      <dsp:spPr>
        <a:xfrm rot="10800000">
          <a:off x="0" y="1697056"/>
          <a:ext cx="2119861" cy="169705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t>De visu à la fac</a:t>
          </a:r>
        </a:p>
        <a:p>
          <a:pPr marL="0" lvl="0" indent="0" algn="ctr" defTabSz="666750">
            <a:lnSpc>
              <a:spcPct val="90000"/>
            </a:lnSpc>
            <a:spcBef>
              <a:spcPct val="0"/>
            </a:spcBef>
            <a:spcAft>
              <a:spcPct val="35000"/>
            </a:spcAft>
            <a:buNone/>
          </a:pPr>
          <a:r>
            <a:rPr lang="fr-FR" sz="1500" kern="1200" dirty="0"/>
            <a:t>(8% - 7%)</a:t>
          </a:r>
        </a:p>
      </dsp:txBody>
      <dsp:txXfrm rot="10800000">
        <a:off x="0" y="2121320"/>
        <a:ext cx="2119861" cy="1272792"/>
      </dsp:txXfrm>
    </dsp:sp>
    <dsp:sp modelId="{4CD936F2-BA9C-884C-B62C-F15C5DFACE66}">
      <dsp:nvSpPr>
        <dsp:cNvPr id="0" name=""/>
        <dsp:cNvSpPr/>
      </dsp:nvSpPr>
      <dsp:spPr>
        <a:xfrm rot="5400000">
          <a:off x="2331264" y="1485654"/>
          <a:ext cx="1697056" cy="211986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t>Autres cas : </a:t>
          </a:r>
          <a:br>
            <a:rPr lang="fr-FR" sz="1500" kern="1200" dirty="0"/>
          </a:br>
          <a:r>
            <a:rPr lang="fr-FR" sz="1500" kern="1200" dirty="0"/>
            <a:t>BDE proposé (5%-5%)</a:t>
          </a:r>
          <a:br>
            <a:rPr lang="fr-FR" sz="1500" kern="1200" dirty="0"/>
          </a:br>
          <a:r>
            <a:rPr lang="fr-FR" sz="1500" kern="1200" dirty="0"/>
            <a:t>BDE attribué (0%-0%)</a:t>
          </a:r>
          <a:br>
            <a:rPr lang="fr-FR" sz="1500" kern="1200" dirty="0"/>
          </a:br>
          <a:r>
            <a:rPr lang="fr-FR" sz="1500" kern="1200" dirty="0"/>
            <a:t>Forum (3%-3%)</a:t>
          </a:r>
          <a:br>
            <a:rPr lang="fr-FR" sz="1500" kern="1200" dirty="0"/>
          </a:br>
          <a:r>
            <a:rPr lang="fr-FR" sz="1500" kern="1200" dirty="0"/>
            <a:t>Autre (2%-1%)</a:t>
          </a:r>
        </a:p>
      </dsp:txBody>
      <dsp:txXfrm rot="-5400000">
        <a:off x="2119862" y="2121320"/>
        <a:ext cx="2119861" cy="1272792"/>
      </dsp:txXfrm>
    </dsp:sp>
    <dsp:sp modelId="{ED98665C-B413-BB4D-AB09-BBFD92F223B5}">
      <dsp:nvSpPr>
        <dsp:cNvPr id="0" name=""/>
        <dsp:cNvSpPr/>
      </dsp:nvSpPr>
      <dsp:spPr>
        <a:xfrm>
          <a:off x="1483903" y="1272792"/>
          <a:ext cx="1271916" cy="84852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Choix du filleul</a:t>
          </a:r>
        </a:p>
      </dsp:txBody>
      <dsp:txXfrm>
        <a:off x="1525325" y="1314214"/>
        <a:ext cx="1189072" cy="7656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5E332-0EB7-B745-B9D2-AB55D277C5EC}">
      <dsp:nvSpPr>
        <dsp:cNvPr id="0" name=""/>
        <dsp:cNvSpPr/>
      </dsp:nvSpPr>
      <dsp:spPr>
        <a:xfrm>
          <a:off x="2050354" y="2119814"/>
          <a:ext cx="1475339" cy="1475339"/>
        </a:xfrm>
        <a:prstGeom prst="ellipse">
          <a:avLst/>
        </a:prstGeom>
        <a:solidFill>
          <a:srgbClr val="0C4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Besoins du filleul</a:t>
          </a:r>
        </a:p>
      </dsp:txBody>
      <dsp:txXfrm>
        <a:off x="2266412" y="2335872"/>
        <a:ext cx="1043223" cy="1043223"/>
      </dsp:txXfrm>
    </dsp:sp>
    <dsp:sp modelId="{10AEA508-A810-E449-AA70-C4708862DD0D}">
      <dsp:nvSpPr>
        <dsp:cNvPr id="0" name=""/>
        <dsp:cNvSpPr/>
      </dsp:nvSpPr>
      <dsp:spPr>
        <a:xfrm rot="16200000">
          <a:off x="2334381" y="1647231"/>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765341" y="1643490"/>
        <a:ext cx="45364" cy="45364"/>
      </dsp:txXfrm>
    </dsp:sp>
    <dsp:sp modelId="{6CEE61A9-0CFB-EE43-A65D-3331398C0390}">
      <dsp:nvSpPr>
        <dsp:cNvPr id="0" name=""/>
        <dsp:cNvSpPr/>
      </dsp:nvSpPr>
      <dsp:spPr>
        <a:xfrm>
          <a:off x="2201286" y="39055"/>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obtenir de l'aide pour ses TD </a:t>
          </a:r>
          <a:br>
            <a:rPr lang="fr-FR" sz="1200" b="1" kern="1200" dirty="0"/>
          </a:br>
          <a:r>
            <a:rPr lang="fr-FR" sz="1200" b="1" kern="1200" dirty="0"/>
            <a:t>81% - 82%</a:t>
          </a:r>
        </a:p>
      </dsp:txBody>
      <dsp:txXfrm>
        <a:off x="2373137" y="210906"/>
        <a:ext cx="829772" cy="829772"/>
      </dsp:txXfrm>
    </dsp:sp>
    <dsp:sp modelId="{C5972B6D-A37F-3D44-8019-506B4A183B79}">
      <dsp:nvSpPr>
        <dsp:cNvPr id="0" name=""/>
        <dsp:cNvSpPr/>
      </dsp:nvSpPr>
      <dsp:spPr>
        <a:xfrm rot="18600000">
          <a:off x="3116413" y="1960839"/>
          <a:ext cx="816182" cy="37880"/>
        </a:xfrm>
        <a:custGeom>
          <a:avLst/>
          <a:gdLst/>
          <a:ahLst/>
          <a:cxnLst/>
          <a:rect l="0" t="0" r="0" b="0"/>
          <a:pathLst>
            <a:path>
              <a:moveTo>
                <a:pt x="0" y="18940"/>
              </a:moveTo>
              <a:lnTo>
                <a:pt x="816182"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504100" y="1959375"/>
        <a:ext cx="40809" cy="40809"/>
      </dsp:txXfrm>
    </dsp:sp>
    <dsp:sp modelId="{A37D7A08-B9CA-544A-8669-8DE4F4B1E11B}">
      <dsp:nvSpPr>
        <dsp:cNvPr id="0" name=""/>
        <dsp:cNvSpPr/>
      </dsp:nvSpPr>
      <dsp:spPr>
        <a:xfrm>
          <a:off x="3526363" y="482138"/>
          <a:ext cx="1392328" cy="13315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t>obtenir de l'aide pour s'organiser efficacement 68% - 68%</a:t>
          </a:r>
        </a:p>
      </dsp:txBody>
      <dsp:txXfrm>
        <a:off x="3730265" y="677138"/>
        <a:ext cx="984524" cy="941542"/>
      </dsp:txXfrm>
    </dsp:sp>
    <dsp:sp modelId="{39B01876-AB1C-184A-B250-DE576BB72D8C}">
      <dsp:nvSpPr>
        <dsp:cNvPr id="0" name=""/>
        <dsp:cNvSpPr/>
      </dsp:nvSpPr>
      <dsp:spPr>
        <a:xfrm rot="21000000">
          <a:off x="3507595" y="2631674"/>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938555" y="2627932"/>
        <a:ext cx="45364" cy="45364"/>
      </dsp:txXfrm>
    </dsp:sp>
    <dsp:sp modelId="{92F01D9E-81C2-2646-9468-D290F5A5BE44}">
      <dsp:nvSpPr>
        <dsp:cNvPr id="0" name=""/>
        <dsp:cNvSpPr/>
      </dsp:nvSpPr>
      <dsp:spPr>
        <a:xfrm>
          <a:off x="4399073" y="1883217"/>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a:t>obtenir une écoute sur ses difficultés dans ses études </a:t>
          </a:r>
          <a:br>
            <a:rPr lang="fr-FR" sz="900" kern="1200"/>
          </a:br>
          <a:r>
            <a:rPr lang="fr-FR" sz="900" kern="1200"/>
            <a:t>66%-72%</a:t>
          </a:r>
        </a:p>
      </dsp:txBody>
      <dsp:txXfrm>
        <a:off x="4570924" y="2055068"/>
        <a:ext cx="829772" cy="829772"/>
      </dsp:txXfrm>
    </dsp:sp>
    <dsp:sp modelId="{C9491CF7-F897-5041-9E03-03FAD27923F3}">
      <dsp:nvSpPr>
        <dsp:cNvPr id="0" name=""/>
        <dsp:cNvSpPr/>
      </dsp:nvSpPr>
      <dsp:spPr>
        <a:xfrm rot="1800000">
          <a:off x="3366088" y="3434199"/>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797048" y="3430458"/>
        <a:ext cx="45364" cy="45364"/>
      </dsp:txXfrm>
    </dsp:sp>
    <dsp:sp modelId="{9849FBD7-31F1-E141-9CA9-8F530C4B7BDD}">
      <dsp:nvSpPr>
        <dsp:cNvPr id="0" name=""/>
        <dsp:cNvSpPr/>
      </dsp:nvSpPr>
      <dsp:spPr>
        <a:xfrm>
          <a:off x="4133987" y="3386592"/>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a:t>obtenir de l'aide pour réussir ses études </a:t>
          </a:r>
          <a:br>
            <a:rPr lang="fr-FR" sz="900" kern="1200"/>
          </a:br>
          <a:r>
            <a:rPr lang="fr-FR" sz="900" kern="1200"/>
            <a:t>51%-52%</a:t>
          </a:r>
        </a:p>
      </dsp:txBody>
      <dsp:txXfrm>
        <a:off x="4305838" y="3558443"/>
        <a:ext cx="829772" cy="829772"/>
      </dsp:txXfrm>
    </dsp:sp>
    <dsp:sp modelId="{968AE548-462D-E84F-ADF8-70F76EF2E630}">
      <dsp:nvSpPr>
        <dsp:cNvPr id="0" name=""/>
        <dsp:cNvSpPr/>
      </dsp:nvSpPr>
      <dsp:spPr>
        <a:xfrm rot="4200000">
          <a:off x="2741834" y="3958010"/>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172794" y="3954269"/>
        <a:ext cx="45364" cy="45364"/>
      </dsp:txXfrm>
    </dsp:sp>
    <dsp:sp modelId="{002C0B7C-03AC-794F-8917-0EA11480E844}">
      <dsp:nvSpPr>
        <dsp:cNvPr id="0" name=""/>
        <dsp:cNvSpPr/>
      </dsp:nvSpPr>
      <dsp:spPr>
        <a:xfrm>
          <a:off x="2964569" y="4367850"/>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a:t>comprendre le fonctionnement de l'université 48%-42%</a:t>
          </a:r>
        </a:p>
      </dsp:txBody>
      <dsp:txXfrm>
        <a:off x="3136420" y="4539701"/>
        <a:ext cx="829772" cy="829772"/>
      </dsp:txXfrm>
    </dsp:sp>
    <dsp:sp modelId="{B048ED10-B57F-3641-825D-98BA51C145E9}">
      <dsp:nvSpPr>
        <dsp:cNvPr id="0" name=""/>
        <dsp:cNvSpPr/>
      </dsp:nvSpPr>
      <dsp:spPr>
        <a:xfrm rot="6600000">
          <a:off x="1926929" y="3958010"/>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2357889" y="3954269"/>
        <a:ext cx="45364" cy="45364"/>
      </dsp:txXfrm>
    </dsp:sp>
    <dsp:sp modelId="{80CC31A0-DE41-584E-BAC8-C8B7B48560F9}">
      <dsp:nvSpPr>
        <dsp:cNvPr id="0" name=""/>
        <dsp:cNvSpPr/>
      </dsp:nvSpPr>
      <dsp:spPr>
        <a:xfrm>
          <a:off x="1438003" y="4367850"/>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a:t>obtenir une écoute de ses difficultés personnelles 37%-38%</a:t>
          </a:r>
        </a:p>
      </dsp:txBody>
      <dsp:txXfrm>
        <a:off x="1609854" y="4539701"/>
        <a:ext cx="829772" cy="829772"/>
      </dsp:txXfrm>
    </dsp:sp>
    <dsp:sp modelId="{CFC0609B-A86A-F64B-8AF4-FD770C1C802C}">
      <dsp:nvSpPr>
        <dsp:cNvPr id="0" name=""/>
        <dsp:cNvSpPr/>
      </dsp:nvSpPr>
      <dsp:spPr>
        <a:xfrm rot="9000000">
          <a:off x="1302675" y="3434199"/>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1733635" y="3430458"/>
        <a:ext cx="45364" cy="45364"/>
      </dsp:txXfrm>
    </dsp:sp>
    <dsp:sp modelId="{4EC07A20-0B07-924D-BCD0-CD3C8A590849}">
      <dsp:nvSpPr>
        <dsp:cNvPr id="0" name=""/>
        <dsp:cNvSpPr/>
      </dsp:nvSpPr>
      <dsp:spPr>
        <a:xfrm>
          <a:off x="268585" y="3386592"/>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a:t>mieux définir son projet d'études </a:t>
          </a:r>
          <a:br>
            <a:rPr lang="fr-FR" sz="900" kern="1200"/>
          </a:br>
          <a:r>
            <a:rPr lang="fr-FR" sz="900" kern="1200"/>
            <a:t>29%-40%</a:t>
          </a:r>
        </a:p>
      </dsp:txBody>
      <dsp:txXfrm>
        <a:off x="440436" y="3558443"/>
        <a:ext cx="829772" cy="829772"/>
      </dsp:txXfrm>
    </dsp:sp>
    <dsp:sp modelId="{0AFF69E8-1BF1-1D4A-81C9-D513DAABD60C}">
      <dsp:nvSpPr>
        <dsp:cNvPr id="0" name=""/>
        <dsp:cNvSpPr/>
      </dsp:nvSpPr>
      <dsp:spPr>
        <a:xfrm rot="11400000">
          <a:off x="1161168" y="2631674"/>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1592128" y="2627932"/>
        <a:ext cx="45364" cy="45364"/>
      </dsp:txXfrm>
    </dsp:sp>
    <dsp:sp modelId="{19D9EA66-A7ED-8848-9877-10FE2EC99861}">
      <dsp:nvSpPr>
        <dsp:cNvPr id="0" name=""/>
        <dsp:cNvSpPr/>
      </dsp:nvSpPr>
      <dsp:spPr>
        <a:xfrm>
          <a:off x="3499" y="1883217"/>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kern="1200"/>
            <a:t>se sentir intégré à l'université 21%-21%</a:t>
          </a:r>
        </a:p>
      </dsp:txBody>
      <dsp:txXfrm>
        <a:off x="175350" y="2055068"/>
        <a:ext cx="829772" cy="829772"/>
      </dsp:txXfrm>
    </dsp:sp>
    <dsp:sp modelId="{91B5E56B-760F-B142-A403-359F767709B0}">
      <dsp:nvSpPr>
        <dsp:cNvPr id="0" name=""/>
        <dsp:cNvSpPr/>
      </dsp:nvSpPr>
      <dsp:spPr>
        <a:xfrm rot="13800000">
          <a:off x="1568621" y="1925945"/>
          <a:ext cx="907284" cy="37880"/>
        </a:xfrm>
        <a:custGeom>
          <a:avLst/>
          <a:gdLst/>
          <a:ahLst/>
          <a:cxnLst/>
          <a:rect l="0" t="0" r="0" b="0"/>
          <a:pathLst>
            <a:path>
              <a:moveTo>
                <a:pt x="0" y="18940"/>
              </a:moveTo>
              <a:lnTo>
                <a:pt x="907284"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1999581" y="1922204"/>
        <a:ext cx="45364" cy="45364"/>
      </dsp:txXfrm>
    </dsp:sp>
    <dsp:sp modelId="{2DC69D2C-4384-324E-96F1-6742462945EA}">
      <dsp:nvSpPr>
        <dsp:cNvPr id="0" name=""/>
        <dsp:cNvSpPr/>
      </dsp:nvSpPr>
      <dsp:spPr>
        <a:xfrm>
          <a:off x="766782" y="561171"/>
          <a:ext cx="1173474" cy="11734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se sociabiliser 17%-14%</a:t>
          </a:r>
        </a:p>
      </dsp:txBody>
      <dsp:txXfrm>
        <a:off x="938633" y="733022"/>
        <a:ext cx="829772" cy="8297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7BEE847-F046-4AC4-9F62-7D1817B77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370278-6D29-4F8F-BD3A-5F72D720E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51C39-09A6-4624-93B8-19009E33D67F}" type="datetimeFigureOut">
              <a:rPr lang="fr-FR" smtClean="0"/>
              <a:t>24/06/2024</a:t>
            </a:fld>
            <a:endParaRPr lang="fr-FR"/>
          </a:p>
        </p:txBody>
      </p:sp>
      <p:sp>
        <p:nvSpPr>
          <p:cNvPr id="4" name="Espace réservé du pied de page 3">
            <a:extLst>
              <a:ext uri="{FF2B5EF4-FFF2-40B4-BE49-F238E27FC236}">
                <a16:creationId xmlns:a16="http://schemas.microsoft.com/office/drawing/2014/main" id="{9EF551D0-C6E5-4F33-B9C6-D87A100E91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574DDD1-AF4D-4F3F-A33E-7713C840D7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2E8BC-17E1-4463-90FD-68A126E1B695}" type="slidenum">
              <a:rPr lang="fr-FR" smtClean="0"/>
              <a:t>‹N°›</a:t>
            </a:fld>
            <a:endParaRPr lang="fr-FR"/>
          </a:p>
        </p:txBody>
      </p:sp>
    </p:spTree>
    <p:extLst>
      <p:ext uri="{BB962C8B-B14F-4D97-AF65-F5344CB8AC3E}">
        <p14:creationId xmlns:p14="http://schemas.microsoft.com/office/powerpoint/2010/main" val="17396092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26C94-6C27-534C-BBD9-384C954A3F59}" type="datetimeFigureOut">
              <a:rPr lang="fr-FR" smtClean="0"/>
              <a:t>24/06/2024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66BBF-16B4-4F48-9EBB-1CF9C2819DBB}" type="slidenum">
              <a:rPr lang="fr-FR" smtClean="0"/>
              <a:t>‹N°›</a:t>
            </a:fld>
            <a:endParaRPr lang="fr-FR"/>
          </a:p>
        </p:txBody>
      </p:sp>
    </p:spTree>
    <p:extLst>
      <p:ext uri="{BB962C8B-B14F-4D97-AF65-F5344CB8AC3E}">
        <p14:creationId xmlns:p14="http://schemas.microsoft.com/office/powerpoint/2010/main" val="187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a:t>
            </a:fld>
            <a:endParaRPr lang="fr-FR"/>
          </a:p>
        </p:txBody>
      </p:sp>
    </p:spTree>
    <p:extLst>
      <p:ext uri="{BB962C8B-B14F-4D97-AF65-F5344CB8AC3E}">
        <p14:creationId xmlns:p14="http://schemas.microsoft.com/office/powerpoint/2010/main" val="2885429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syllabus contient le calendrier par rôle indiquant le début et la fin du parrainage, l’échéance de la constitution d’un binôme valide, l’inscription pédagogique (uniquement pour le parrain ou la marraine) et le dépôt des preuves de parrainage.</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10</a:t>
            </a:fld>
            <a:endParaRPr lang="fr-FR"/>
          </a:p>
        </p:txBody>
      </p:sp>
    </p:spTree>
    <p:extLst>
      <p:ext uri="{BB962C8B-B14F-4D97-AF65-F5344CB8AC3E}">
        <p14:creationId xmlns:p14="http://schemas.microsoft.com/office/powerpoint/2010/main" val="239621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11</a:t>
            </a:fld>
            <a:endParaRPr lang="fr-FR"/>
          </a:p>
        </p:txBody>
      </p:sp>
    </p:spTree>
    <p:extLst>
      <p:ext uri="{BB962C8B-B14F-4D97-AF65-F5344CB8AC3E}">
        <p14:creationId xmlns:p14="http://schemas.microsoft.com/office/powerpoint/2010/main" val="2528729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L’espace semestriel se décompose en 2 à 4 grandes parties :</a:t>
            </a:r>
          </a:p>
          <a:p>
            <a:pPr marL="228600" indent="-228600">
              <a:buFont typeface="+mj-lt"/>
              <a:buAutoNum type="arabicPeriod"/>
            </a:pPr>
            <a:r>
              <a:rPr lang="fr-FR" dirty="0"/>
              <a:t>Les déclarations, vérifications et contacts : l’étudiant choisit son ou ses rôles sur le cours et déclare ce qu’il est (choix de groupe), il peut contacter les BDE en cas de question, il voit une fois par semaine, l’état des binômes en début de semestre jusqu’à leur validation.</a:t>
            </a:r>
          </a:p>
          <a:p>
            <a:pPr marL="228600" indent="-228600">
              <a:buFont typeface="+mj-lt"/>
              <a:buAutoNum type="arabicPeriod"/>
            </a:pPr>
            <a:r>
              <a:rPr lang="fr-FR" dirty="0"/>
              <a:t>L’espace parrain (visible uniquement pour les étudiants qui se sont déclarés parrains) : regroupe l’ensemble des actions à effectuer par l’étudiant, ses preuves de parrainage, sa check-list…</a:t>
            </a:r>
          </a:p>
          <a:p>
            <a:pPr marL="228600" indent="-228600">
              <a:buFont typeface="+mj-lt"/>
              <a:buAutoNum type="arabicPeriod"/>
            </a:pPr>
            <a:r>
              <a:rPr lang="fr-FR" dirty="0"/>
              <a:t>L’espace filleule (visible uniquement pour les étudiants qui se sont déclarés filleuls) : regroupe l’ensemble des actions à effectuer par l’étudiant, ses preuves de parrainage, sa check-list…</a:t>
            </a:r>
          </a:p>
          <a:p>
            <a:pPr marL="228600" indent="-228600">
              <a:buFont typeface="+mj-lt"/>
              <a:buAutoNum type="arabicPeriod"/>
            </a:pPr>
            <a:r>
              <a:rPr lang="fr-FR" dirty="0"/>
              <a:t>L’espace encadrant (visible uniquement pour les personnes qui gèrent le parrainage – BDE, technique, enseignant) : forum de discussion pour informer des nouveautés déposées sur la plateforme, gestion des groupes</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12</a:t>
            </a:fld>
            <a:endParaRPr lang="fr-FR"/>
          </a:p>
        </p:txBody>
      </p:sp>
    </p:spTree>
    <p:extLst>
      <p:ext uri="{BB962C8B-B14F-4D97-AF65-F5344CB8AC3E}">
        <p14:creationId xmlns:p14="http://schemas.microsoft.com/office/powerpoint/2010/main" val="206281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13</a:t>
            </a:fld>
            <a:endParaRPr lang="fr-FR"/>
          </a:p>
        </p:txBody>
      </p:sp>
    </p:spTree>
    <p:extLst>
      <p:ext uri="{BB962C8B-B14F-4D97-AF65-F5344CB8AC3E}">
        <p14:creationId xmlns:p14="http://schemas.microsoft.com/office/powerpoint/2010/main" val="94312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14</a:t>
            </a:fld>
            <a:endParaRPr lang="fr-FR"/>
          </a:p>
        </p:txBody>
      </p:sp>
    </p:spTree>
    <p:extLst>
      <p:ext uri="{BB962C8B-B14F-4D97-AF65-F5344CB8AC3E}">
        <p14:creationId xmlns:p14="http://schemas.microsoft.com/office/powerpoint/2010/main" val="97954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 typeface="Arial" panose="020B0604020202020204" pitchFamily="34" charset="0"/>
              <a:buChar char="•"/>
            </a:pPr>
            <a:r>
              <a:rPr lang="fr-FR" dirty="0"/>
              <a:t>Évaluations de l'accompagnement des parrains :</a:t>
            </a:r>
            <a:endParaRPr lang="en-US" dirty="0"/>
          </a:p>
          <a:p>
            <a:pPr marL="628650" lvl="1" indent="-171450">
              <a:buFont typeface="Arial" panose="020B0604020202020204" pitchFamily="34" charset="0"/>
              <a:buChar char="•"/>
            </a:pPr>
            <a:r>
              <a:rPr lang="fr-FR" b="1" dirty="0"/>
              <a:t>Manuelle</a:t>
            </a:r>
            <a:r>
              <a:rPr lang="fr-FR" dirty="0"/>
              <a:t> : questionnaire de satisfaction en PDF</a:t>
            </a:r>
            <a:endParaRPr lang="en-US" dirty="0"/>
          </a:p>
          <a:p>
            <a:pPr marL="628650" lvl="1" indent="-171450">
              <a:buFont typeface="Arial" panose="020B0604020202020204" pitchFamily="34" charset="0"/>
              <a:buChar char="•"/>
            </a:pPr>
            <a:r>
              <a:rPr lang="fr-FR" b="1" dirty="0"/>
              <a:t>Automatisée/semi-automatisée </a:t>
            </a:r>
            <a:r>
              <a:rPr lang="fr-FR" dirty="0"/>
              <a:t>: extraction d'informations Moodle, vérification des questionnaires</a:t>
            </a:r>
            <a:endParaRPr lang="en-US" dirty="0"/>
          </a:p>
          <a:p>
            <a:pPr marL="171450" lvl="0" indent="-171450">
              <a:buFont typeface="Arial" panose="020B0604020202020204" pitchFamily="34" charset="0"/>
              <a:buChar char="•"/>
            </a:pPr>
            <a:r>
              <a:rPr lang="fr-FR" dirty="0"/>
              <a:t>Améliorations du dispositif :</a:t>
            </a:r>
            <a:endParaRPr lang="en-US" dirty="0"/>
          </a:p>
          <a:p>
            <a:pPr marL="628650" lvl="1" indent="-171450">
              <a:buFont typeface="Arial" panose="020B0604020202020204" pitchFamily="34" charset="0"/>
              <a:buChar char="•"/>
            </a:pPr>
            <a:r>
              <a:rPr lang="fr-FR" dirty="0"/>
              <a:t>Questionnaire réflexif pour tous (amélioration du questionnaire, conseils des parrains)</a:t>
            </a:r>
            <a:endParaRPr lang="en-US"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15</a:t>
            </a:fld>
            <a:endParaRPr lang="fr-FR"/>
          </a:p>
        </p:txBody>
      </p:sp>
    </p:spTree>
    <p:extLst>
      <p:ext uri="{BB962C8B-B14F-4D97-AF65-F5344CB8AC3E}">
        <p14:creationId xmlns:p14="http://schemas.microsoft.com/office/powerpoint/2010/main" val="2550313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16</a:t>
            </a:fld>
            <a:endParaRPr lang="fr-FR"/>
          </a:p>
        </p:txBody>
      </p:sp>
    </p:spTree>
    <p:extLst>
      <p:ext uri="{BB962C8B-B14F-4D97-AF65-F5344CB8AC3E}">
        <p14:creationId xmlns:p14="http://schemas.microsoft.com/office/powerpoint/2010/main" val="169707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0000"/>
              </a:lnSpc>
              <a:buFont typeface="Arial" panose="020B0604020202020204" pitchFamily="34" charset="0"/>
              <a:buChar char="•"/>
              <a:defRPr b="1"/>
            </a:pPr>
            <a:r>
              <a:rPr lang="fr-FR" sz="2000" dirty="0"/>
              <a:t>Traitements hors Moodle</a:t>
            </a:r>
            <a:r>
              <a:rPr lang="fr-FR" sz="2000" baseline="0" dirty="0"/>
              <a:t> : tableurs </a:t>
            </a:r>
            <a:endParaRPr lang="en-US" sz="2000" dirty="0"/>
          </a:p>
          <a:p>
            <a:pPr marL="742950" lvl="1" indent="-285750">
              <a:lnSpc>
                <a:spcPct val="100000"/>
              </a:lnSpc>
              <a:buFont typeface="Arial" panose="020B0604020202020204" pitchFamily="34" charset="0"/>
              <a:buChar char="•"/>
            </a:pPr>
            <a:r>
              <a:rPr lang="fr-FR" sz="1800" b="1" dirty="0"/>
              <a:t>Gestion des binômes </a:t>
            </a:r>
            <a:r>
              <a:rPr lang="fr-FR" sz="1800" dirty="0"/>
              <a:t>(validation des binômes + relance</a:t>
            </a:r>
            <a:r>
              <a:rPr lang="fr-FR" sz="1800" baseline="0" dirty="0"/>
              <a:t> des étudiants par chat / mail), </a:t>
            </a:r>
            <a:endParaRPr lang="en-US" sz="1800" dirty="0"/>
          </a:p>
          <a:p>
            <a:pPr marL="742950" lvl="1" indent="-285750">
              <a:lnSpc>
                <a:spcPct val="100000"/>
              </a:lnSpc>
              <a:buFont typeface="Arial" panose="020B0604020202020204" pitchFamily="34" charset="0"/>
              <a:buChar char="•"/>
            </a:pPr>
            <a:r>
              <a:rPr lang="fr-FR" sz="1800" baseline="0" dirty="0"/>
              <a:t>Attribution des </a:t>
            </a:r>
            <a:r>
              <a:rPr lang="fr-FR" sz="1800" b="1" baseline="0" dirty="0"/>
              <a:t>notes</a:t>
            </a:r>
            <a:r>
              <a:rPr lang="fr-FR" sz="1800" baseline="0" dirty="0"/>
              <a:t> et renvoi vers Moodle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800" dirty="0"/>
              <a:t>Tout ne peut pas s’effectuer sur Moodle. De nombreux traitements sont effectués sur tableur. </a:t>
            </a:r>
          </a:p>
          <a:p>
            <a:pPr marL="0" lvl="0" indent="0">
              <a:lnSpc>
                <a:spcPct val="100000"/>
              </a:lnSpc>
              <a:buFont typeface="Arial" panose="020B0604020202020204" pitchFamily="34" charset="0"/>
              <a:buNone/>
            </a:pPr>
            <a:r>
              <a:rPr lang="en-US" sz="1800" dirty="0"/>
              <a:t>La capture </a:t>
            </a:r>
            <a:r>
              <a:rPr lang="en-US" sz="1800" dirty="0" err="1"/>
              <a:t>d’écran</a:t>
            </a:r>
            <a:r>
              <a:rPr lang="en-US" sz="1800" dirty="0"/>
              <a:t> </a:t>
            </a:r>
            <a:r>
              <a:rPr lang="en-US" sz="1800" dirty="0" err="1"/>
              <a:t>montre</a:t>
            </a:r>
            <a:r>
              <a:rPr lang="en-US" sz="1800" dirty="0"/>
              <a:t> que pour </a:t>
            </a:r>
            <a:r>
              <a:rPr lang="en-US" sz="1800" dirty="0" err="1"/>
              <a:t>chaque</a:t>
            </a:r>
            <a:r>
              <a:rPr lang="en-US" sz="1800" dirty="0"/>
              <a:t> </a:t>
            </a:r>
            <a:r>
              <a:rPr lang="en-US" sz="1800" dirty="0" err="1"/>
              <a:t>groupe</a:t>
            </a:r>
            <a:r>
              <a:rPr lang="en-US" sz="1800" dirty="0"/>
              <a:t> avec </a:t>
            </a:r>
            <a:r>
              <a:rPr lang="en-US" sz="1800" dirty="0" err="1"/>
              <a:t>lequel</a:t>
            </a:r>
            <a:r>
              <a:rPr lang="en-US" sz="1800" dirty="0"/>
              <a:t> </a:t>
            </a:r>
            <a:r>
              <a:rPr lang="en-US" sz="1800" dirty="0" err="1"/>
              <a:t>l’étudiant</a:t>
            </a:r>
            <a:r>
              <a:rPr lang="en-US" sz="1800" dirty="0"/>
              <a:t> </a:t>
            </a:r>
            <a:r>
              <a:rPr lang="en-US" sz="1800" dirty="0" err="1"/>
              <a:t>s’est</a:t>
            </a:r>
            <a:r>
              <a:rPr lang="en-US" sz="1800" dirty="0"/>
              <a:t> </a:t>
            </a:r>
            <a:r>
              <a:rPr lang="en-US" sz="1800" dirty="0" err="1"/>
              <a:t>rattaché</a:t>
            </a:r>
            <a:r>
              <a:rPr lang="en-US" sz="1800" dirty="0"/>
              <a:t>, on </a:t>
            </a:r>
            <a:r>
              <a:rPr lang="en-US" sz="1800" dirty="0" err="1"/>
              <a:t>découpe</a:t>
            </a:r>
            <a:r>
              <a:rPr lang="en-US" sz="1800" dirty="0"/>
              <a:t> les </a:t>
            </a:r>
            <a:r>
              <a:rPr lang="en-US" sz="1800" dirty="0" err="1"/>
              <a:t>informations</a:t>
            </a:r>
            <a:r>
              <a:rPr lang="en-US" sz="1800" dirty="0"/>
              <a:t> (site, </a:t>
            </a:r>
            <a:r>
              <a:rPr lang="en-US" sz="1800" dirty="0" err="1"/>
              <a:t>niveau</a:t>
            </a:r>
            <a:r>
              <a:rPr lang="en-US" sz="1800" dirty="0"/>
              <a:t>, </a:t>
            </a:r>
            <a:r>
              <a:rPr lang="en-US" sz="1800" dirty="0" err="1"/>
              <a:t>rôle</a:t>
            </a:r>
            <a:r>
              <a:rPr lang="en-US" sz="1800" dirty="0"/>
              <a:t>…). Ce qui </a:t>
            </a:r>
            <a:r>
              <a:rPr lang="en-US" sz="1800" dirty="0" err="1"/>
              <a:t>permet</a:t>
            </a:r>
            <a:r>
              <a:rPr lang="en-US" sz="1800" dirty="0"/>
              <a:t> de </a:t>
            </a:r>
            <a:r>
              <a:rPr lang="en-US" sz="1800" dirty="0" err="1"/>
              <a:t>vérifier</a:t>
            </a:r>
            <a:r>
              <a:rPr lang="en-US" sz="1800" dirty="0"/>
              <a:t> que les </a:t>
            </a:r>
            <a:r>
              <a:rPr lang="en-US" sz="1800" dirty="0" err="1"/>
              <a:t>binômes</a:t>
            </a:r>
            <a:r>
              <a:rPr lang="en-US" sz="1800" dirty="0"/>
              <a:t> </a:t>
            </a:r>
            <a:r>
              <a:rPr lang="en-US" sz="1800" dirty="0" err="1"/>
              <a:t>sont</a:t>
            </a:r>
            <a:r>
              <a:rPr lang="en-US" sz="1800" dirty="0"/>
              <a:t> </a:t>
            </a:r>
            <a:r>
              <a:rPr lang="en-US" sz="1800" dirty="0" err="1"/>
              <a:t>correctement</a:t>
            </a:r>
            <a:r>
              <a:rPr lang="en-US" sz="1800" dirty="0"/>
              <a:t> </a:t>
            </a:r>
            <a:r>
              <a:rPr lang="en-US" sz="1800" dirty="0" err="1"/>
              <a:t>exécutés</a:t>
            </a:r>
            <a:r>
              <a:rPr lang="en-US" sz="1800" dirty="0"/>
              <a:t> (un de </a:t>
            </a:r>
            <a:r>
              <a:rPr lang="en-US" sz="1800" dirty="0" err="1"/>
              <a:t>niveau</a:t>
            </a:r>
            <a:r>
              <a:rPr lang="en-US" sz="1800" dirty="0"/>
              <a:t> </a:t>
            </a:r>
            <a:r>
              <a:rPr lang="en-US" sz="1800" dirty="0" err="1"/>
              <a:t>supérieur</a:t>
            </a:r>
            <a:r>
              <a:rPr lang="en-US" sz="1800" dirty="0"/>
              <a:t> “</a:t>
            </a:r>
            <a:r>
              <a:rPr lang="en-US" sz="1800" dirty="0" err="1"/>
              <a:t>parrain</a:t>
            </a:r>
            <a:r>
              <a:rPr lang="en-US" sz="1800" dirty="0"/>
              <a:t>”, un de </a:t>
            </a:r>
            <a:r>
              <a:rPr lang="en-US" sz="1800" dirty="0" err="1"/>
              <a:t>niveau</a:t>
            </a:r>
            <a:r>
              <a:rPr lang="en-US" sz="1800" dirty="0"/>
              <a:t> </a:t>
            </a:r>
            <a:r>
              <a:rPr lang="en-US" sz="1800" dirty="0" err="1"/>
              <a:t>inférieur</a:t>
            </a:r>
            <a:r>
              <a:rPr lang="en-US" sz="1800" dirty="0"/>
              <a:t> “</a:t>
            </a:r>
            <a:r>
              <a:rPr lang="en-US" sz="1800" dirty="0" err="1"/>
              <a:t>filleul</a:t>
            </a:r>
            <a:r>
              <a:rPr lang="en-US" sz="1800" dirty="0"/>
              <a:t>”). </a:t>
            </a:r>
            <a:r>
              <a:rPr lang="en-US" sz="1800" dirty="0" err="1"/>
              <a:t>D’où</a:t>
            </a:r>
            <a:r>
              <a:rPr lang="en-US" sz="1800" dirty="0"/>
              <a:t> la validation des </a:t>
            </a:r>
            <a:r>
              <a:rPr lang="en-US" sz="1800" dirty="0" err="1"/>
              <a:t>binômes</a:t>
            </a:r>
            <a:r>
              <a:rPr lang="en-US" sz="1800" dirty="0"/>
              <a:t> </a:t>
            </a:r>
            <a:r>
              <a:rPr lang="en-US" sz="1800" dirty="0" err="1"/>
              <a:t>lors</a:t>
            </a:r>
            <a:r>
              <a:rPr lang="en-US" sz="1800" dirty="0"/>
              <a:t> de </a:t>
            </a:r>
            <a:r>
              <a:rPr lang="en-US" sz="1800" dirty="0" err="1"/>
              <a:t>l’échéance</a:t>
            </a:r>
            <a:r>
              <a:rPr lang="en-US" sz="1800" dirty="0"/>
              <a:t> et les diffusions </a:t>
            </a:r>
            <a:r>
              <a:rPr lang="en-US" sz="1800" dirty="0" err="1"/>
              <a:t>régulières</a:t>
            </a:r>
            <a:r>
              <a:rPr lang="en-US" sz="1800" dirty="0"/>
              <a:t> </a:t>
            </a:r>
            <a:r>
              <a:rPr lang="en-US" sz="1800" dirty="0" err="1"/>
              <a:t>avant</a:t>
            </a:r>
            <a:r>
              <a:rPr lang="en-US" sz="1800" dirty="0"/>
              <a:t> </a:t>
            </a:r>
            <a:r>
              <a:rPr lang="en-US" sz="1800" dirty="0" err="1"/>
              <a:t>celle</a:t>
            </a:r>
            <a:r>
              <a:rPr lang="en-US" sz="1800" dirty="0"/>
              <a:t>-ci.</a:t>
            </a:r>
          </a:p>
          <a:p>
            <a:r>
              <a:rPr lang="fr-FR" dirty="0"/>
              <a:t>Deux types de </a:t>
            </a:r>
            <a:r>
              <a:rPr lang="fr-FR" b="1" dirty="0"/>
              <a:t>clés d’accès </a:t>
            </a:r>
            <a:r>
              <a:rPr lang="fr-FR" dirty="0"/>
              <a:t>sont utilisées : </a:t>
            </a:r>
          </a:p>
          <a:p>
            <a:pPr marL="171450" indent="-171450">
              <a:buFont typeface="Arial" panose="020B0604020202020204" pitchFamily="34" charset="0"/>
              <a:buChar char="•"/>
            </a:pPr>
            <a:r>
              <a:rPr lang="fr-FR" b="1" dirty="0"/>
              <a:t>auto-</a:t>
            </a:r>
            <a:r>
              <a:rPr lang="fr-FR" b="1" dirty="0" err="1"/>
              <a:t>enrol</a:t>
            </a:r>
            <a:r>
              <a:rPr lang="fr-FR" dirty="0"/>
              <a:t> questionne le LDAP (une sorte d’annuaire) et laisse passer uniquement la population qui correspond au filtre ciblé (ici les étudiants de la composante FDSP). La scolarité envoie ce lien dans un mail en début d’année universitaire.</a:t>
            </a:r>
          </a:p>
          <a:p>
            <a:pPr marL="171450" indent="-171450">
              <a:buFont typeface="Arial" panose="020B0604020202020204" pitchFamily="34" charset="0"/>
              <a:buChar char="•"/>
            </a:pPr>
            <a:r>
              <a:rPr lang="fr-FR" dirty="0"/>
              <a:t>la </a:t>
            </a:r>
            <a:r>
              <a:rPr lang="fr-FR" b="1" dirty="0"/>
              <a:t>clé d’auto-inscription </a:t>
            </a:r>
            <a:r>
              <a:rPr lang="fr-FR" dirty="0"/>
              <a:t>permettant à l’étudiant de s’inscrire lui-même sur l’espace semestriel</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17</a:t>
            </a:fld>
            <a:endParaRPr lang="fr-FR"/>
          </a:p>
        </p:txBody>
      </p:sp>
    </p:spTree>
    <p:extLst>
      <p:ext uri="{BB962C8B-B14F-4D97-AF65-F5344CB8AC3E}">
        <p14:creationId xmlns:p14="http://schemas.microsoft.com/office/powerpoint/2010/main" val="248924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18</a:t>
            </a:fld>
            <a:endParaRPr lang="fr-FR"/>
          </a:p>
        </p:txBody>
      </p:sp>
    </p:spTree>
    <p:extLst>
      <p:ext uri="{BB962C8B-B14F-4D97-AF65-F5344CB8AC3E}">
        <p14:creationId xmlns:p14="http://schemas.microsoft.com/office/powerpoint/2010/main" val="407967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 typeface="Arial" panose="020B0604020202020204" pitchFamily="34" charset="0"/>
              <a:buChar char="•"/>
            </a:pPr>
            <a:r>
              <a:rPr lang="fr-FR" baseline="0" dirty="0"/>
              <a:t>Problème humain &gt; Solution humaine :</a:t>
            </a:r>
            <a:endParaRPr lang="en-US" dirty="0"/>
          </a:p>
          <a:p>
            <a:pPr marL="628650" lvl="1" indent="-171450">
              <a:buFont typeface="Arial" panose="020B0604020202020204" pitchFamily="34" charset="0"/>
              <a:buChar char="•"/>
            </a:pPr>
            <a:r>
              <a:rPr lang="fr-FR" baseline="0" dirty="0"/>
              <a:t>« autonomie de lecture » (clé d’accès)</a:t>
            </a:r>
            <a:endParaRPr lang="en-US" dirty="0"/>
          </a:p>
          <a:p>
            <a:pPr marL="628650" lvl="1" indent="-171450">
              <a:buFont typeface="Arial" panose="020B0604020202020204" pitchFamily="34" charset="0"/>
              <a:buChar char="•"/>
            </a:pPr>
            <a:r>
              <a:rPr lang="fr-FR" dirty="0"/>
              <a:t>mauvaises</a:t>
            </a:r>
            <a:r>
              <a:rPr lang="fr-FR" baseline="0" dirty="0"/>
              <a:t> déclarations (relance gestion des binômes)</a:t>
            </a:r>
            <a:endParaRPr lang="en-US" dirty="0"/>
          </a:p>
          <a:p>
            <a:pPr marL="171450" lvl="0" indent="-171450">
              <a:buFont typeface="Arial" panose="020B0604020202020204" pitchFamily="34" charset="0"/>
              <a:buChar char="•"/>
            </a:pPr>
            <a:r>
              <a:rPr lang="fr-FR" baseline="0" dirty="0"/>
              <a:t>Problème rare &gt; Solution humaine :</a:t>
            </a:r>
            <a:endParaRPr lang="en-US" dirty="0"/>
          </a:p>
          <a:p>
            <a:pPr marL="628650" lvl="1" indent="-171450">
              <a:buFont typeface="Arial" panose="020B0604020202020204" pitchFamily="34" charset="0"/>
              <a:buChar char="•"/>
            </a:pPr>
            <a:r>
              <a:rPr lang="fr-FR" baseline="0" dirty="0"/>
              <a:t>Abandon du filleul (bien avant la remise des preuves)</a:t>
            </a:r>
            <a:endParaRPr lang="fr-FR" dirty="0"/>
          </a:p>
          <a:p>
            <a:pPr marL="171450" lvl="0" indent="-171450">
              <a:buFont typeface="Arial" panose="020B0604020202020204" pitchFamily="34" charset="0"/>
              <a:buChar char="•"/>
            </a:pPr>
            <a:r>
              <a:rPr lang="fr-FR" dirty="0"/>
              <a:t>Problème humain &gt; Solution automatique :</a:t>
            </a:r>
            <a:endParaRPr lang="en-US" dirty="0"/>
          </a:p>
          <a:p>
            <a:pPr marL="628650" lvl="1" indent="-171450">
              <a:buFont typeface="Arial" panose="020B0604020202020204" pitchFamily="34" charset="0"/>
              <a:buChar char="•"/>
            </a:pPr>
            <a:r>
              <a:rPr lang="fr-FR" baseline="0" dirty="0"/>
              <a:t>Binômes seuls (suppression automatique = syllabus)</a:t>
            </a:r>
            <a:endParaRPr lang="en-US" dirty="0"/>
          </a:p>
          <a:p>
            <a:pPr marL="628650" lvl="1" indent="-171450">
              <a:buFont typeface="Arial" panose="020B0604020202020204" pitchFamily="34" charset="0"/>
              <a:buChar char="•"/>
            </a:pPr>
            <a:r>
              <a:rPr lang="fr-FR" baseline="0" dirty="0"/>
              <a:t>Preuves : soumettre un questionnaire et rendre un devoir (non accepté les brouillons et les questionnaires non remis)</a:t>
            </a:r>
            <a:endParaRPr lang="en-US" dirty="0"/>
          </a:p>
          <a:p>
            <a:pPr marL="171450" lvl="0" indent="-171450">
              <a:buFont typeface="Arial" panose="020B0604020202020204" pitchFamily="34" charset="0"/>
              <a:buChar char="•"/>
            </a:pPr>
            <a:r>
              <a:rPr lang="fr-FR" dirty="0"/>
              <a:t>Problème technique &gt; Pas de solution :</a:t>
            </a:r>
            <a:endParaRPr lang="en-US" dirty="0"/>
          </a:p>
          <a:p>
            <a:pPr marL="628650" lvl="1" indent="-171450">
              <a:buFont typeface="Arial" panose="020B0604020202020204" pitchFamily="34" charset="0"/>
              <a:buChar char="•"/>
            </a:pPr>
            <a:r>
              <a:rPr lang="fr-FR" dirty="0"/>
              <a:t>Pas d’automatisation possible des clés d’accès sans plugin supplémentaire</a:t>
            </a:r>
            <a:endParaRPr lang="en-US" dirty="0"/>
          </a:p>
          <a:p>
            <a:pPr marL="628650" lvl="1" indent="-171450">
              <a:buFont typeface="Arial" panose="020B0604020202020204" pitchFamily="34" charset="0"/>
              <a:buChar char="•"/>
            </a:pPr>
            <a:r>
              <a:rPr lang="fr-FR" dirty="0"/>
              <a:t>Questionnaire  à embranchement conditionnel (bug pour certains étudiants)</a:t>
            </a:r>
            <a:endParaRPr lang="en-US"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19</a:t>
            </a:fld>
            <a:endParaRPr lang="fr-FR"/>
          </a:p>
        </p:txBody>
      </p:sp>
    </p:spTree>
    <p:extLst>
      <p:ext uri="{BB962C8B-B14F-4D97-AF65-F5344CB8AC3E}">
        <p14:creationId xmlns:p14="http://schemas.microsoft.com/office/powerpoint/2010/main" val="40991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a:t>
            </a:fld>
            <a:endParaRPr lang="fr-FR"/>
          </a:p>
        </p:txBody>
      </p:sp>
    </p:spTree>
    <p:extLst>
      <p:ext uri="{BB962C8B-B14F-4D97-AF65-F5344CB8AC3E}">
        <p14:creationId xmlns:p14="http://schemas.microsoft.com/office/powerpoint/2010/main" val="4148117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Suite aux sorties du questionnaire « mon rôle de parrain », on récupère de nombreuses informations sur ce qu’ils font ou pas, leurs préférences, ce qu’il considère indispensable…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Lors de la première année, le maximum était sur l’explicitation du système de notation. On voit à présent que la note est moins « indispensable », ils ciblent plus le questionnaire du filleul comme indispensable autrement dit la possibilité d’obtenir un retour sur leur travail d’accompagnement ciblant plusieurs aspects.</a:t>
            </a:r>
          </a:p>
          <a:p>
            <a:pPr marL="171450" lvl="0" indent="-171450">
              <a:buFont typeface="Arial" panose="020B0604020202020204" pitchFamily="34" charset="0"/>
              <a:buChar char="•"/>
            </a:pPr>
            <a:r>
              <a:rPr lang="fr-FR" b="1" dirty="0"/>
              <a:t>Cours AMeTICE</a:t>
            </a:r>
          </a:p>
          <a:p>
            <a:pPr marL="742950" lvl="1" indent="-285750">
              <a:buFont typeface="Arial" panose="020B0604020202020204" pitchFamily="34" charset="0"/>
              <a:buChar char="•"/>
            </a:pPr>
            <a:r>
              <a:rPr lang="fr-FR" sz="1800" dirty="0"/>
              <a:t>Indispensable</a:t>
            </a:r>
          </a:p>
          <a:p>
            <a:pPr marL="1085850" lvl="2" indent="-171450">
              <a:buFont typeface="Arial" panose="020B0604020202020204" pitchFamily="34" charset="0"/>
              <a:buChar char="•"/>
            </a:pPr>
            <a:r>
              <a:rPr lang="fr-FR" b="1" dirty="0"/>
              <a:t>questionnaire filleul (56% - 52%)</a:t>
            </a:r>
          </a:p>
          <a:p>
            <a:pPr marL="1085850" lvl="2" indent="-171450">
              <a:buFont typeface="Arial" panose="020B0604020202020204" pitchFamily="34" charset="0"/>
              <a:buChar char="•"/>
            </a:pPr>
            <a:r>
              <a:rPr lang="fr-FR" b="1" dirty="0"/>
              <a:t>accès à toutes les informations sur la page AMeTICE (55%-57%)</a:t>
            </a:r>
          </a:p>
          <a:p>
            <a:pPr marL="1085850" lvl="2" indent="-171450">
              <a:buFont typeface="Arial" panose="020B0604020202020204" pitchFamily="34" charset="0"/>
              <a:buChar char="•"/>
            </a:pPr>
            <a:r>
              <a:rPr lang="fr-FR" b="1" dirty="0"/>
              <a:t>check-list (49%-52%)</a:t>
            </a:r>
          </a:p>
          <a:p>
            <a:pPr marL="1085850" lvl="2" indent="-171450">
              <a:buFont typeface="Arial" panose="020B0604020202020204" pitchFamily="34" charset="0"/>
              <a:buChar char="•"/>
            </a:pPr>
            <a:r>
              <a:rPr lang="fr-FR" dirty="0"/>
              <a:t>rapport semestriel de parrain (49%– 44% )</a:t>
            </a:r>
          </a:p>
          <a:p>
            <a:pPr marL="742950" lvl="1" indent="-285750">
              <a:buFont typeface="Arial" panose="020B0604020202020204" pitchFamily="34" charset="0"/>
              <a:buChar char="•"/>
            </a:pPr>
            <a:r>
              <a:rPr lang="fr-FR" sz="1800" dirty="0"/>
              <a:t>Pertinent</a:t>
            </a:r>
          </a:p>
          <a:p>
            <a:pPr marL="1085850" lvl="2" indent="-171450">
              <a:buFont typeface="Arial" panose="020B0604020202020204" pitchFamily="34" charset="0"/>
              <a:buChar char="•"/>
            </a:pPr>
            <a:r>
              <a:rPr lang="fr-FR" b="1" dirty="0"/>
              <a:t>FAQ  (54%-56%)</a:t>
            </a:r>
          </a:p>
          <a:p>
            <a:pPr marL="1085850" lvl="2" indent="-171450">
              <a:buFont typeface="Arial" panose="020B0604020202020204" pitchFamily="34" charset="0"/>
              <a:buChar char="•"/>
            </a:pPr>
            <a:r>
              <a:rPr lang="fr-FR" b="1" dirty="0"/>
              <a:t>documentation et attendus sur mon rôle (54%-54%)</a:t>
            </a:r>
          </a:p>
          <a:p>
            <a:pPr marL="1085850" lvl="2" indent="-171450">
              <a:buFont typeface="Arial" panose="020B0604020202020204" pitchFamily="34" charset="0"/>
              <a:buChar char="•"/>
            </a:pPr>
            <a:r>
              <a:rPr lang="fr-FR" b="1" dirty="0"/>
              <a:t>Forums (parrainage, BDE…) entre 48% et 53% S1 –entre 49% et 53% S2</a:t>
            </a:r>
          </a:p>
          <a:p>
            <a:pPr marL="1085850" lvl="2" indent="-171450">
              <a:buFont typeface="Arial" panose="020B0604020202020204" pitchFamily="34" charset="0"/>
              <a:buChar char="•"/>
            </a:pPr>
            <a:r>
              <a:rPr lang="fr-FR" dirty="0"/>
              <a:t>questionnaire "mon rôle de parrain » (49% - 50% )</a:t>
            </a:r>
          </a:p>
          <a:p>
            <a:pPr marL="1085850" lvl="2" indent="-171450">
              <a:buFont typeface="Arial" panose="020B0604020202020204" pitchFamily="34" charset="0"/>
              <a:buChar char="•"/>
            </a:pPr>
            <a:r>
              <a:rPr lang="fr-FR" b="0" dirty="0"/>
              <a:t>Mot des anciens (48%-49%)</a:t>
            </a:r>
            <a:endParaRPr lang="fr-FR" dirty="0"/>
          </a:p>
          <a:p>
            <a:pPr marL="1085850" lvl="2" indent="-171450">
              <a:buFont typeface="Arial" panose="020B0604020202020204" pitchFamily="34" charset="0"/>
              <a:buChar char="•"/>
            </a:pPr>
            <a:r>
              <a:rPr lang="fr-FR" dirty="0"/>
              <a:t>explication du système de notation (48%</a:t>
            </a:r>
            <a:r>
              <a:rPr lang="fr-FR" b="0" dirty="0"/>
              <a:t>-48% )</a:t>
            </a:r>
          </a:p>
          <a:p>
            <a:pPr marL="171450" lvl="0" indent="-171450">
              <a:buFont typeface="Arial" panose="020B0604020202020204" pitchFamily="34" charset="0"/>
              <a:buChar char="•"/>
            </a:pPr>
            <a:r>
              <a:rPr lang="fr-FR" sz="3200" b="1" dirty="0"/>
              <a:t>Encadrement BDE &amp; Co</a:t>
            </a:r>
          </a:p>
          <a:p>
            <a:pPr marL="742950" lvl="1" indent="-285750">
              <a:buFont typeface="Arial" panose="020B0604020202020204" pitchFamily="34" charset="0"/>
              <a:buChar char="•"/>
            </a:pPr>
            <a:r>
              <a:rPr lang="fr-FR" sz="1400" dirty="0"/>
              <a:t>Outils</a:t>
            </a:r>
          </a:p>
          <a:p>
            <a:pPr marL="1200150" lvl="2" indent="-285750">
              <a:buFont typeface="Arial" panose="020B0604020202020204" pitchFamily="34" charset="0"/>
              <a:buChar char="•"/>
            </a:pPr>
            <a:r>
              <a:rPr lang="fr-FR" sz="1400" dirty="0"/>
              <a:t>Instagram : 48% - 56%</a:t>
            </a:r>
          </a:p>
          <a:p>
            <a:pPr marL="1200150" lvl="2" indent="-285750">
              <a:buFont typeface="Arial" panose="020B0604020202020204" pitchFamily="34" charset="0"/>
              <a:buChar char="•"/>
            </a:pPr>
            <a:r>
              <a:rPr lang="fr-FR" sz="1400" b="0" dirty="0"/>
              <a:t>Rencontres physiques 39%-36%</a:t>
            </a:r>
            <a:endParaRPr lang="fr-FR" sz="1400" dirty="0"/>
          </a:p>
          <a:p>
            <a:pPr marL="1200150" lvl="2" indent="-285750">
              <a:buFont typeface="Arial" panose="020B0604020202020204" pitchFamily="34" charset="0"/>
              <a:buChar char="•"/>
            </a:pPr>
            <a:r>
              <a:rPr lang="fr-FR" sz="1400" dirty="0"/>
              <a:t>Mail 22% - 22%</a:t>
            </a:r>
          </a:p>
          <a:p>
            <a:pPr marL="1200150" lvl="2" indent="-285750">
              <a:buFont typeface="Arial" panose="020B0604020202020204" pitchFamily="34" charset="0"/>
              <a:buChar char="•"/>
            </a:pPr>
            <a:r>
              <a:rPr lang="fr-FR" sz="1400" dirty="0"/>
              <a:t>FB 9% - 6%</a:t>
            </a:r>
          </a:p>
          <a:p>
            <a:pPr marL="1200150" lvl="2" indent="-285750">
              <a:buFont typeface="Arial" panose="020B0604020202020204" pitchFamily="34" charset="0"/>
              <a:buChar char="•"/>
            </a:pPr>
            <a:r>
              <a:rPr lang="fr-FR" sz="1400" dirty="0"/>
              <a:t>Outils non AMU (Discord) 8%-14%</a:t>
            </a:r>
          </a:p>
          <a:p>
            <a:pPr marL="1200150" lvl="2" indent="-285750">
              <a:buFont typeface="Arial" panose="020B0604020202020204" pitchFamily="34" charset="0"/>
              <a:buChar char="•"/>
            </a:pPr>
            <a:r>
              <a:rPr lang="fr-FR" sz="1400" dirty="0"/>
              <a:t>Messenger 5%- 7%</a:t>
            </a:r>
          </a:p>
          <a:p>
            <a:pPr marL="1200150" lvl="2" indent="-285750">
              <a:buFont typeface="Arial" panose="020B0604020202020204" pitchFamily="34" charset="0"/>
              <a:buChar char="•"/>
            </a:pPr>
            <a:r>
              <a:rPr lang="fr-FR" sz="1400" dirty="0"/>
              <a:t>Appel 1%-4%</a:t>
            </a:r>
          </a:p>
          <a:p>
            <a:pPr marL="742950" lvl="1" indent="-285750">
              <a:buFont typeface="Arial" panose="020B0604020202020204" pitchFamily="34" charset="0"/>
              <a:buChar char="•"/>
            </a:pPr>
            <a:r>
              <a:rPr lang="fr-FR" sz="1400" dirty="0"/>
              <a:t>Qualité des échanges</a:t>
            </a:r>
          </a:p>
          <a:p>
            <a:pPr marL="1200150" lvl="2" indent="-285750">
              <a:buFont typeface="Arial" panose="020B0604020202020204" pitchFamily="34" charset="0"/>
              <a:buChar char="•"/>
            </a:pPr>
            <a:r>
              <a:rPr lang="fr-FR" sz="1400" dirty="0"/>
              <a:t>Excellente 48% - 54%</a:t>
            </a:r>
          </a:p>
          <a:p>
            <a:pPr marL="1200150" lvl="2" indent="-285750">
              <a:buFont typeface="Arial" panose="020B0604020202020204" pitchFamily="34" charset="0"/>
              <a:buChar char="•"/>
            </a:pPr>
            <a:r>
              <a:rPr lang="fr-FR" sz="1400" dirty="0"/>
              <a:t>Bonne 46%-37%</a:t>
            </a:r>
          </a:p>
          <a:p>
            <a:pPr marL="1200150" lvl="2" indent="-285750">
              <a:buFont typeface="Arial" panose="020B0604020202020204" pitchFamily="34" charset="0"/>
              <a:buChar char="•"/>
            </a:pPr>
            <a:r>
              <a:rPr lang="fr-FR" sz="1400" dirty="0"/>
              <a:t>A améliorer 4%-6%</a:t>
            </a:r>
          </a:p>
          <a:p>
            <a:pPr marL="1200150" lvl="2" indent="-285750">
              <a:buFont typeface="Arial" panose="020B0604020202020204" pitchFamily="34" charset="0"/>
              <a:buChar char="•"/>
            </a:pPr>
            <a:r>
              <a:rPr lang="fr-FR" sz="1400" dirty="0"/>
              <a:t>Mauvaise 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313EB9E9-582B-F442-BA06-E69C67D21F6C}" type="slidenum">
              <a:rPr lang="fr-FR" smtClean="0"/>
              <a:t>20</a:t>
            </a:fld>
            <a:endParaRPr lang="fr-FR"/>
          </a:p>
        </p:txBody>
      </p:sp>
    </p:spTree>
    <p:extLst>
      <p:ext uri="{BB962C8B-B14F-4D97-AF65-F5344CB8AC3E}">
        <p14:creationId xmlns:p14="http://schemas.microsoft.com/office/powerpoint/2010/main" val="172933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MAJ OK - Partie besoins : les 2 % les plus haut et le plus bas pour démontrer le fait que</a:t>
            </a:r>
            <a:r>
              <a:rPr lang="fr-FR" baseline="0" dirty="0"/>
              <a:t> notre parrainage n’est pas un parrainage social mais véritablement un parrainage pédagogique (qui se rapproche du tutorat entre 2 personnes uniquement)</a:t>
            </a:r>
          </a:p>
          <a:p>
            <a:pPr marL="171450" lvl="0" indent="-171450">
              <a:buFont typeface="Arial" panose="020B0604020202020204" pitchFamily="34" charset="0"/>
              <a:buChar char="•"/>
            </a:pPr>
            <a:r>
              <a:rPr lang="fr-FR" b="1" dirty="0"/>
              <a:t>Besoins du filleul</a:t>
            </a:r>
          </a:p>
          <a:p>
            <a:pPr marL="628650" lvl="1" indent="-171450">
              <a:buFont typeface="Arial" panose="020B0604020202020204" pitchFamily="34" charset="0"/>
              <a:buChar char="•"/>
            </a:pPr>
            <a:r>
              <a:rPr lang="fr-FR" sz="1200" b="1" dirty="0"/>
              <a:t>obtenir de l'aide pour ses TD 81% - 82%</a:t>
            </a:r>
          </a:p>
          <a:p>
            <a:pPr marL="628650" lvl="1" indent="-171450">
              <a:buFont typeface="Arial" panose="020B0604020202020204" pitchFamily="34" charset="0"/>
              <a:buChar char="•"/>
            </a:pPr>
            <a:r>
              <a:rPr lang="fr-FR" sz="1100" b="1" dirty="0"/>
              <a:t>obtenir de l'aide pour s'organiser efficacement 68% - 68%</a:t>
            </a:r>
          </a:p>
          <a:p>
            <a:pPr marL="628650" lvl="1" indent="-171450">
              <a:buFont typeface="Arial" panose="020B0604020202020204" pitchFamily="34" charset="0"/>
              <a:buChar char="•"/>
            </a:pPr>
            <a:r>
              <a:rPr lang="fr-FR" dirty="0"/>
              <a:t>obtenir une écoute sur ses difficultés dans ses études 66%-72%</a:t>
            </a:r>
          </a:p>
          <a:p>
            <a:pPr marL="628650" lvl="1" indent="-171450">
              <a:buFont typeface="Arial" panose="020B0604020202020204" pitchFamily="34" charset="0"/>
              <a:buChar char="•"/>
            </a:pPr>
            <a:r>
              <a:rPr lang="fr-FR" dirty="0"/>
              <a:t>obtenir de l'aide pour réussir ses études 51%-52%</a:t>
            </a:r>
          </a:p>
          <a:p>
            <a:pPr marL="628650" lvl="1" indent="-171450">
              <a:buFont typeface="Arial" panose="020B0604020202020204" pitchFamily="34" charset="0"/>
              <a:buChar char="•"/>
            </a:pPr>
            <a:r>
              <a:rPr lang="fr-FR" dirty="0"/>
              <a:t>comprendre le fonctionnement de l'université 48%-42%</a:t>
            </a:r>
          </a:p>
          <a:p>
            <a:pPr marL="628650" lvl="1" indent="-171450">
              <a:buFont typeface="Arial" panose="020B0604020202020204" pitchFamily="34" charset="0"/>
              <a:buChar char="•"/>
            </a:pPr>
            <a:r>
              <a:rPr lang="fr-FR" dirty="0"/>
              <a:t>obtenir une écoute de ses difficultés personnelles 37%-38%</a:t>
            </a:r>
          </a:p>
          <a:p>
            <a:pPr marL="628650" lvl="1" indent="-171450">
              <a:buFont typeface="Arial" panose="020B0604020202020204" pitchFamily="34" charset="0"/>
              <a:buChar char="•"/>
            </a:pPr>
            <a:r>
              <a:rPr lang="fr-FR" dirty="0"/>
              <a:t>mieux définir son projet d'études 29%-40%</a:t>
            </a:r>
          </a:p>
          <a:p>
            <a:pPr marL="628650" lvl="1" indent="-171450">
              <a:buFont typeface="Arial" panose="020B0604020202020204" pitchFamily="34" charset="0"/>
              <a:buChar char="•"/>
            </a:pPr>
            <a:r>
              <a:rPr lang="fr-FR" dirty="0"/>
              <a:t>se sentir intégré à l'université 21%-21%</a:t>
            </a:r>
          </a:p>
          <a:p>
            <a:pPr marL="628650" lvl="1" indent="-171450">
              <a:buFont typeface="Arial" panose="020B0604020202020204" pitchFamily="34" charset="0"/>
              <a:buChar char="•"/>
            </a:pPr>
            <a:r>
              <a:rPr lang="fr-FR" sz="1200" b="1" dirty="0"/>
              <a:t>se sociabiliser 17%-14%</a:t>
            </a:r>
          </a:p>
          <a:p>
            <a:pPr marL="171450" lvl="0" indent="-171450">
              <a:buFont typeface="Arial" panose="020B0604020202020204" pitchFamily="34" charset="0"/>
              <a:buChar char="•"/>
            </a:pPr>
            <a:r>
              <a:rPr lang="fr-FR" dirty="0"/>
              <a:t>Choix du filleul</a:t>
            </a:r>
          </a:p>
          <a:p>
            <a:pPr marL="628650" lvl="1" indent="-171450">
              <a:buFont typeface="Arial" panose="020B0604020202020204" pitchFamily="34" charset="0"/>
              <a:buChar char="•"/>
            </a:pPr>
            <a:r>
              <a:rPr lang="fr-FR" dirty="0"/>
              <a:t>Connaissance directe ou indirecte 69% - 71 %</a:t>
            </a:r>
          </a:p>
          <a:p>
            <a:pPr marL="628650" lvl="1" indent="-171450">
              <a:buFont typeface="Arial" panose="020B0604020202020204" pitchFamily="34" charset="0"/>
              <a:buChar char="•"/>
            </a:pPr>
            <a:r>
              <a:rPr lang="fr-FR" dirty="0"/>
              <a:t>Réseaux sociaux (11%-12%)</a:t>
            </a:r>
          </a:p>
          <a:p>
            <a:pPr marL="628650" lvl="1" indent="-171450">
              <a:buFont typeface="Arial" panose="020B0604020202020204" pitchFamily="34" charset="0"/>
              <a:buChar char="•"/>
            </a:pPr>
            <a:r>
              <a:rPr lang="fr-FR" dirty="0"/>
              <a:t>De visu à la fac (8% - 7%)</a:t>
            </a:r>
          </a:p>
          <a:p>
            <a:pPr marL="628650" lvl="1" indent="-171450">
              <a:buFont typeface="Arial" panose="020B0604020202020204" pitchFamily="34" charset="0"/>
              <a:buChar char="•"/>
            </a:pPr>
            <a:r>
              <a:rPr lang="fr-FR" dirty="0"/>
              <a:t>Autres cas : </a:t>
            </a:r>
          </a:p>
          <a:p>
            <a:pPr marL="1085850" lvl="2" indent="-171450">
              <a:buFont typeface="Arial" panose="020B0604020202020204" pitchFamily="34" charset="0"/>
              <a:buChar char="•"/>
            </a:pPr>
            <a:r>
              <a:rPr lang="fr-FR" dirty="0"/>
              <a:t>BDE proposé (5%-5%)</a:t>
            </a:r>
          </a:p>
          <a:p>
            <a:pPr marL="1085850" lvl="2" indent="-171450">
              <a:buFont typeface="Arial" panose="020B0604020202020204" pitchFamily="34" charset="0"/>
              <a:buChar char="•"/>
            </a:pPr>
            <a:r>
              <a:rPr lang="fr-FR" dirty="0"/>
              <a:t>BDE attribué (0%-0%)</a:t>
            </a:r>
          </a:p>
          <a:p>
            <a:pPr marL="1085850" lvl="2" indent="-171450">
              <a:buFont typeface="Arial" panose="020B0604020202020204" pitchFamily="34" charset="0"/>
              <a:buChar char="•"/>
            </a:pPr>
            <a:r>
              <a:rPr lang="fr-FR" dirty="0"/>
              <a:t>Forum (3%-3%)</a:t>
            </a:r>
          </a:p>
          <a:p>
            <a:pPr marL="1085850" lvl="2" indent="-171450">
              <a:buFont typeface="Arial" panose="020B0604020202020204" pitchFamily="34" charset="0"/>
              <a:buChar char="•"/>
            </a:pPr>
            <a:r>
              <a:rPr lang="fr-FR" dirty="0"/>
              <a:t>Autre (2%-1%)</a:t>
            </a:r>
          </a:p>
          <a:p>
            <a:pPr algn="l"/>
            <a:r>
              <a:rPr lang="fr-FR" b="1" dirty="0"/>
              <a:t>Satisfaction Choix Filleul</a:t>
            </a:r>
          </a:p>
          <a:p>
            <a:pPr marL="285750" indent="-285750">
              <a:buFont typeface="Arial" panose="020B0604020202020204" pitchFamily="34" charset="0"/>
              <a:buChar char="•"/>
            </a:pPr>
            <a:r>
              <a:rPr lang="fr-FR" dirty="0"/>
              <a:t>Oui totalement (94%-96%)</a:t>
            </a:r>
          </a:p>
          <a:p>
            <a:pPr marL="285750" indent="-285750">
              <a:buFont typeface="Arial" panose="020B0604020202020204" pitchFamily="34" charset="0"/>
              <a:buChar char="•"/>
            </a:pPr>
            <a:r>
              <a:rPr lang="fr-FR" dirty="0"/>
              <a:t>Oui (5%-4%)</a:t>
            </a:r>
          </a:p>
          <a:p>
            <a:pPr marL="285750" indent="-285750">
              <a:buFont typeface="Arial" panose="020B0604020202020204" pitchFamily="34" charset="0"/>
              <a:buChar char="•"/>
            </a:pPr>
            <a:r>
              <a:rPr lang="fr-FR" dirty="0"/>
              <a:t>Non (0%-0%)</a:t>
            </a:r>
          </a:p>
          <a:p>
            <a:endParaRPr lang="fr-FR" dirty="0"/>
          </a:p>
        </p:txBody>
      </p:sp>
      <p:sp>
        <p:nvSpPr>
          <p:cNvPr id="4" name="Espace réservé du numéro de diapositive 3"/>
          <p:cNvSpPr>
            <a:spLocks noGrp="1"/>
          </p:cNvSpPr>
          <p:nvPr>
            <p:ph type="sldNum" sz="quarter" idx="5"/>
          </p:nvPr>
        </p:nvSpPr>
        <p:spPr/>
        <p:txBody>
          <a:bodyPr/>
          <a:lstStyle/>
          <a:p>
            <a:fld id="{313EB9E9-582B-F442-BA06-E69C67D21F6C}" type="slidenum">
              <a:rPr lang="fr-FR" smtClean="0"/>
              <a:t>21</a:t>
            </a:fld>
            <a:endParaRPr lang="fr-FR"/>
          </a:p>
        </p:txBody>
      </p:sp>
    </p:spTree>
    <p:extLst>
      <p:ext uri="{BB962C8B-B14F-4D97-AF65-F5344CB8AC3E}">
        <p14:creationId xmlns:p14="http://schemas.microsoft.com/office/powerpoint/2010/main" val="3263510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 typeface="Arial" panose="020B0604020202020204" pitchFamily="34" charset="0"/>
              <a:buChar char="•"/>
            </a:pPr>
            <a:r>
              <a:rPr lang="fr-FR" dirty="0"/>
              <a:t>« Accompagnateur de personnes dans un nouvel environnement »</a:t>
            </a:r>
            <a:br>
              <a:rPr lang="fr-FR" dirty="0"/>
            </a:br>
            <a:r>
              <a:rPr lang="fr-FR" dirty="0"/>
              <a:t>+ preuves de parrainage</a:t>
            </a:r>
            <a:endParaRPr lang="en-US" dirty="0"/>
          </a:p>
          <a:p>
            <a:pPr marL="628650" lvl="1" indent="-171450">
              <a:buFont typeface="Arial" panose="020B0604020202020204" pitchFamily="34" charset="0"/>
              <a:buChar char="•"/>
            </a:pPr>
            <a:r>
              <a:rPr lang="fr-FR" dirty="0"/>
              <a:t>3 niveaux :</a:t>
            </a:r>
            <a:endParaRPr lang="en-US" dirty="0"/>
          </a:p>
          <a:p>
            <a:pPr marL="1085850" lvl="2" indent="-171450">
              <a:buFont typeface="Arial" panose="020B0604020202020204" pitchFamily="34" charset="0"/>
              <a:buChar char="•"/>
            </a:pPr>
            <a:r>
              <a:rPr lang="fr-FR" dirty="0"/>
              <a:t>« Je teste » (chaque semestre)</a:t>
            </a:r>
            <a:endParaRPr lang="en-US" dirty="0"/>
          </a:p>
          <a:p>
            <a:pPr marL="1085850" lvl="2" indent="-171450">
              <a:buFont typeface="Arial" panose="020B0604020202020204" pitchFamily="34" charset="0"/>
              <a:buChar char="•"/>
            </a:pPr>
            <a:r>
              <a:rPr lang="fr-FR" dirty="0"/>
              <a:t>« Je parraine » (= 3 Je teste)</a:t>
            </a:r>
            <a:endParaRPr lang="en-US" dirty="0"/>
          </a:p>
          <a:p>
            <a:pPr marL="1085850" lvl="2" indent="-171450">
              <a:buFont typeface="Arial" panose="020B0604020202020204" pitchFamily="34" charset="0"/>
              <a:buChar char="•"/>
            </a:pPr>
            <a:r>
              <a:rPr lang="fr-FR" dirty="0"/>
              <a:t>« Grade vérifié : Parrain – Marraine »</a:t>
            </a:r>
            <a:endParaRPr lang="en-US" dirty="0"/>
          </a:p>
          <a:p>
            <a:pPr marL="628650" lvl="1" indent="-171450">
              <a:buFont typeface="Arial" panose="020B0604020202020204" pitchFamily="34" charset="0"/>
              <a:buChar char="•"/>
            </a:pPr>
            <a:r>
              <a:rPr lang="fr-FR" dirty="0"/>
              <a:t>Choix de demande de badge par l’étudiant</a:t>
            </a:r>
            <a:endParaRPr lang="en-US" dirty="0"/>
          </a:p>
          <a:p>
            <a:pPr marL="1085850" lvl="2" indent="-171450">
              <a:buFont typeface="Arial" panose="020B0604020202020204" pitchFamily="34" charset="0"/>
              <a:buChar char="•"/>
            </a:pPr>
            <a:r>
              <a:rPr lang="fr-FR" dirty="0"/>
              <a:t>Demande pour l’entrée en master (plateforme « </a:t>
            </a:r>
            <a:r>
              <a:rPr lang="fr-FR" dirty="0" err="1"/>
              <a:t>monmaster</a:t>
            </a:r>
            <a:r>
              <a:rPr lang="fr-FR" dirty="0"/>
              <a:t> »)</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22</a:t>
            </a:fld>
            <a:endParaRPr lang="fr-FR"/>
          </a:p>
        </p:txBody>
      </p:sp>
    </p:spTree>
    <p:extLst>
      <p:ext uri="{BB962C8B-B14F-4D97-AF65-F5344CB8AC3E}">
        <p14:creationId xmlns:p14="http://schemas.microsoft.com/office/powerpoint/2010/main" val="425663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23</a:t>
            </a:fld>
            <a:endParaRPr lang="fr-FR"/>
          </a:p>
        </p:txBody>
      </p:sp>
    </p:spTree>
    <p:extLst>
      <p:ext uri="{BB962C8B-B14F-4D97-AF65-F5344CB8AC3E}">
        <p14:creationId xmlns:p14="http://schemas.microsoft.com/office/powerpoint/2010/main" val="33311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3</a:t>
            </a:fld>
            <a:endParaRPr lang="fr-FR"/>
          </a:p>
        </p:txBody>
      </p:sp>
    </p:spTree>
    <p:extLst>
      <p:ext uri="{BB962C8B-B14F-4D97-AF65-F5344CB8AC3E}">
        <p14:creationId xmlns:p14="http://schemas.microsoft.com/office/powerpoint/2010/main" val="172699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4</a:t>
            </a:fld>
            <a:endParaRPr lang="fr-FR"/>
          </a:p>
        </p:txBody>
      </p:sp>
    </p:spTree>
    <p:extLst>
      <p:ext uri="{BB962C8B-B14F-4D97-AF65-F5344CB8AC3E}">
        <p14:creationId xmlns:p14="http://schemas.microsoft.com/office/powerpoint/2010/main" val="415292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Commande Faculté de droit = réponse au bonus parrainage AMU</a:t>
            </a:r>
          </a:p>
          <a:p>
            <a:pPr marL="171450" indent="-171450">
              <a:buFont typeface="Arial" panose="020B0604020202020204" pitchFamily="34" charset="0"/>
              <a:buChar char="•"/>
            </a:pPr>
            <a:r>
              <a:rPr lang="fr-FR" dirty="0"/>
              <a:t>Objectif : Gestion automatisée d'une masse d'étudiants en distanciel dans le cadre de l'engagement étudiant</a:t>
            </a:r>
          </a:p>
          <a:p>
            <a:pPr marL="171450" indent="-171450">
              <a:buFont typeface="Arial" panose="020B0604020202020204" pitchFamily="34" charset="0"/>
              <a:buChar char="•"/>
            </a:pPr>
            <a:r>
              <a:rPr lang="fr-FR" dirty="0"/>
              <a:t>Plus de 1000 dossiers à réceptionner et évaluer</a:t>
            </a:r>
          </a:p>
          <a:p>
            <a:pPr marL="0" indent="0">
              <a:buFont typeface="Arial" panose="020B0604020202020204" pitchFamily="34" charset="0"/>
              <a:buNone/>
            </a:pPr>
            <a:r>
              <a:rPr lang="fr-FR" dirty="0"/>
              <a:t>Il y a une évolution constante du nombre de parrains au fil des années (1000 en 2020-2021 ; 1109 en 2022-2023; 1416 en 2023-2024). L’ajout des étudiants L3 en tant que filleul à partir de l’année universitaire 2023 permet de choisir le master le plus pertinent en choisissant un parrain dans la filière sélectionnée</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5</a:t>
            </a:fld>
            <a:endParaRPr lang="fr-FR"/>
          </a:p>
        </p:txBody>
      </p:sp>
    </p:spTree>
    <p:extLst>
      <p:ext uri="{BB962C8B-B14F-4D97-AF65-F5344CB8AC3E}">
        <p14:creationId xmlns:p14="http://schemas.microsoft.com/office/powerpoint/2010/main" val="416342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lvl="0" indent="-285750">
              <a:lnSpc>
                <a:spcPct val="100000"/>
              </a:lnSpc>
              <a:buFont typeface="Arial" panose="020B0604020202020204" pitchFamily="34" charset="0"/>
              <a:buChar char="•"/>
            </a:pPr>
            <a:r>
              <a:rPr lang="fr-FR" sz="1800" b="1" baseline="0" dirty="0"/>
              <a:t>Objectif du parrainage </a:t>
            </a:r>
            <a:r>
              <a:rPr lang="fr-FR" sz="1800" baseline="0" dirty="0"/>
              <a:t>: accompagner un étudiant de niveau inférieur dans leur discipline vers l'autonomie universitaire</a:t>
            </a:r>
            <a:endParaRPr lang="en-US" sz="1800" dirty="0"/>
          </a:p>
          <a:p>
            <a:pPr marL="285750" lvl="0" indent="-285750">
              <a:lnSpc>
                <a:spcPct val="100000"/>
              </a:lnSpc>
              <a:buFont typeface="Arial" panose="020B0604020202020204" pitchFamily="34" charset="0"/>
              <a:buChar char="•"/>
            </a:pPr>
            <a:r>
              <a:rPr lang="fr-FR" sz="1800" baseline="0" dirty="0"/>
              <a:t>Acteurs :</a:t>
            </a:r>
            <a:endParaRPr lang="en-US" sz="1800" dirty="0"/>
          </a:p>
          <a:p>
            <a:pPr marL="742950" lvl="1" indent="-285750">
              <a:lnSpc>
                <a:spcPct val="100000"/>
              </a:lnSpc>
              <a:buFont typeface="Arial" panose="020B0604020202020204" pitchFamily="34" charset="0"/>
              <a:buChar char="•"/>
            </a:pPr>
            <a:r>
              <a:rPr lang="fr-FR" sz="1800" b="1" baseline="0" dirty="0"/>
              <a:t>principaux</a:t>
            </a:r>
            <a:r>
              <a:rPr lang="fr-FR" sz="1800" baseline="0" dirty="0"/>
              <a:t> :  parrain, filleul</a:t>
            </a:r>
            <a:endParaRPr lang="en-US" sz="1800" dirty="0"/>
          </a:p>
          <a:p>
            <a:pPr marL="742950" lvl="1" indent="-285750">
              <a:lnSpc>
                <a:spcPct val="100000"/>
              </a:lnSpc>
              <a:buFont typeface="Arial" panose="020B0604020202020204" pitchFamily="34" charset="0"/>
              <a:buChar char="•"/>
            </a:pPr>
            <a:r>
              <a:rPr lang="fr-FR" sz="1800" b="1" baseline="0" dirty="0"/>
              <a:t>secondaires</a:t>
            </a:r>
            <a:r>
              <a:rPr lang="fr-FR" sz="1800" baseline="0" dirty="0"/>
              <a:t> : Bureau des étudiants (BDE), enseignant référent, technique</a:t>
            </a:r>
            <a:endParaRPr lang="en-US" sz="1800" dirty="0"/>
          </a:p>
          <a:p>
            <a:r>
              <a:rPr lang="fr-FR" dirty="0"/>
              <a:t>Le parrainage consiste à accompagner un étudiant dans sa discipline vers l’autonomie universitaire. Il regroupe donc des savoirs (méthodologie, concepts de la discipline, connaissance de l’université), des savoir-faire (s’informer, prioriser, expliciter, réaliser des recherches documentaires, accompagner sans donner les solutions), des savoir-être (être à l’écoute, être organisé, s’adapter aux besoins) et donc des savoir-agir (anticiper les échéances, actualiser ses connaissances, être parrain ou marraine de n’importe quelle personne)</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6</a:t>
            </a:fld>
            <a:endParaRPr lang="fr-FR"/>
          </a:p>
        </p:txBody>
      </p:sp>
    </p:spTree>
    <p:extLst>
      <p:ext uri="{BB962C8B-B14F-4D97-AF65-F5344CB8AC3E}">
        <p14:creationId xmlns:p14="http://schemas.microsoft.com/office/powerpoint/2010/main" val="63138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7</a:t>
            </a:fld>
            <a:endParaRPr lang="fr-FR"/>
          </a:p>
        </p:txBody>
      </p:sp>
    </p:spTree>
    <p:extLst>
      <p:ext uri="{BB962C8B-B14F-4D97-AF65-F5344CB8AC3E}">
        <p14:creationId xmlns:p14="http://schemas.microsoft.com/office/powerpoint/2010/main" val="1116304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8</a:t>
            </a:fld>
            <a:endParaRPr lang="fr-FR"/>
          </a:p>
        </p:txBody>
      </p:sp>
    </p:spTree>
    <p:extLst>
      <p:ext uri="{BB962C8B-B14F-4D97-AF65-F5344CB8AC3E}">
        <p14:creationId xmlns:p14="http://schemas.microsoft.com/office/powerpoint/2010/main" val="258215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L’espace d’information présente le contenu hébergé dans l’espace, les dates clés par semestre et les actions à effectuer.</a:t>
            </a:r>
          </a:p>
          <a:p>
            <a:r>
              <a:rPr lang="fr-FR" dirty="0"/>
              <a:t>Le parcours d’information aboutissant à l’engagement de l’étudiant débute par la lecture du syllabus et la réalisation d’un H5P pour définir les contours du rôle de parrain et de filleul. Puis l’étudiant s’engage en déclarant avoir trouvé un binôme et on lui donne accès à l’espace semestriel par clé d’accès. </a:t>
            </a:r>
          </a:p>
        </p:txBody>
      </p:sp>
      <p:sp>
        <p:nvSpPr>
          <p:cNvPr id="4" name="Espace réservé du numéro de diapositive 3"/>
          <p:cNvSpPr>
            <a:spLocks noGrp="1"/>
          </p:cNvSpPr>
          <p:nvPr>
            <p:ph type="sldNum" sz="quarter" idx="5"/>
          </p:nvPr>
        </p:nvSpPr>
        <p:spPr/>
        <p:txBody>
          <a:bodyPr/>
          <a:lstStyle/>
          <a:p>
            <a:fld id="{6CD66BBF-16B4-4F48-9EBB-1CF9C2819DBB}" type="slidenum">
              <a:rPr lang="fr-FR" smtClean="0"/>
              <a:t>9</a:t>
            </a:fld>
            <a:endParaRPr lang="fr-FR"/>
          </a:p>
        </p:txBody>
      </p:sp>
    </p:spTree>
    <p:extLst>
      <p:ext uri="{BB962C8B-B14F-4D97-AF65-F5344CB8AC3E}">
        <p14:creationId xmlns:p14="http://schemas.microsoft.com/office/powerpoint/2010/main" val="3309404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contribution</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140605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Tree>
    <p:extLst>
      <p:ext uri="{BB962C8B-B14F-4D97-AF65-F5344CB8AC3E}">
        <p14:creationId xmlns:p14="http://schemas.microsoft.com/office/powerpoint/2010/main" val="1883993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erge fond blan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Tree>
    <p:extLst>
      <p:ext uri="{BB962C8B-B14F-4D97-AF65-F5344CB8AC3E}">
        <p14:creationId xmlns:p14="http://schemas.microsoft.com/office/powerpoint/2010/main" val="280032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Verdana" panose="020B0604030504040204" pitchFamily="34" charset="0"/>
                <a:ea typeface="Verdana" panose="020B0604030504040204" pitchFamily="34" charset="0"/>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3" name="Titre 2">
            <a:extLst>
              <a:ext uri="{FF2B5EF4-FFF2-40B4-BE49-F238E27FC236}">
                <a16:creationId xmlns:a16="http://schemas.microsoft.com/office/drawing/2014/main" id="{A5438832-CEDE-502F-91CC-F9AA5235E333}"/>
              </a:ext>
            </a:extLst>
          </p:cNvPr>
          <p:cNvSpPr>
            <a:spLocks noGrp="1"/>
          </p:cNvSpPr>
          <p:nvPr>
            <p:ph type="title" hasCustomPrompt="1"/>
          </p:nvPr>
        </p:nvSpPr>
        <p:spPr>
          <a:xfrm>
            <a:off x="1260000" y="976254"/>
            <a:ext cx="3754438" cy="759011"/>
          </a:xfrm>
        </p:spPr>
        <p:txBody>
          <a:bodyPr/>
          <a:lstStyle>
            <a:lvl1pPr>
              <a:defRPr lang="fr-FR" sz="4400" kern="1200" dirty="0">
                <a:solidFill>
                  <a:srgbClr val="0D4050"/>
                </a:solidFill>
                <a:latin typeface="Raleway"/>
                <a:ea typeface="+mn-ea"/>
                <a:cs typeface="+mn-cs"/>
              </a:defRPr>
            </a:lvl1pPr>
          </a:lstStyle>
          <a:p>
            <a:pPr lvl="0"/>
            <a:r>
              <a:rPr lang="fr-FR" dirty="0"/>
              <a:t>Introduction</a:t>
            </a:r>
          </a:p>
        </p:txBody>
      </p:sp>
    </p:spTree>
    <p:extLst>
      <p:ext uri="{BB962C8B-B14F-4D97-AF65-F5344CB8AC3E}">
        <p14:creationId xmlns:p14="http://schemas.microsoft.com/office/powerpoint/2010/main" val="1032200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treEt1Conten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3" name="Titre 2">
            <a:extLst>
              <a:ext uri="{FF2B5EF4-FFF2-40B4-BE49-F238E27FC236}">
                <a16:creationId xmlns:a16="http://schemas.microsoft.com/office/drawing/2014/main" id="{A5438832-CEDE-502F-91CC-F9AA5235E333}"/>
              </a:ext>
            </a:extLst>
          </p:cNvPr>
          <p:cNvSpPr>
            <a:spLocks noGrp="1"/>
          </p:cNvSpPr>
          <p:nvPr>
            <p:ph type="title" hasCustomPrompt="1"/>
          </p:nvPr>
        </p:nvSpPr>
        <p:spPr>
          <a:xfrm>
            <a:off x="340659" y="732885"/>
            <a:ext cx="11510682" cy="759011"/>
          </a:xfrm>
        </p:spPr>
        <p:txBody>
          <a:bodyPr/>
          <a:lstStyle>
            <a:lvl1pPr>
              <a:defRPr lang="fr-FR" sz="4400" kern="1200" dirty="0">
                <a:solidFill>
                  <a:srgbClr val="0D4050"/>
                </a:solidFill>
                <a:latin typeface="Raleway"/>
                <a:ea typeface="+mn-ea"/>
                <a:cs typeface="+mn-cs"/>
              </a:defRPr>
            </a:lvl1pPr>
          </a:lstStyle>
          <a:p>
            <a:pPr lvl="0"/>
            <a:r>
              <a:rPr lang="fr-FR" dirty="0"/>
              <a:t>Titre</a:t>
            </a:r>
          </a:p>
        </p:txBody>
      </p:sp>
      <p:sp>
        <p:nvSpPr>
          <p:cNvPr id="4" name="Espace réservé du contenu 3">
            <a:extLst>
              <a:ext uri="{FF2B5EF4-FFF2-40B4-BE49-F238E27FC236}">
                <a16:creationId xmlns:a16="http://schemas.microsoft.com/office/drawing/2014/main" id="{D6ABF48C-A0D4-40E1-5279-939F66324845}"/>
              </a:ext>
            </a:extLst>
          </p:cNvPr>
          <p:cNvSpPr>
            <a:spLocks noGrp="1"/>
          </p:cNvSpPr>
          <p:nvPr>
            <p:ph sz="quarter" idx="11"/>
          </p:nvPr>
        </p:nvSpPr>
        <p:spPr>
          <a:xfrm>
            <a:off x="340659" y="1490531"/>
            <a:ext cx="11510681" cy="482136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numéro de diapositive 10">
            <a:extLst>
              <a:ext uri="{FF2B5EF4-FFF2-40B4-BE49-F238E27FC236}">
                <a16:creationId xmlns:a16="http://schemas.microsoft.com/office/drawing/2014/main" id="{852116A2-6EE4-3B71-3C78-2267E02B006E}"/>
              </a:ext>
            </a:extLst>
          </p:cNvPr>
          <p:cNvSpPr>
            <a:spLocks noGrp="1"/>
          </p:cNvSpPr>
          <p:nvPr>
            <p:ph type="sldNum" sz="quarter" idx="14"/>
          </p:nvPr>
        </p:nvSpPr>
        <p:spPr>
          <a:xfrm>
            <a:off x="6240183" y="6410512"/>
            <a:ext cx="2743200" cy="365125"/>
          </a:xfrm>
        </p:spPr>
        <p:txBody>
          <a:bodyPr/>
          <a:lstStyle/>
          <a:p>
            <a:fld id="{4805BDCE-05CB-4AD7-86C7-14141AE4E605}" type="slidenum">
              <a:rPr lang="fr-FR" smtClean="0"/>
              <a:pPr/>
              <a:t>‹N°›</a:t>
            </a:fld>
            <a:r>
              <a:rPr lang="fr-FR" dirty="0"/>
              <a:t> / 23</a:t>
            </a:r>
          </a:p>
        </p:txBody>
      </p:sp>
    </p:spTree>
    <p:extLst>
      <p:ext uri="{BB962C8B-B14F-4D97-AF65-F5344CB8AC3E}">
        <p14:creationId xmlns:p14="http://schemas.microsoft.com/office/powerpoint/2010/main" val="41904057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TitreEt2Conten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3" name="Titre 2">
            <a:extLst>
              <a:ext uri="{FF2B5EF4-FFF2-40B4-BE49-F238E27FC236}">
                <a16:creationId xmlns:a16="http://schemas.microsoft.com/office/drawing/2014/main" id="{A5438832-CEDE-502F-91CC-F9AA5235E333}"/>
              </a:ext>
            </a:extLst>
          </p:cNvPr>
          <p:cNvSpPr>
            <a:spLocks noGrp="1"/>
          </p:cNvSpPr>
          <p:nvPr>
            <p:ph type="title" hasCustomPrompt="1"/>
          </p:nvPr>
        </p:nvSpPr>
        <p:spPr>
          <a:xfrm>
            <a:off x="340659" y="732885"/>
            <a:ext cx="11510682" cy="759011"/>
          </a:xfrm>
        </p:spPr>
        <p:txBody>
          <a:bodyPr/>
          <a:lstStyle>
            <a:lvl1pPr>
              <a:defRPr lang="fr-FR" sz="4400" kern="1200" dirty="0">
                <a:solidFill>
                  <a:srgbClr val="0D4050"/>
                </a:solidFill>
                <a:latin typeface="Raleway"/>
                <a:ea typeface="+mn-ea"/>
                <a:cs typeface="+mn-cs"/>
              </a:defRPr>
            </a:lvl1pPr>
          </a:lstStyle>
          <a:p>
            <a:pPr lvl="0"/>
            <a:r>
              <a:rPr lang="fr-FR" dirty="0"/>
              <a:t>Titre</a:t>
            </a:r>
          </a:p>
        </p:txBody>
      </p:sp>
      <p:sp>
        <p:nvSpPr>
          <p:cNvPr id="4" name="Espace réservé du contenu 3">
            <a:extLst>
              <a:ext uri="{FF2B5EF4-FFF2-40B4-BE49-F238E27FC236}">
                <a16:creationId xmlns:a16="http://schemas.microsoft.com/office/drawing/2014/main" id="{D6ABF48C-A0D4-40E1-5279-939F66324845}"/>
              </a:ext>
            </a:extLst>
          </p:cNvPr>
          <p:cNvSpPr>
            <a:spLocks noGrp="1"/>
          </p:cNvSpPr>
          <p:nvPr>
            <p:ph sz="quarter" idx="11"/>
          </p:nvPr>
        </p:nvSpPr>
        <p:spPr>
          <a:xfrm>
            <a:off x="340659" y="1490531"/>
            <a:ext cx="5755341" cy="482136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numéro de diapositive 10">
            <a:extLst>
              <a:ext uri="{FF2B5EF4-FFF2-40B4-BE49-F238E27FC236}">
                <a16:creationId xmlns:a16="http://schemas.microsoft.com/office/drawing/2014/main" id="{852116A2-6EE4-3B71-3C78-2267E02B006E}"/>
              </a:ext>
            </a:extLst>
          </p:cNvPr>
          <p:cNvSpPr>
            <a:spLocks noGrp="1"/>
          </p:cNvSpPr>
          <p:nvPr>
            <p:ph type="sldNum" sz="quarter" idx="14"/>
          </p:nvPr>
        </p:nvSpPr>
        <p:spPr>
          <a:xfrm>
            <a:off x="6240183" y="6410512"/>
            <a:ext cx="2743200" cy="365125"/>
          </a:xfrm>
        </p:spPr>
        <p:txBody>
          <a:bodyPr/>
          <a:lstStyle/>
          <a:p>
            <a:fld id="{4805BDCE-05CB-4AD7-86C7-14141AE4E605}" type="slidenum">
              <a:rPr lang="fr-FR" smtClean="0"/>
              <a:pPr/>
              <a:t>‹N°›</a:t>
            </a:fld>
            <a:r>
              <a:rPr lang="fr-FR" dirty="0"/>
              <a:t> / 23</a:t>
            </a:r>
          </a:p>
        </p:txBody>
      </p:sp>
      <p:sp>
        <p:nvSpPr>
          <p:cNvPr id="5" name="Espace réservé du contenu 4">
            <a:extLst>
              <a:ext uri="{FF2B5EF4-FFF2-40B4-BE49-F238E27FC236}">
                <a16:creationId xmlns:a16="http://schemas.microsoft.com/office/drawing/2014/main" id="{514530BC-01D4-7C55-255D-B8D565404A0A}"/>
              </a:ext>
            </a:extLst>
          </p:cNvPr>
          <p:cNvSpPr>
            <a:spLocks noGrp="1"/>
          </p:cNvSpPr>
          <p:nvPr>
            <p:ph sz="quarter" idx="15"/>
          </p:nvPr>
        </p:nvSpPr>
        <p:spPr>
          <a:xfrm>
            <a:off x="6095999" y="1492250"/>
            <a:ext cx="5755341" cy="48196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92615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TitreEt2Conten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3" name="Titre 2">
            <a:extLst>
              <a:ext uri="{FF2B5EF4-FFF2-40B4-BE49-F238E27FC236}">
                <a16:creationId xmlns:a16="http://schemas.microsoft.com/office/drawing/2014/main" id="{A5438832-CEDE-502F-91CC-F9AA5235E333}"/>
              </a:ext>
            </a:extLst>
          </p:cNvPr>
          <p:cNvSpPr>
            <a:spLocks noGrp="1"/>
          </p:cNvSpPr>
          <p:nvPr>
            <p:ph type="title" hasCustomPrompt="1"/>
          </p:nvPr>
        </p:nvSpPr>
        <p:spPr>
          <a:xfrm>
            <a:off x="362336" y="731520"/>
            <a:ext cx="11467328" cy="759011"/>
          </a:xfrm>
        </p:spPr>
        <p:txBody>
          <a:bodyPr/>
          <a:lstStyle>
            <a:lvl1pPr>
              <a:defRPr lang="fr-FR" sz="4400" kern="1200" dirty="0">
                <a:solidFill>
                  <a:srgbClr val="0D4050"/>
                </a:solidFill>
                <a:latin typeface="Raleway"/>
                <a:ea typeface="+mn-ea"/>
                <a:cs typeface="+mn-cs"/>
              </a:defRPr>
            </a:lvl1pPr>
          </a:lstStyle>
          <a:p>
            <a:pPr lvl="0"/>
            <a:r>
              <a:rPr lang="fr-FR" dirty="0"/>
              <a:t>Titre</a:t>
            </a:r>
          </a:p>
        </p:txBody>
      </p:sp>
      <p:sp>
        <p:nvSpPr>
          <p:cNvPr id="4" name="Espace réservé du contenu 3">
            <a:extLst>
              <a:ext uri="{FF2B5EF4-FFF2-40B4-BE49-F238E27FC236}">
                <a16:creationId xmlns:a16="http://schemas.microsoft.com/office/drawing/2014/main" id="{D6ABF48C-A0D4-40E1-5279-939F66324845}"/>
              </a:ext>
            </a:extLst>
          </p:cNvPr>
          <p:cNvSpPr>
            <a:spLocks noGrp="1"/>
          </p:cNvSpPr>
          <p:nvPr>
            <p:ph sz="quarter" idx="11"/>
          </p:nvPr>
        </p:nvSpPr>
        <p:spPr>
          <a:xfrm>
            <a:off x="362336" y="1490531"/>
            <a:ext cx="5733664" cy="482136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4">
            <a:extLst>
              <a:ext uri="{FF2B5EF4-FFF2-40B4-BE49-F238E27FC236}">
                <a16:creationId xmlns:a16="http://schemas.microsoft.com/office/drawing/2014/main" id="{5BBCD8CE-FE46-2EE6-3E7D-4F379666991A}"/>
              </a:ext>
            </a:extLst>
          </p:cNvPr>
          <p:cNvSpPr>
            <a:spLocks noGrp="1"/>
          </p:cNvSpPr>
          <p:nvPr>
            <p:ph sz="quarter" idx="15"/>
          </p:nvPr>
        </p:nvSpPr>
        <p:spPr>
          <a:xfrm>
            <a:off x="6096000" y="1490531"/>
            <a:ext cx="5733664" cy="482136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numéro de diapositive 10">
            <a:extLst>
              <a:ext uri="{FF2B5EF4-FFF2-40B4-BE49-F238E27FC236}">
                <a16:creationId xmlns:a16="http://schemas.microsoft.com/office/drawing/2014/main" id="{8409D392-E360-0447-6201-7DAA91577986}"/>
              </a:ext>
            </a:extLst>
          </p:cNvPr>
          <p:cNvSpPr>
            <a:spLocks noGrp="1"/>
          </p:cNvSpPr>
          <p:nvPr>
            <p:ph type="sldNum" sz="quarter" idx="14"/>
          </p:nvPr>
        </p:nvSpPr>
        <p:spPr>
          <a:xfrm>
            <a:off x="6240183" y="6410512"/>
            <a:ext cx="2743200" cy="365125"/>
          </a:xfrm>
        </p:spPr>
        <p:txBody>
          <a:bodyPr/>
          <a:lstStyle/>
          <a:p>
            <a:fld id="{4805BDCE-05CB-4AD7-86C7-14141AE4E605}" type="slidenum">
              <a:rPr lang="fr-FR" smtClean="0"/>
              <a:pPr/>
              <a:t>‹N°›</a:t>
            </a:fld>
            <a:r>
              <a:rPr lang="fr-FR" dirty="0"/>
              <a:t> / 23</a:t>
            </a:r>
          </a:p>
        </p:txBody>
      </p:sp>
    </p:spTree>
    <p:extLst>
      <p:ext uri="{BB962C8B-B14F-4D97-AF65-F5344CB8AC3E}">
        <p14:creationId xmlns:p14="http://schemas.microsoft.com/office/powerpoint/2010/main" val="5432101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TitreEt2Conten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3" name="Titre 2">
            <a:extLst>
              <a:ext uri="{FF2B5EF4-FFF2-40B4-BE49-F238E27FC236}">
                <a16:creationId xmlns:a16="http://schemas.microsoft.com/office/drawing/2014/main" id="{A5438832-CEDE-502F-91CC-F9AA5235E333}"/>
              </a:ext>
            </a:extLst>
          </p:cNvPr>
          <p:cNvSpPr>
            <a:spLocks noGrp="1"/>
          </p:cNvSpPr>
          <p:nvPr>
            <p:ph type="title" hasCustomPrompt="1"/>
          </p:nvPr>
        </p:nvSpPr>
        <p:spPr>
          <a:xfrm rot="16200000">
            <a:off x="-2041264" y="2949089"/>
            <a:ext cx="5212080" cy="759011"/>
          </a:xfrm>
        </p:spPr>
        <p:txBody>
          <a:bodyPr/>
          <a:lstStyle>
            <a:lvl1pPr>
              <a:defRPr lang="fr-FR" sz="4400" kern="1200" dirty="0">
                <a:solidFill>
                  <a:srgbClr val="0D4050"/>
                </a:solidFill>
                <a:latin typeface="Raleway"/>
                <a:ea typeface="+mn-ea"/>
                <a:cs typeface="+mn-cs"/>
              </a:defRPr>
            </a:lvl1pPr>
          </a:lstStyle>
          <a:p>
            <a:pPr lvl="0"/>
            <a:r>
              <a:rPr lang="fr-FR" dirty="0"/>
              <a:t>Titre</a:t>
            </a:r>
          </a:p>
        </p:txBody>
      </p:sp>
      <p:sp>
        <p:nvSpPr>
          <p:cNvPr id="4" name="Espace réservé du contenu 3">
            <a:extLst>
              <a:ext uri="{FF2B5EF4-FFF2-40B4-BE49-F238E27FC236}">
                <a16:creationId xmlns:a16="http://schemas.microsoft.com/office/drawing/2014/main" id="{D6ABF48C-A0D4-40E1-5279-939F66324845}"/>
              </a:ext>
            </a:extLst>
          </p:cNvPr>
          <p:cNvSpPr>
            <a:spLocks noGrp="1"/>
          </p:cNvSpPr>
          <p:nvPr>
            <p:ph sz="quarter" idx="11"/>
          </p:nvPr>
        </p:nvSpPr>
        <p:spPr>
          <a:xfrm>
            <a:off x="1129553" y="731519"/>
            <a:ext cx="5090080" cy="558038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4">
            <a:extLst>
              <a:ext uri="{FF2B5EF4-FFF2-40B4-BE49-F238E27FC236}">
                <a16:creationId xmlns:a16="http://schemas.microsoft.com/office/drawing/2014/main" id="{5BBCD8CE-FE46-2EE6-3E7D-4F379666991A}"/>
              </a:ext>
            </a:extLst>
          </p:cNvPr>
          <p:cNvSpPr>
            <a:spLocks noGrp="1"/>
          </p:cNvSpPr>
          <p:nvPr>
            <p:ph sz="quarter" idx="15"/>
          </p:nvPr>
        </p:nvSpPr>
        <p:spPr>
          <a:xfrm>
            <a:off x="6253616" y="731519"/>
            <a:ext cx="5576048" cy="558038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numéro de diapositive 10">
            <a:extLst>
              <a:ext uri="{FF2B5EF4-FFF2-40B4-BE49-F238E27FC236}">
                <a16:creationId xmlns:a16="http://schemas.microsoft.com/office/drawing/2014/main" id="{291FEDCE-028B-107F-CC54-08BECFA21361}"/>
              </a:ext>
            </a:extLst>
          </p:cNvPr>
          <p:cNvSpPr>
            <a:spLocks noGrp="1"/>
          </p:cNvSpPr>
          <p:nvPr>
            <p:ph type="sldNum" sz="quarter" idx="14"/>
          </p:nvPr>
        </p:nvSpPr>
        <p:spPr>
          <a:xfrm>
            <a:off x="6240183" y="6410512"/>
            <a:ext cx="2743200" cy="365125"/>
          </a:xfrm>
        </p:spPr>
        <p:txBody>
          <a:bodyPr/>
          <a:lstStyle/>
          <a:p>
            <a:fld id="{4805BDCE-05CB-4AD7-86C7-14141AE4E605}" type="slidenum">
              <a:rPr lang="fr-FR" smtClean="0"/>
              <a:pPr/>
              <a:t>‹N°›</a:t>
            </a:fld>
            <a:r>
              <a:rPr lang="fr-FR" dirty="0"/>
              <a:t> / 23</a:t>
            </a:r>
          </a:p>
        </p:txBody>
      </p:sp>
    </p:spTree>
    <p:extLst>
      <p:ext uri="{BB962C8B-B14F-4D97-AF65-F5344CB8AC3E}">
        <p14:creationId xmlns:p14="http://schemas.microsoft.com/office/powerpoint/2010/main" val="139829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C-TitreVertEt2Conten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3" name="Titre 2">
            <a:extLst>
              <a:ext uri="{FF2B5EF4-FFF2-40B4-BE49-F238E27FC236}">
                <a16:creationId xmlns:a16="http://schemas.microsoft.com/office/drawing/2014/main" id="{A5438832-CEDE-502F-91CC-F9AA5235E333}"/>
              </a:ext>
            </a:extLst>
          </p:cNvPr>
          <p:cNvSpPr>
            <a:spLocks noGrp="1"/>
          </p:cNvSpPr>
          <p:nvPr>
            <p:ph type="title" hasCustomPrompt="1"/>
          </p:nvPr>
        </p:nvSpPr>
        <p:spPr>
          <a:xfrm rot="16200000">
            <a:off x="-2306279" y="3037799"/>
            <a:ext cx="5371572" cy="759011"/>
          </a:xfrm>
        </p:spPr>
        <p:txBody>
          <a:bodyPr/>
          <a:lstStyle>
            <a:lvl1pPr>
              <a:defRPr lang="fr-FR" sz="4400" kern="1200" dirty="0">
                <a:solidFill>
                  <a:srgbClr val="0D4050"/>
                </a:solidFill>
                <a:latin typeface="Raleway"/>
                <a:ea typeface="+mn-ea"/>
                <a:cs typeface="+mn-cs"/>
              </a:defRPr>
            </a:lvl1pPr>
          </a:lstStyle>
          <a:p>
            <a:pPr lvl="0"/>
            <a:r>
              <a:rPr lang="fr-FR" dirty="0"/>
              <a:t>Titre</a:t>
            </a:r>
          </a:p>
        </p:txBody>
      </p:sp>
      <p:sp>
        <p:nvSpPr>
          <p:cNvPr id="4" name="Espace réservé du contenu 3">
            <a:extLst>
              <a:ext uri="{FF2B5EF4-FFF2-40B4-BE49-F238E27FC236}">
                <a16:creationId xmlns:a16="http://schemas.microsoft.com/office/drawing/2014/main" id="{D6ABF48C-A0D4-40E1-5279-939F66324845}"/>
              </a:ext>
            </a:extLst>
          </p:cNvPr>
          <p:cNvSpPr>
            <a:spLocks noGrp="1"/>
          </p:cNvSpPr>
          <p:nvPr>
            <p:ph sz="quarter" idx="11"/>
          </p:nvPr>
        </p:nvSpPr>
        <p:spPr>
          <a:xfrm>
            <a:off x="759013" y="754909"/>
            <a:ext cx="5677645" cy="555699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numéro de diapositive 10">
            <a:extLst>
              <a:ext uri="{FF2B5EF4-FFF2-40B4-BE49-F238E27FC236}">
                <a16:creationId xmlns:a16="http://schemas.microsoft.com/office/drawing/2014/main" id="{852116A2-6EE4-3B71-3C78-2267E02B006E}"/>
              </a:ext>
            </a:extLst>
          </p:cNvPr>
          <p:cNvSpPr>
            <a:spLocks noGrp="1"/>
          </p:cNvSpPr>
          <p:nvPr>
            <p:ph type="sldNum" sz="quarter" idx="14"/>
          </p:nvPr>
        </p:nvSpPr>
        <p:spPr>
          <a:xfrm>
            <a:off x="6240183" y="6410512"/>
            <a:ext cx="2743200" cy="365125"/>
          </a:xfrm>
        </p:spPr>
        <p:txBody>
          <a:bodyPr/>
          <a:lstStyle/>
          <a:p>
            <a:fld id="{4805BDCE-05CB-4AD7-86C7-14141AE4E605}" type="slidenum">
              <a:rPr lang="fr-FR" smtClean="0"/>
              <a:pPr/>
              <a:t>‹N°›</a:t>
            </a:fld>
            <a:r>
              <a:rPr lang="fr-FR" dirty="0"/>
              <a:t> / 23</a:t>
            </a:r>
          </a:p>
        </p:txBody>
      </p:sp>
      <p:sp>
        <p:nvSpPr>
          <p:cNvPr id="5" name="Espace réservé du contenu 4">
            <a:extLst>
              <a:ext uri="{FF2B5EF4-FFF2-40B4-BE49-F238E27FC236}">
                <a16:creationId xmlns:a16="http://schemas.microsoft.com/office/drawing/2014/main" id="{514530BC-01D4-7C55-255D-B8D565404A0A}"/>
              </a:ext>
            </a:extLst>
          </p:cNvPr>
          <p:cNvSpPr>
            <a:spLocks noGrp="1"/>
          </p:cNvSpPr>
          <p:nvPr>
            <p:ph sz="quarter" idx="15"/>
          </p:nvPr>
        </p:nvSpPr>
        <p:spPr>
          <a:xfrm>
            <a:off x="6436659" y="807310"/>
            <a:ext cx="5755341" cy="552083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37133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u textu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28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9" name="Titre 1">
            <a:extLst>
              <a:ext uri="{FF2B5EF4-FFF2-40B4-BE49-F238E27FC236}">
                <a16:creationId xmlns:a16="http://schemas.microsoft.com/office/drawing/2014/main" id="{339C0E9C-8D56-4252-B9EA-E91DF3BC14DC}"/>
              </a:ext>
            </a:extLst>
          </p:cNvPr>
          <p:cNvSpPr txBox="1">
            <a:spLocks/>
          </p:cNvSpPr>
          <p:nvPr userDrawn="1"/>
        </p:nvSpPr>
        <p:spPr>
          <a:xfrm>
            <a:off x="1259999" y="1888840"/>
            <a:ext cx="4546911" cy="791062"/>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a:lstStyle>
          <a:p>
            <a:endParaRPr lang="fr-FR" sz="3200" dirty="0">
              <a:solidFill>
                <a:srgbClr val="0D4050"/>
              </a:solidFill>
              <a:latin typeface="Raleway"/>
              <a:cs typeface="Arial" panose="020B0604020202020204" pitchFamily="34" charset="0"/>
            </a:endParaRPr>
          </a:p>
        </p:txBody>
      </p:sp>
      <p:sp>
        <p:nvSpPr>
          <p:cNvPr id="11" name="Titre 1">
            <a:extLst>
              <a:ext uri="{FF2B5EF4-FFF2-40B4-BE49-F238E27FC236}">
                <a16:creationId xmlns:a16="http://schemas.microsoft.com/office/drawing/2014/main" id="{94C2159D-D173-4228-A3E1-ADF14A471401}"/>
              </a:ext>
            </a:extLst>
          </p:cNvPr>
          <p:cNvSpPr txBox="1">
            <a:spLocks/>
          </p:cNvSpPr>
          <p:nvPr userDrawn="1"/>
        </p:nvSpPr>
        <p:spPr>
          <a:xfrm>
            <a:off x="1259998" y="1806440"/>
            <a:ext cx="4546911" cy="791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dirty="0">
              <a:solidFill>
                <a:srgbClr val="0D4050"/>
              </a:solidFill>
              <a:latin typeface="Raleway"/>
              <a:cs typeface="Arial" panose="020B0604020202020204" pitchFamily="34" charset="0"/>
            </a:endParaRPr>
          </a:p>
        </p:txBody>
      </p:sp>
      <p:sp>
        <p:nvSpPr>
          <p:cNvPr id="4" name="Espace réservé du texte 3">
            <a:extLst>
              <a:ext uri="{FF2B5EF4-FFF2-40B4-BE49-F238E27FC236}">
                <a16:creationId xmlns:a16="http://schemas.microsoft.com/office/drawing/2014/main" id="{E48C7812-BDD8-4E94-AB09-A349C4425816}"/>
              </a:ext>
            </a:extLst>
          </p:cNvPr>
          <p:cNvSpPr>
            <a:spLocks noGrp="1"/>
          </p:cNvSpPr>
          <p:nvPr>
            <p:ph type="body" sz="quarter" idx="11" hasCustomPrompt="1"/>
          </p:nvPr>
        </p:nvSpPr>
        <p:spPr>
          <a:xfrm>
            <a:off x="1260475" y="1889126"/>
            <a:ext cx="3754438" cy="542990"/>
          </a:xfrm>
        </p:spPr>
        <p:txBody>
          <a:bodyPr/>
          <a:lstStyle>
            <a:lvl1pPr marL="0" indent="0">
              <a:buNone/>
              <a:defRPr lang="fr-FR" sz="3200" kern="1200" dirty="0" smtClean="0">
                <a:solidFill>
                  <a:srgbClr val="0D4050"/>
                </a:solidFill>
                <a:latin typeface="Raleway"/>
                <a:ea typeface="+mn-ea"/>
                <a:cs typeface="+mn-cs"/>
              </a:defRPr>
            </a:lvl1pPr>
          </a:lstStyle>
          <a:p>
            <a:pPr lvl="0"/>
            <a:r>
              <a:rPr lang="fr-FR" dirty="0"/>
              <a:t>Lorem ipsum</a:t>
            </a:r>
          </a:p>
        </p:txBody>
      </p:sp>
      <p:sp>
        <p:nvSpPr>
          <p:cNvPr id="12" name="Espace réservé du texte 3">
            <a:extLst>
              <a:ext uri="{FF2B5EF4-FFF2-40B4-BE49-F238E27FC236}">
                <a16:creationId xmlns:a16="http://schemas.microsoft.com/office/drawing/2014/main" id="{A95A1C07-27DF-4419-8821-53DB4A436E3E}"/>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Lorem ipsum</a:t>
            </a:r>
          </a:p>
        </p:txBody>
      </p:sp>
    </p:spTree>
    <p:extLst>
      <p:ext uri="{BB962C8B-B14F-4D97-AF65-F5344CB8AC3E}">
        <p14:creationId xmlns:p14="http://schemas.microsoft.com/office/powerpoint/2010/main" val="4077020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centr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3041532" y="1766577"/>
            <a:ext cx="6108929"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3041532" y="869543"/>
            <a:ext cx="6108930"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3041534" y="2347571"/>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3041532" y="5988457"/>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Tree>
    <p:extLst>
      <p:ext uri="{BB962C8B-B14F-4D97-AF65-F5344CB8AC3E}">
        <p14:creationId xmlns:p14="http://schemas.microsoft.com/office/powerpoint/2010/main" val="116079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atelier">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l’atelier</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466516" y="15634"/>
            <a:ext cx="2537476" cy="1713462"/>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71038"/>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266624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à gauch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6938127" y="2285051"/>
            <a:ext cx="4920791" cy="542990"/>
          </a:xfrm>
        </p:spPr>
        <p:txBody>
          <a:bodyPr/>
          <a:lstStyle>
            <a:lvl1pPr marL="0" indent="0" algn="ctr">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4218778" y="1160326"/>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43431" y="2309567"/>
            <a:ext cx="6108929" cy="3558025"/>
          </a:xfrm>
          <a:blipFill>
            <a:blip r:embed="rId4"/>
            <a:stretch>
              <a:fillRect/>
            </a:stretch>
          </a:blipFill>
        </p:spPr>
        <p:txBody>
          <a:bodyPr/>
          <a:lstStyle>
            <a:lvl1pPr marL="0" indent="0">
              <a:buNone/>
              <a:defRPr/>
            </a:lvl1pPr>
          </a:lstStyle>
          <a:p>
            <a:endParaRPr lang="fr-FR" dirty="0"/>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43431" y="586759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6938128" y="2879999"/>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963553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à droit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4D139238-89F1-4F3B-A8F4-B97CD81C8319}"/>
              </a:ext>
            </a:extLst>
          </p:cNvPr>
          <p:cNvSpPr>
            <a:spLocks noGrp="1"/>
          </p:cNvSpPr>
          <p:nvPr>
            <p:ph type="pic" sz="quarter" idx="13"/>
          </p:nvPr>
        </p:nvSpPr>
        <p:spPr>
          <a:xfrm>
            <a:off x="5768844" y="1776004"/>
            <a:ext cx="6108929" cy="3558025"/>
          </a:xfrm>
          <a:blipFill>
            <a:blip r:embed="rId2"/>
            <a:stretch>
              <a:fillRect/>
            </a:stretch>
          </a:blipFill>
        </p:spPr>
        <p:txBody>
          <a:bodyPr/>
          <a:lstStyle>
            <a:lvl1pPr marL="0" indent="0">
              <a:buNone/>
              <a:defRPr/>
            </a:lvl1pPr>
          </a:lstStyle>
          <a:p>
            <a:endParaRPr lang="fr-FR" dirty="0"/>
          </a:p>
        </p:txBody>
      </p:sp>
      <p:sp>
        <p:nvSpPr>
          <p:cNvPr id="2" name="Rectangle 1">
            <a:extLst>
              <a:ext uri="{FF2B5EF4-FFF2-40B4-BE49-F238E27FC236}">
                <a16:creationId xmlns:a16="http://schemas.microsoft.com/office/drawing/2014/main" id="{74D139AE-54E3-4FE2-86CA-5A7BA553C71A}"/>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8BE3F74-10A3-447A-9F8F-FA44F0A2ADEF}"/>
              </a:ext>
            </a:extLst>
          </p:cNvPr>
          <p:cNvPicPr>
            <a:picLocks noChangeAspect="1"/>
          </p:cNvPicPr>
          <p:nvPr userDrawn="1"/>
        </p:nvPicPr>
        <p:blipFill>
          <a:blip r:embed="rId3"/>
          <a:stretch/>
        </p:blipFill>
        <p:spPr bwMode="auto">
          <a:xfrm>
            <a:off x="11094720" y="-59541"/>
            <a:ext cx="1097278" cy="791061"/>
          </a:xfrm>
          <a:prstGeom prst="rect">
            <a:avLst/>
          </a:prstGeom>
        </p:spPr>
      </p:pic>
      <p:pic>
        <p:nvPicPr>
          <p:cNvPr id="3" name="Image 2">
            <a:extLst>
              <a:ext uri="{FF2B5EF4-FFF2-40B4-BE49-F238E27FC236}">
                <a16:creationId xmlns:a16="http://schemas.microsoft.com/office/drawing/2014/main" id="{9419EC34-146F-47CE-B914-EC201A506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5" name="Espace réservé du texte 3">
            <a:extLst>
              <a:ext uri="{FF2B5EF4-FFF2-40B4-BE49-F238E27FC236}">
                <a16:creationId xmlns:a16="http://schemas.microsoft.com/office/drawing/2014/main" id="{9B4C904F-E24C-4EE9-B46E-874082E47F45}"/>
              </a:ext>
            </a:extLst>
          </p:cNvPr>
          <p:cNvSpPr>
            <a:spLocks noGrp="1"/>
          </p:cNvSpPr>
          <p:nvPr>
            <p:ph type="body" sz="quarter" idx="11" hasCustomPrompt="1"/>
          </p:nvPr>
        </p:nvSpPr>
        <p:spPr>
          <a:xfrm>
            <a:off x="559141" y="2109128"/>
            <a:ext cx="3754438" cy="542990"/>
          </a:xfrm>
        </p:spPr>
        <p:txBody>
          <a:bodyPr/>
          <a:lstStyle>
            <a:lvl1pPr marL="0" indent="0" algn="l">
              <a:buNone/>
              <a:defRPr lang="fr-FR" sz="3200" kern="1200" dirty="0" smtClean="0">
                <a:solidFill>
                  <a:srgbClr val="0D4050"/>
                </a:solidFill>
                <a:latin typeface="Raleway"/>
                <a:ea typeface="+mn-ea"/>
                <a:cs typeface="+mn-cs"/>
              </a:defRPr>
            </a:lvl1pPr>
          </a:lstStyle>
          <a:p>
            <a:pPr lvl="0"/>
            <a:r>
              <a:rPr lang="fr-FR" dirty="0"/>
              <a:t>Lorem ipsum</a:t>
            </a:r>
          </a:p>
        </p:txBody>
      </p:sp>
      <p:sp>
        <p:nvSpPr>
          <p:cNvPr id="6" name="Espace réservé du texte 3">
            <a:extLst>
              <a:ext uri="{FF2B5EF4-FFF2-40B4-BE49-F238E27FC236}">
                <a16:creationId xmlns:a16="http://schemas.microsoft.com/office/drawing/2014/main" id="{1930E3FA-4EE1-483F-8126-D6FD515270F3}"/>
              </a:ext>
            </a:extLst>
          </p:cNvPr>
          <p:cNvSpPr>
            <a:spLocks noGrp="1"/>
          </p:cNvSpPr>
          <p:nvPr>
            <p:ph type="body" sz="quarter" idx="12" hasCustomPrompt="1"/>
          </p:nvPr>
        </p:nvSpPr>
        <p:spPr>
          <a:xfrm>
            <a:off x="543431" y="1141038"/>
            <a:ext cx="3754438" cy="759011"/>
          </a:xfrm>
        </p:spPr>
        <p:txBody>
          <a:bodyPr>
            <a:noAutofit/>
          </a:bodyPr>
          <a:lstStyle>
            <a:lvl1pPr marL="0" indent="0" algn="ctr">
              <a:buNone/>
              <a:defRPr lang="fr-FR" sz="4400" kern="1200" dirty="0" smtClean="0">
                <a:solidFill>
                  <a:srgbClr val="0D4050"/>
                </a:solidFill>
                <a:latin typeface="Raleway"/>
                <a:ea typeface="+mn-ea"/>
                <a:cs typeface="+mn-cs"/>
              </a:defRPr>
            </a:lvl1pPr>
          </a:lstStyle>
          <a:p>
            <a:pPr lvl="0"/>
            <a:r>
              <a:rPr lang="fr-FR" dirty="0"/>
              <a:t>Lorem ipsum</a:t>
            </a:r>
          </a:p>
        </p:txBody>
      </p:sp>
      <p:sp>
        <p:nvSpPr>
          <p:cNvPr id="10" name="Espace réservé du texte 3">
            <a:extLst>
              <a:ext uri="{FF2B5EF4-FFF2-40B4-BE49-F238E27FC236}">
                <a16:creationId xmlns:a16="http://schemas.microsoft.com/office/drawing/2014/main" id="{F3A738F3-A880-4DAE-A61B-E3374E7B4D94}"/>
              </a:ext>
            </a:extLst>
          </p:cNvPr>
          <p:cNvSpPr>
            <a:spLocks noGrp="1"/>
          </p:cNvSpPr>
          <p:nvPr>
            <p:ph type="body" sz="quarter" idx="14" hasCustomPrompt="1"/>
          </p:nvPr>
        </p:nvSpPr>
        <p:spPr>
          <a:xfrm>
            <a:off x="5768844" y="5487562"/>
            <a:ext cx="6108929" cy="542990"/>
          </a:xfrm>
        </p:spPr>
        <p:txBody>
          <a:bodyPr>
            <a:noAutofit/>
          </a:bodyPr>
          <a:lstStyle>
            <a:lvl1pPr marL="0" indent="0" algn="ctr">
              <a:buNone/>
              <a:defRPr lang="fr-FR" sz="1200" i="1" kern="1200" dirty="0" smtClean="0">
                <a:solidFill>
                  <a:schemeClr val="bg2">
                    <a:lumMod val="25000"/>
                  </a:schemeClr>
                </a:solidFill>
                <a:latin typeface="Inter"/>
                <a:ea typeface="+mn-ea"/>
                <a:cs typeface="+mn-cs"/>
              </a:defRPr>
            </a:lvl1pPr>
          </a:lstStyle>
          <a:p>
            <a:pPr lvl="0"/>
            <a:r>
              <a:rPr lang="fr-FR" dirty="0"/>
              <a:t>Lorem ipsum Le parc </a:t>
            </a:r>
            <a:r>
              <a:rPr lang="fr-FR" dirty="0" err="1"/>
              <a:t>pharo</a:t>
            </a:r>
            <a:r>
              <a:rPr lang="fr-FR" dirty="0"/>
              <a:t>, Sculptures </a:t>
            </a:r>
            <a:r>
              <a:rPr lang="fr-FR" dirty="0" err="1"/>
              <a:t>bernard</a:t>
            </a:r>
            <a:r>
              <a:rPr lang="fr-FR" dirty="0"/>
              <a:t> venet, image libérée de droits d’auteur (Creative Commons CC0)</a:t>
            </a:r>
          </a:p>
        </p:txBody>
      </p:sp>
      <p:sp>
        <p:nvSpPr>
          <p:cNvPr id="9" name="Espace réservé du texte 9">
            <a:extLst>
              <a:ext uri="{FF2B5EF4-FFF2-40B4-BE49-F238E27FC236}">
                <a16:creationId xmlns:a16="http://schemas.microsoft.com/office/drawing/2014/main" id="{918D6EAF-8DB7-460E-8465-5DEE0BB8E542}"/>
              </a:ext>
            </a:extLst>
          </p:cNvPr>
          <p:cNvSpPr>
            <a:spLocks noGrp="1"/>
          </p:cNvSpPr>
          <p:nvPr>
            <p:ph type="body" sz="quarter" idx="10" hasCustomPrompt="1"/>
          </p:nvPr>
        </p:nvSpPr>
        <p:spPr>
          <a:xfrm>
            <a:off x="559141" y="2828041"/>
            <a:ext cx="4920792" cy="2737047"/>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p>
        </p:txBody>
      </p:sp>
    </p:spTree>
    <p:extLst>
      <p:ext uri="{BB962C8B-B14F-4D97-AF65-F5344CB8AC3E}">
        <p14:creationId xmlns:p14="http://schemas.microsoft.com/office/powerpoint/2010/main" val="365202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0" name="Espace réservé du texte 9">
            <a:extLst>
              <a:ext uri="{FF2B5EF4-FFF2-40B4-BE49-F238E27FC236}">
                <a16:creationId xmlns:a16="http://schemas.microsoft.com/office/drawing/2014/main" id="{031BE1B1-B507-4E16-99F3-964F5909AB28}"/>
              </a:ext>
            </a:extLst>
          </p:cNvPr>
          <p:cNvSpPr>
            <a:spLocks noGrp="1"/>
          </p:cNvSpPr>
          <p:nvPr>
            <p:ph type="body" sz="quarter" idx="10" hasCustomPrompt="1"/>
          </p:nvPr>
        </p:nvSpPr>
        <p:spPr>
          <a:xfrm>
            <a:off x="1260000" y="1980000"/>
            <a:ext cx="9134157" cy="2357438"/>
          </a:xfrm>
        </p:spPr>
        <p:txBody>
          <a:bodyPr/>
          <a:lstStyle>
            <a:lvl1pPr marL="0" indent="0">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Lorem ipsum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consectetur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adipiscing</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sed</a:t>
            </a:r>
            <a:r>
              <a:rPr lang="fr-FR" dirty="0">
                <a:solidFill>
                  <a:schemeClr val="tx1">
                    <a:lumMod val="85000"/>
                    <a:lumOff val="15000"/>
                  </a:schemeClr>
                </a:solidFill>
                <a:latin typeface="Inter"/>
              </a:rPr>
              <a:t> do </a:t>
            </a:r>
            <a:r>
              <a:rPr lang="fr-FR" dirty="0" err="1">
                <a:solidFill>
                  <a:schemeClr val="tx1">
                    <a:lumMod val="85000"/>
                    <a:lumOff val="15000"/>
                  </a:schemeClr>
                </a:solidFill>
                <a:latin typeface="Inter"/>
              </a:rPr>
              <a:t>eiusmod</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tempor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incididunt</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labore</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dolore</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aliqua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aliquet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lectus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proin</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duis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urna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condimentum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nec </a:t>
            </a:r>
            <a:r>
              <a:rPr lang="fr-FR" dirty="0" err="1">
                <a:solidFill>
                  <a:schemeClr val="tx1">
                    <a:lumMod val="85000"/>
                    <a:lumOff val="15000"/>
                  </a:schemeClr>
                </a:solidFill>
                <a:latin typeface="Inter"/>
              </a:rPr>
              <a:t>dui</a:t>
            </a:r>
            <a:r>
              <a:rPr lang="fr-FR" dirty="0">
                <a:solidFill>
                  <a:schemeClr val="tx1">
                    <a:lumMod val="85000"/>
                    <a:lumOff val="15000"/>
                  </a:schemeClr>
                </a:solidFill>
                <a:latin typeface="Inter"/>
              </a:rPr>
              <a:t> nunc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enim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quisque</a:t>
            </a:r>
            <a:r>
              <a:rPr lang="fr-FR" dirty="0">
                <a:solidFill>
                  <a:schemeClr val="tx1">
                    <a:lumMod val="85000"/>
                    <a:lumOff val="15000"/>
                  </a:schemeClr>
                </a:solidFill>
                <a:latin typeface="Inter"/>
              </a:rPr>
              <a:t> non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orci</a:t>
            </a:r>
            <a:r>
              <a:rPr lang="fr-FR" dirty="0">
                <a:solidFill>
                  <a:schemeClr val="tx1">
                    <a:lumMod val="85000"/>
                    <a:lumOff val="15000"/>
                  </a:schemeClr>
                </a:solidFill>
                <a:latin typeface="Inter"/>
              </a:rPr>
              <a:t>. Tristique </a:t>
            </a:r>
            <a:r>
              <a:rPr lang="fr-FR" dirty="0" err="1">
                <a:solidFill>
                  <a:schemeClr val="tx1">
                    <a:lumMod val="85000"/>
                    <a:lumOff val="15000"/>
                  </a:schemeClr>
                </a:solidFill>
                <a:latin typeface="Inter"/>
              </a:rPr>
              <a:t>senectus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netus</a:t>
            </a:r>
            <a:r>
              <a:rPr lang="fr-FR" dirty="0">
                <a:solidFill>
                  <a:schemeClr val="tx1">
                    <a:lumMod val="85000"/>
                    <a:lumOff val="15000"/>
                  </a:schemeClr>
                </a:solidFill>
                <a:latin typeface="Inter"/>
              </a:rPr>
              <a:t> et </a:t>
            </a:r>
            <a:r>
              <a:rPr lang="fr-FR" dirty="0" err="1">
                <a:solidFill>
                  <a:schemeClr val="tx1">
                    <a:lumMod val="85000"/>
                    <a:lumOff val="15000"/>
                  </a:schemeClr>
                </a:solidFill>
                <a:latin typeface="Inter"/>
              </a:rPr>
              <a:t>malesuada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fames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ac</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turpis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Ut </a:t>
            </a:r>
            <a:r>
              <a:rPr lang="fr-FR" dirty="0" err="1">
                <a:solidFill>
                  <a:schemeClr val="tx1">
                    <a:lumMod val="85000"/>
                    <a:lumOff val="15000"/>
                  </a:schemeClr>
                </a:solidFill>
                <a:latin typeface="Inter"/>
              </a:rPr>
              <a:t>etiam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sit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amet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nisl</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Quis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hendrerit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dolor</a:t>
            </a:r>
            <a:r>
              <a:rPr lang="fr-FR" dirty="0">
                <a:solidFill>
                  <a:schemeClr val="tx1">
                    <a:lumMod val="85000"/>
                    <a:lumOff val="15000"/>
                  </a:schemeClr>
                </a:solidFill>
                <a:latin typeface="Inter"/>
              </a:rPr>
              <a:t> magna </a:t>
            </a:r>
            <a:r>
              <a:rPr lang="fr-FR" dirty="0" err="1">
                <a:solidFill>
                  <a:schemeClr val="tx1">
                    <a:lumMod val="85000"/>
                    <a:lumOff val="15000"/>
                  </a:schemeClr>
                </a:solidFill>
                <a:latin typeface="Inter"/>
              </a:rPr>
              <a:t>eget</a:t>
            </a:r>
            <a:r>
              <a:rPr lang="fr-FR" dirty="0">
                <a:solidFill>
                  <a:schemeClr val="tx1">
                    <a:lumMod val="85000"/>
                    <a:lumOff val="15000"/>
                  </a:schemeClr>
                </a:solidFill>
                <a:latin typeface="Inter"/>
              </a:rPr>
              <a:t> est </a:t>
            </a:r>
            <a:r>
              <a:rPr lang="fr-FR" dirty="0" err="1">
                <a:solidFill>
                  <a:schemeClr val="tx1">
                    <a:lumMod val="85000"/>
                    <a:lumOff val="15000"/>
                  </a:schemeClr>
                </a:solidFill>
                <a:latin typeface="Inter"/>
              </a:rPr>
              <a:t>lorem</a:t>
            </a:r>
            <a:r>
              <a:rPr lang="fr-FR" dirty="0">
                <a:solidFill>
                  <a:schemeClr val="tx1">
                    <a:lumMod val="85000"/>
                    <a:lumOff val="15000"/>
                  </a:schemeClr>
                </a:solidFill>
                <a:latin typeface="Inter"/>
              </a:rPr>
              <a:t> ipsum. Nunc id cursus </a:t>
            </a:r>
            <a:r>
              <a:rPr lang="fr-FR" dirty="0" err="1">
                <a:solidFill>
                  <a:schemeClr val="tx1">
                    <a:lumMod val="85000"/>
                    <a:lumOff val="15000"/>
                  </a:schemeClr>
                </a:solidFill>
                <a:latin typeface="Inter"/>
              </a:rPr>
              <a:t>metus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eleifend</a:t>
            </a:r>
            <a:r>
              <a:rPr lang="fr-FR" dirty="0">
                <a:solidFill>
                  <a:schemeClr val="tx1">
                    <a:lumMod val="85000"/>
                    <a:lumOff val="15000"/>
                  </a:schemeClr>
                </a:solidFill>
                <a:latin typeface="Inter"/>
              </a:rPr>
              <a:t> mi in.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id </a:t>
            </a:r>
            <a:r>
              <a:rPr lang="fr-FR" dirty="0" err="1">
                <a:solidFill>
                  <a:schemeClr val="tx1">
                    <a:lumMod val="85000"/>
                    <a:lumOff val="15000"/>
                  </a:schemeClr>
                </a:solidFill>
                <a:latin typeface="Inter"/>
              </a:rPr>
              <a:t>neque</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vestibulum</a:t>
            </a:r>
            <a:r>
              <a:rPr lang="fr-FR" dirty="0">
                <a:solidFill>
                  <a:schemeClr val="tx1">
                    <a:lumMod val="85000"/>
                    <a:lumOff val="15000"/>
                  </a:schemeClr>
                </a:solidFill>
                <a:latin typeface="Inter"/>
              </a:rPr>
              <a:t> morbi </a:t>
            </a:r>
            <a:r>
              <a:rPr lang="fr-FR" dirty="0" err="1">
                <a:solidFill>
                  <a:schemeClr val="tx1">
                    <a:lumMod val="85000"/>
                    <a:lumOff val="15000"/>
                  </a:schemeClr>
                </a:solidFill>
                <a:latin typeface="Inter"/>
              </a:rPr>
              <a:t>blandit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Ullamcorper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dignissim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cras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lobortis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feugiat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vivamus</a:t>
            </a:r>
            <a:r>
              <a:rPr lang="fr-FR" dirty="0">
                <a:solidFill>
                  <a:schemeClr val="tx1">
                    <a:lumMod val="85000"/>
                    <a:lumOff val="15000"/>
                  </a:schemeClr>
                </a:solidFill>
                <a:latin typeface="Inter"/>
              </a:rPr>
              <a:t> at. </a:t>
            </a:r>
            <a:r>
              <a:rPr lang="fr-FR" dirty="0" err="1">
                <a:solidFill>
                  <a:schemeClr val="tx1">
                    <a:lumMod val="85000"/>
                    <a:lumOff val="15000"/>
                  </a:schemeClr>
                </a:solidFill>
                <a:latin typeface="Inter"/>
              </a:rPr>
              <a:t>Phasellus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egestas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rutrum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tellus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eu </a:t>
            </a:r>
            <a:r>
              <a:rPr lang="fr-FR" dirty="0" err="1">
                <a:solidFill>
                  <a:schemeClr val="tx1">
                    <a:lumMod val="85000"/>
                    <a:lumOff val="15000"/>
                  </a:schemeClr>
                </a:solidFill>
                <a:latin typeface="Inter"/>
              </a:rPr>
              <a:t>tincidunt</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aliquam</a:t>
            </a:r>
            <a:r>
              <a:rPr lang="fr-FR" dirty="0">
                <a:solidFill>
                  <a:schemeClr val="tx1">
                    <a:lumMod val="85000"/>
                    <a:lumOff val="15000"/>
                  </a:schemeClr>
                </a:solidFill>
                <a:latin typeface="Inter"/>
              </a:rPr>
              <a:t>. Diam </a:t>
            </a:r>
            <a:r>
              <a:rPr lang="fr-FR" dirty="0" err="1">
                <a:solidFill>
                  <a:schemeClr val="tx1">
                    <a:lumMod val="85000"/>
                    <a:lumOff val="15000"/>
                  </a:schemeClr>
                </a:solidFill>
                <a:latin typeface="Inter"/>
              </a:rPr>
              <a:t>quam</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nulla</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porttitor</a:t>
            </a:r>
            <a:r>
              <a:rPr lang="fr-FR" dirty="0">
                <a:solidFill>
                  <a:schemeClr val="tx1">
                    <a:lumMod val="85000"/>
                    <a:lumOff val="15000"/>
                  </a:schemeClr>
                </a:solidFill>
                <a:latin typeface="Inter"/>
              </a:rPr>
              <a:t> massa. </a:t>
            </a:r>
            <a:r>
              <a:rPr lang="fr-FR" dirty="0" err="1">
                <a:solidFill>
                  <a:schemeClr val="tx1">
                    <a:lumMod val="85000"/>
                    <a:lumOff val="15000"/>
                  </a:schemeClr>
                </a:solidFill>
                <a:latin typeface="Inter"/>
              </a:rPr>
              <a:t>Mattis</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pellentesque</a:t>
            </a:r>
            <a:r>
              <a:rPr lang="fr-FR" dirty="0">
                <a:solidFill>
                  <a:schemeClr val="tx1">
                    <a:lumMod val="85000"/>
                    <a:lumOff val="15000"/>
                  </a:schemeClr>
                </a:solidFill>
                <a:latin typeface="Inter"/>
              </a:rPr>
              <a:t> id </a:t>
            </a:r>
            <a:r>
              <a:rPr lang="fr-FR" dirty="0" err="1">
                <a:solidFill>
                  <a:schemeClr val="tx1">
                    <a:lumMod val="85000"/>
                    <a:lumOff val="15000"/>
                  </a:schemeClr>
                </a:solidFill>
                <a:latin typeface="Inter"/>
              </a:rPr>
              <a:t>nibh</a:t>
            </a:r>
            <a:r>
              <a:rPr lang="fr-FR" dirty="0">
                <a:solidFill>
                  <a:schemeClr val="tx1">
                    <a:lumMod val="85000"/>
                    <a:lumOff val="15000"/>
                  </a:schemeClr>
                </a:solidFill>
                <a:latin typeface="Inter"/>
              </a:rPr>
              <a:t> </a:t>
            </a:r>
            <a:r>
              <a:rPr lang="fr-FR" dirty="0" err="1">
                <a:solidFill>
                  <a:schemeClr val="tx1">
                    <a:lumMod val="85000"/>
                    <a:lumOff val="15000"/>
                  </a:schemeClr>
                </a:solidFill>
                <a:latin typeface="Inter"/>
              </a:rPr>
              <a:t>tortor</a:t>
            </a:r>
            <a:r>
              <a:rPr lang="fr-FR" dirty="0">
                <a:solidFill>
                  <a:schemeClr val="tx1">
                    <a:lumMod val="85000"/>
                    <a:lumOff val="15000"/>
                  </a:schemeClr>
                </a:solidFill>
                <a:latin typeface="Inter"/>
              </a:rPr>
              <a:t>.</a:t>
            </a:r>
          </a:p>
        </p:txBody>
      </p:sp>
      <p:sp>
        <p:nvSpPr>
          <p:cNvPr id="3" name="Titre 2">
            <a:extLst>
              <a:ext uri="{FF2B5EF4-FFF2-40B4-BE49-F238E27FC236}">
                <a16:creationId xmlns:a16="http://schemas.microsoft.com/office/drawing/2014/main" id="{17C6C4F6-302B-6E40-B22B-0BCB30F40308}"/>
              </a:ext>
            </a:extLst>
          </p:cNvPr>
          <p:cNvSpPr>
            <a:spLocks noGrp="1"/>
          </p:cNvSpPr>
          <p:nvPr>
            <p:ph type="title" hasCustomPrompt="1"/>
          </p:nvPr>
        </p:nvSpPr>
        <p:spPr>
          <a:xfrm>
            <a:off x="1260000" y="1032270"/>
            <a:ext cx="3754438" cy="759011"/>
          </a:xfrm>
        </p:spPr>
        <p:txBody>
          <a:bodyPr/>
          <a:lstStyle>
            <a:lvl1pPr>
              <a:defRPr lang="fr-FR" sz="4400" kern="1200" dirty="0">
                <a:solidFill>
                  <a:srgbClr val="0D4050"/>
                </a:solidFill>
                <a:latin typeface="Raleway"/>
                <a:ea typeface="+mn-ea"/>
                <a:cs typeface="+mn-cs"/>
              </a:defRPr>
            </a:lvl1pPr>
          </a:lstStyle>
          <a:p>
            <a:pPr lvl="0"/>
            <a:r>
              <a:rPr lang="fr-FR" dirty="0"/>
              <a:t>Conclusion</a:t>
            </a:r>
          </a:p>
        </p:txBody>
      </p:sp>
    </p:spTree>
    <p:extLst>
      <p:ext uri="{BB962C8B-B14F-4D97-AF65-F5344CB8AC3E}">
        <p14:creationId xmlns:p14="http://schemas.microsoft.com/office/powerpoint/2010/main" val="1374855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bliographie fond blan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7780E-B825-4DC7-855F-969588687DE5}"/>
              </a:ext>
            </a:extLst>
          </p:cNvPr>
          <p:cNvSpPr/>
          <p:nvPr userDrawn="1"/>
        </p:nvSpPr>
        <p:spPr>
          <a:xfrm>
            <a:off x="0" y="0"/>
            <a:ext cx="12191998" cy="731520"/>
          </a:xfrm>
          <a:prstGeom prst="rect">
            <a:avLst/>
          </a:prstGeom>
          <a:solidFill>
            <a:srgbClr val="0D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980C84A-77DD-4020-9029-FCBC40726438}"/>
              </a:ext>
            </a:extLst>
          </p:cNvPr>
          <p:cNvPicPr>
            <a:picLocks noChangeAspect="1"/>
          </p:cNvPicPr>
          <p:nvPr userDrawn="1"/>
        </p:nvPicPr>
        <p:blipFill>
          <a:blip r:embed="rId2"/>
          <a:stretch/>
        </p:blipFill>
        <p:spPr bwMode="auto">
          <a:xfrm>
            <a:off x="11094720" y="-59541"/>
            <a:ext cx="1097278" cy="791061"/>
          </a:xfrm>
          <a:prstGeom prst="rect">
            <a:avLst/>
          </a:prstGeom>
        </p:spPr>
      </p:pic>
      <p:pic>
        <p:nvPicPr>
          <p:cNvPr id="8" name="Image 7">
            <a:extLst>
              <a:ext uri="{FF2B5EF4-FFF2-40B4-BE49-F238E27FC236}">
                <a16:creationId xmlns:a16="http://schemas.microsoft.com/office/drawing/2014/main" id="{031D4795-2E5D-47CD-9962-99ECB1274C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1" name="Espace réservé du texte 3">
            <a:extLst>
              <a:ext uri="{FF2B5EF4-FFF2-40B4-BE49-F238E27FC236}">
                <a16:creationId xmlns:a16="http://schemas.microsoft.com/office/drawing/2014/main" id="{B99DD4F9-B42A-4820-AE04-040789237F3D}"/>
              </a:ext>
            </a:extLst>
          </p:cNvPr>
          <p:cNvSpPr>
            <a:spLocks noGrp="1"/>
          </p:cNvSpPr>
          <p:nvPr>
            <p:ph type="body" sz="quarter" idx="12" hasCustomPrompt="1"/>
          </p:nvPr>
        </p:nvSpPr>
        <p:spPr>
          <a:xfrm>
            <a:off x="1260475" y="1047428"/>
            <a:ext cx="3754438" cy="759011"/>
          </a:xfrm>
        </p:spPr>
        <p:txBody>
          <a:bodyPr>
            <a:noAutofit/>
          </a:bodyPr>
          <a:lstStyle>
            <a:lvl1pPr marL="0" indent="0">
              <a:buNone/>
              <a:defRPr lang="fr-FR" sz="4400" kern="1200" dirty="0" smtClean="0">
                <a:solidFill>
                  <a:srgbClr val="0D4050"/>
                </a:solidFill>
                <a:latin typeface="Raleway"/>
                <a:ea typeface="+mn-ea"/>
                <a:cs typeface="+mn-cs"/>
              </a:defRPr>
            </a:lvl1pPr>
          </a:lstStyle>
          <a:p>
            <a:pPr lvl="0"/>
            <a:r>
              <a:rPr lang="fr-FR" dirty="0"/>
              <a:t>Bibliographie</a:t>
            </a:r>
          </a:p>
        </p:txBody>
      </p:sp>
      <p:sp>
        <p:nvSpPr>
          <p:cNvPr id="20" name="Espace réservé du texte 9">
            <a:extLst>
              <a:ext uri="{FF2B5EF4-FFF2-40B4-BE49-F238E27FC236}">
                <a16:creationId xmlns:a16="http://schemas.microsoft.com/office/drawing/2014/main" id="{732A7FCD-BC22-4A12-A3B3-F9A44B4A77B0}"/>
              </a:ext>
            </a:extLst>
          </p:cNvPr>
          <p:cNvSpPr>
            <a:spLocks noGrp="1"/>
          </p:cNvSpPr>
          <p:nvPr>
            <p:ph type="body" sz="quarter" idx="10" hasCustomPrompt="1"/>
          </p:nvPr>
        </p:nvSpPr>
        <p:spPr>
          <a:xfrm>
            <a:off x="1260000" y="1980000"/>
            <a:ext cx="9134157" cy="2357438"/>
          </a:xfrm>
        </p:spPr>
        <p:txBody>
          <a:bodyPr/>
          <a:lstStyle>
            <a:lvl1pPr marL="0" indent="0">
              <a:lnSpc>
                <a:spcPct val="100000"/>
              </a:lnSpc>
              <a:spcBef>
                <a:spcPts val="0"/>
              </a:spcBef>
              <a:buNone/>
              <a:defRPr lang="fr-FR" sz="1800" kern="1200" dirty="0" smtClean="0">
                <a:solidFill>
                  <a:schemeClr val="tx1">
                    <a:lumMod val="85000"/>
                    <a:lumOff val="15000"/>
                  </a:schemeClr>
                </a:solidFill>
                <a:latin typeface="Inter"/>
                <a:ea typeface="+mn-ea"/>
                <a:cs typeface="+mn-cs"/>
              </a:defRPr>
            </a:lvl1pPr>
          </a:lstStyle>
          <a:p>
            <a:r>
              <a:rPr lang="fr-FR" dirty="0">
                <a:solidFill>
                  <a:schemeClr val="tx1">
                    <a:lumMod val="85000"/>
                    <a:lumOff val="15000"/>
                  </a:schemeClr>
                </a:solidFill>
                <a:latin typeface="Inter"/>
              </a:rPr>
              <a:t>Smith, J. K. (2020). Le Guide du Voyageur dans les Dimensions Parallèles. Éditions Imaginaires.</a:t>
            </a:r>
          </a:p>
          <a:p>
            <a:r>
              <a:rPr lang="fr-FR" dirty="0">
                <a:solidFill>
                  <a:schemeClr val="tx1">
                    <a:lumMod val="85000"/>
                    <a:lumOff val="15000"/>
                  </a:schemeClr>
                </a:solidFill>
                <a:latin typeface="Inter"/>
              </a:rPr>
              <a:t>Brown, A. (2019). Les Secrets de l'Alchimie Moderne. Presses Mystiques.</a:t>
            </a:r>
          </a:p>
          <a:p>
            <a:r>
              <a:rPr lang="fr-FR" dirty="0">
                <a:solidFill>
                  <a:schemeClr val="tx1">
                    <a:lumMod val="85000"/>
                    <a:lumOff val="15000"/>
                  </a:schemeClr>
                </a:solidFill>
                <a:latin typeface="Inter"/>
              </a:rPr>
              <a:t>Garcia, L. (2022). Exploration des Mondes Inconnus. Éditions Aventure.</a:t>
            </a:r>
          </a:p>
          <a:p>
            <a:r>
              <a:rPr lang="fr-FR" dirty="0">
                <a:solidFill>
                  <a:schemeClr val="tx1">
                    <a:lumMod val="85000"/>
                    <a:lumOff val="15000"/>
                  </a:schemeClr>
                </a:solidFill>
                <a:latin typeface="Inter"/>
              </a:rPr>
              <a:t>White, S. (2023). L'Aube des Nouveaux Horizons : Une Histoire de la Science-Fiction. Presses de l'Université Imaginaire.</a:t>
            </a:r>
          </a:p>
        </p:txBody>
      </p:sp>
    </p:spTree>
    <p:extLst>
      <p:ext uri="{BB962C8B-B14F-4D97-AF65-F5344CB8AC3E}">
        <p14:creationId xmlns:p14="http://schemas.microsoft.com/office/powerpoint/2010/main" val="1151805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bliographie fond bleu">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362706"/>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Bibliographie</a:t>
            </a:r>
          </a:p>
        </p:txBody>
      </p:sp>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3"/>
          <a:stretch/>
        </p:blipFill>
        <p:spPr bwMode="auto">
          <a:xfrm>
            <a:off x="9466516" y="-42306"/>
            <a:ext cx="2537476" cy="1829343"/>
          </a:xfrm>
          <a:prstGeom prst="rect">
            <a:avLst/>
          </a:prstGeom>
        </p:spPr>
      </p:pic>
      <p:sp>
        <p:nvSpPr>
          <p:cNvPr id="8" name="Espace réservé du texte 6">
            <a:extLst>
              <a:ext uri="{FF2B5EF4-FFF2-40B4-BE49-F238E27FC236}">
                <a16:creationId xmlns:a16="http://schemas.microsoft.com/office/drawing/2014/main" id="{AF61B9EC-3972-4229-A00D-CB1077E0876A}"/>
              </a:ext>
            </a:extLst>
          </p:cNvPr>
          <p:cNvSpPr>
            <a:spLocks noGrp="1"/>
          </p:cNvSpPr>
          <p:nvPr>
            <p:ph type="body" sz="quarter" idx="13" hasCustomPrompt="1"/>
          </p:nvPr>
        </p:nvSpPr>
        <p:spPr>
          <a:xfrm>
            <a:off x="2462211" y="2185365"/>
            <a:ext cx="7267575" cy="3148013"/>
          </a:xfrm>
        </p:spPr>
        <p:txBody>
          <a:bodyPr>
            <a:normAutofit/>
          </a:bodyPr>
          <a:lstStyle>
            <a:lvl1pPr marL="0" indent="0">
              <a:buFontTx/>
              <a:buNone/>
              <a:defRPr sz="1800">
                <a:solidFill>
                  <a:schemeClr val="bg2"/>
                </a:solidFill>
                <a:latin typeface="Inter"/>
              </a:defRPr>
            </a:lvl1pPr>
          </a:lstStyle>
          <a:p>
            <a:pPr lvl="0"/>
            <a:r>
              <a:rPr lang="fr-FR" dirty="0"/>
              <a:t>Smith, J. K. (2020). Le Guide du Voyageur dans les Dimensions Parallèles. Éditions Imaginaires.</a:t>
            </a:r>
          </a:p>
          <a:p>
            <a:pPr lvl="0"/>
            <a:r>
              <a:rPr lang="fr-FR" dirty="0"/>
              <a:t>Brown, A. (2019). Les Secrets de l'Alchimie Moderne. Presses Mystiques.</a:t>
            </a:r>
          </a:p>
          <a:p>
            <a:pPr lvl="0"/>
            <a:r>
              <a:rPr lang="fr-FR" dirty="0"/>
              <a:t>Garcia, L. (2022). Exploration des Mondes Inconnus. Éditions Aventure.</a:t>
            </a:r>
          </a:p>
          <a:p>
            <a:pPr lvl="0"/>
            <a:r>
              <a:rPr lang="fr-FR" dirty="0"/>
              <a:t>White, S. (2023). L'Aube des Nouveaux Horizons : Une Histoire de la Science-Fiction. Presses de l'Université Imaginaire.</a:t>
            </a:r>
          </a:p>
        </p:txBody>
      </p:sp>
      <p:pic>
        <p:nvPicPr>
          <p:cNvPr id="9" name="Image 8">
            <a:extLst>
              <a:ext uri="{FF2B5EF4-FFF2-40B4-BE49-F238E27FC236}">
                <a16:creationId xmlns:a16="http://schemas.microsoft.com/office/drawing/2014/main" id="{DD58095F-6E84-4424-9E76-B404C79F5EDE}"/>
              </a:ext>
            </a:extLst>
          </p:cNvPr>
          <p:cNvPicPr>
            <a:picLocks noChangeAspect="1"/>
          </p:cNvPicPr>
          <p:nvPr userDrawn="1"/>
        </p:nvPicPr>
        <p:blipFill>
          <a:blip r:embed="rId4"/>
          <a:stretch/>
        </p:blipFill>
        <p:spPr bwMode="auto">
          <a:xfrm>
            <a:off x="188008" y="172380"/>
            <a:ext cx="1266323" cy="1263956"/>
          </a:xfrm>
          <a:prstGeom prst="rect">
            <a:avLst/>
          </a:prstGeom>
        </p:spPr>
      </p:pic>
    </p:spTree>
    <p:extLst>
      <p:ext uri="{BB962C8B-B14F-4D97-AF65-F5344CB8AC3E}">
        <p14:creationId xmlns:p14="http://schemas.microsoft.com/office/powerpoint/2010/main" val="561074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5" name="Espace réservé du texte 15">
            <a:extLst>
              <a:ext uri="{FF2B5EF4-FFF2-40B4-BE49-F238E27FC236}">
                <a16:creationId xmlns:a16="http://schemas.microsoft.com/office/drawing/2014/main" id="{022193CD-AE87-45B7-944F-3D789529005D}"/>
              </a:ext>
            </a:extLst>
          </p:cNvPr>
          <p:cNvSpPr>
            <a:spLocks noGrp="1"/>
          </p:cNvSpPr>
          <p:nvPr>
            <p:ph type="body" sz="quarter" idx="12" hasCustomPrompt="1"/>
          </p:nvPr>
        </p:nvSpPr>
        <p:spPr>
          <a:xfrm>
            <a:off x="2047189" y="566383"/>
            <a:ext cx="8097623" cy="775685"/>
          </a:xfrm>
        </p:spPr>
        <p:txBody>
          <a:bodyPr>
            <a:noAutofit/>
          </a:bodyPr>
          <a:lstStyle>
            <a:lvl1pPr marL="0" indent="0" algn="ctr">
              <a:buNone/>
              <a:defRPr lang="fr-FR" sz="44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Des questions ?</a:t>
            </a:r>
          </a:p>
        </p:txBody>
      </p:sp>
      <p:sp>
        <p:nvSpPr>
          <p:cNvPr id="6" name="Espace réservé du texte 15">
            <a:extLst>
              <a:ext uri="{FF2B5EF4-FFF2-40B4-BE49-F238E27FC236}">
                <a16:creationId xmlns:a16="http://schemas.microsoft.com/office/drawing/2014/main" id="{120F59D1-DF0F-4DF7-9EC3-B73B2ED0566F}"/>
              </a:ext>
            </a:extLst>
          </p:cNvPr>
          <p:cNvSpPr>
            <a:spLocks noGrp="1"/>
          </p:cNvSpPr>
          <p:nvPr>
            <p:ph type="body" sz="quarter" idx="13" hasCustomPrompt="1"/>
          </p:nvPr>
        </p:nvSpPr>
        <p:spPr>
          <a:xfrm>
            <a:off x="2047188" y="1760508"/>
            <a:ext cx="8097624" cy="592912"/>
          </a:xfrm>
        </p:spPr>
        <p:txBody>
          <a:bodyPr>
            <a:noAutofit/>
          </a:bodyPr>
          <a:lstStyle>
            <a:lvl1pPr marL="0" indent="0" algn="ctr">
              <a:buNone/>
              <a:defRPr lang="fr-FR" sz="32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Retrouvez-nous sur le forum du cours !</a:t>
            </a:r>
          </a:p>
        </p:txBody>
      </p:sp>
      <p:pic>
        <p:nvPicPr>
          <p:cNvPr id="11" name="Graphique 10" descr="Courrier">
            <a:extLst>
              <a:ext uri="{FF2B5EF4-FFF2-40B4-BE49-F238E27FC236}">
                <a16:creationId xmlns:a16="http://schemas.microsoft.com/office/drawing/2014/main" id="{6BE65EF2-66C2-4D1C-809D-4CE949EC22D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7400" y="2489032"/>
            <a:ext cx="457200" cy="457200"/>
          </a:xfrm>
          <a:prstGeom prst="rect">
            <a:avLst/>
          </a:prstGeom>
        </p:spPr>
      </p:pic>
      <p:pic>
        <p:nvPicPr>
          <p:cNvPr id="12" name="Graphique 11" descr="Lien">
            <a:extLst>
              <a:ext uri="{FF2B5EF4-FFF2-40B4-BE49-F238E27FC236}">
                <a16:creationId xmlns:a16="http://schemas.microsoft.com/office/drawing/2014/main" id="{86A2640F-4F90-498D-BDF8-20B9D06C6BF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7400" y="4486086"/>
            <a:ext cx="457200" cy="457200"/>
          </a:xfrm>
          <a:prstGeom prst="rect">
            <a:avLst/>
          </a:prstGeom>
        </p:spPr>
      </p:pic>
      <p:sp>
        <p:nvSpPr>
          <p:cNvPr id="15" name="Espace réservé du texte 6">
            <a:extLst>
              <a:ext uri="{FF2B5EF4-FFF2-40B4-BE49-F238E27FC236}">
                <a16:creationId xmlns:a16="http://schemas.microsoft.com/office/drawing/2014/main" id="{11B793E9-A514-4F59-855C-E86E94048624}"/>
              </a:ext>
            </a:extLst>
          </p:cNvPr>
          <p:cNvSpPr>
            <a:spLocks noGrp="1"/>
          </p:cNvSpPr>
          <p:nvPr>
            <p:ph type="body" sz="quarter" idx="15" hasCustomPrompt="1"/>
          </p:nvPr>
        </p:nvSpPr>
        <p:spPr>
          <a:xfrm>
            <a:off x="2047189" y="4964780"/>
            <a:ext cx="8097623" cy="760612"/>
          </a:xfrm>
        </p:spPr>
        <p:txBody>
          <a:bodyPr>
            <a:normAutofit/>
          </a:bodyPr>
          <a:lstStyle>
            <a:lvl1pPr marL="0" indent="0">
              <a:buFontTx/>
              <a:buNone/>
              <a:defRPr sz="1800">
                <a:solidFill>
                  <a:schemeClr val="bg2"/>
                </a:solidFill>
                <a:latin typeface="Inter"/>
              </a:defRPr>
            </a:lvl1pPr>
          </a:lstStyle>
          <a:p>
            <a:pPr algn="ctr"/>
            <a:r>
              <a:rPr lang="fr-FR" dirty="0">
                <a:solidFill>
                  <a:schemeClr val="bg1"/>
                </a:solidFill>
                <a:latin typeface="Inter"/>
              </a:rPr>
              <a:t>Site web</a:t>
            </a:r>
          </a:p>
          <a:p>
            <a:pPr algn="ctr"/>
            <a:r>
              <a:rPr lang="fr-FR" dirty="0">
                <a:solidFill>
                  <a:schemeClr val="bg1"/>
                </a:solidFill>
                <a:latin typeface="Inter"/>
              </a:rPr>
              <a:t>https://cipe.univ-amu.fr</a:t>
            </a:r>
          </a:p>
        </p:txBody>
      </p:sp>
      <p:sp>
        <p:nvSpPr>
          <p:cNvPr id="16" name="Espace réservé du texte 15">
            <a:extLst>
              <a:ext uri="{FF2B5EF4-FFF2-40B4-BE49-F238E27FC236}">
                <a16:creationId xmlns:a16="http://schemas.microsoft.com/office/drawing/2014/main" id="{7BE5FDC9-B751-4247-BAC1-AB75F4C98D9E}"/>
              </a:ext>
            </a:extLst>
          </p:cNvPr>
          <p:cNvSpPr>
            <a:spLocks noGrp="1"/>
          </p:cNvSpPr>
          <p:nvPr>
            <p:ph type="body" sz="quarter" idx="16" hasCustomPrompt="1"/>
          </p:nvPr>
        </p:nvSpPr>
        <p:spPr>
          <a:xfrm>
            <a:off x="2047188" y="3004790"/>
            <a:ext cx="8097624" cy="1422737"/>
          </a:xfrm>
        </p:spPr>
        <p:txBody>
          <a:bodyPr>
            <a:noAutofit/>
          </a:bodyPr>
          <a:lstStyle>
            <a:lvl1pPr marL="0" indent="0" algn="ctr">
              <a:buNone/>
              <a:defRPr lang="fr-FR" sz="1800" kern="1200" baseline="0" dirty="0">
                <a:solidFill>
                  <a:schemeClr val="bg1"/>
                </a:solidFill>
                <a:latin typeface="Raleway" panose="020B0003030101060003" pitchFamily="34" charset="0"/>
                <a:ea typeface="+mj-ea"/>
                <a:cs typeface="Arial" panose="020B0604020202020204" pitchFamily="34" charset="0"/>
              </a:defRPr>
            </a:lvl1pPr>
          </a:lstStyle>
          <a:p>
            <a:pPr algn="ctr"/>
            <a:r>
              <a:rPr lang="fr-FR" dirty="0">
                <a:solidFill>
                  <a:schemeClr val="bg1"/>
                </a:solidFill>
                <a:latin typeface="Inter"/>
              </a:rPr>
              <a:t>Contacts</a:t>
            </a:r>
          </a:p>
          <a:p>
            <a:pPr algn="ctr"/>
            <a:r>
              <a:rPr lang="fr-FR" dirty="0">
                <a:solidFill>
                  <a:schemeClr val="bg1"/>
                </a:solidFill>
                <a:latin typeface="Inter"/>
              </a:rPr>
              <a:t>john.doe@example.com</a:t>
            </a:r>
          </a:p>
          <a:p>
            <a:pPr algn="ctr"/>
            <a:r>
              <a:rPr lang="fr-FR" dirty="0">
                <a:solidFill>
                  <a:schemeClr val="bg1"/>
                </a:solidFill>
                <a:latin typeface="Inter"/>
              </a:rPr>
              <a:t>emilie.dupont@fakemail.com</a:t>
            </a:r>
          </a:p>
          <a:p>
            <a:pPr algn="ctr"/>
            <a:r>
              <a:rPr lang="fr-FR" dirty="0">
                <a:solidFill>
                  <a:schemeClr val="bg1"/>
                </a:solidFill>
                <a:latin typeface="Inter"/>
              </a:rPr>
              <a:t>contact@fantasyemail.net</a:t>
            </a:r>
          </a:p>
        </p:txBody>
      </p:sp>
    </p:spTree>
    <p:extLst>
      <p:ext uri="{BB962C8B-B14F-4D97-AF65-F5344CB8AC3E}">
        <p14:creationId xmlns:p14="http://schemas.microsoft.com/office/powerpoint/2010/main" val="399027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Vierge fond ble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5" name="Espace réservé du texte 15">
            <a:extLst>
              <a:ext uri="{FF2B5EF4-FFF2-40B4-BE49-F238E27FC236}">
                <a16:creationId xmlns:a16="http://schemas.microsoft.com/office/drawing/2014/main" id="{022193CD-AE87-45B7-944F-3D789529005D}"/>
              </a:ext>
            </a:extLst>
          </p:cNvPr>
          <p:cNvSpPr>
            <a:spLocks noGrp="1"/>
          </p:cNvSpPr>
          <p:nvPr>
            <p:ph type="body" sz="quarter" idx="12" hasCustomPrompt="1"/>
          </p:nvPr>
        </p:nvSpPr>
        <p:spPr>
          <a:xfrm>
            <a:off x="105428" y="1406839"/>
            <a:ext cx="2697805" cy="501296"/>
          </a:xfrm>
        </p:spPr>
        <p:txBody>
          <a:bodyPr>
            <a:noAutofit/>
          </a:bodyPr>
          <a:lstStyle>
            <a:lvl1pPr marL="0" indent="0" algn="ctr">
              <a:buNone/>
              <a:defRPr lang="fr-FR" sz="32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Verbatim</a:t>
            </a:r>
          </a:p>
        </p:txBody>
      </p:sp>
      <p:sp>
        <p:nvSpPr>
          <p:cNvPr id="6" name="Espace réservé du texte 15">
            <a:extLst>
              <a:ext uri="{FF2B5EF4-FFF2-40B4-BE49-F238E27FC236}">
                <a16:creationId xmlns:a16="http://schemas.microsoft.com/office/drawing/2014/main" id="{120F59D1-DF0F-4DF7-9EC3-B73B2ED0566F}"/>
              </a:ext>
            </a:extLst>
          </p:cNvPr>
          <p:cNvSpPr>
            <a:spLocks noGrp="1"/>
          </p:cNvSpPr>
          <p:nvPr>
            <p:ph type="body" sz="quarter" idx="13" hasCustomPrompt="1"/>
          </p:nvPr>
        </p:nvSpPr>
        <p:spPr>
          <a:xfrm>
            <a:off x="352563" y="5578842"/>
            <a:ext cx="6096000" cy="486083"/>
          </a:xfrm>
        </p:spPr>
        <p:txBody>
          <a:bodyPr>
            <a:noAutofit/>
          </a:bodyPr>
          <a:lstStyle>
            <a:lvl1pPr marL="0" indent="0" algn="ctr">
              <a:buNone/>
              <a:defRPr lang="fr-FR" sz="24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Retrouvez-nous sur le forum du cours !</a:t>
            </a:r>
          </a:p>
        </p:txBody>
      </p:sp>
      <p:pic>
        <p:nvPicPr>
          <p:cNvPr id="11" name="Graphique 10" descr="Courrier">
            <a:extLst>
              <a:ext uri="{FF2B5EF4-FFF2-40B4-BE49-F238E27FC236}">
                <a16:creationId xmlns:a16="http://schemas.microsoft.com/office/drawing/2014/main" id="{6BE65EF2-66C2-4D1C-809D-4CE949EC22D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09381" y="5114717"/>
            <a:ext cx="457200" cy="457200"/>
          </a:xfrm>
          <a:prstGeom prst="rect">
            <a:avLst/>
          </a:prstGeom>
        </p:spPr>
      </p:pic>
      <p:sp>
        <p:nvSpPr>
          <p:cNvPr id="16" name="Espace réservé du texte 15">
            <a:extLst>
              <a:ext uri="{FF2B5EF4-FFF2-40B4-BE49-F238E27FC236}">
                <a16:creationId xmlns:a16="http://schemas.microsoft.com/office/drawing/2014/main" id="{7BE5FDC9-B751-4247-BAC1-AB75F4C98D9E}"/>
              </a:ext>
            </a:extLst>
          </p:cNvPr>
          <p:cNvSpPr>
            <a:spLocks noGrp="1"/>
          </p:cNvSpPr>
          <p:nvPr>
            <p:ph type="body" sz="quarter" idx="16" hasCustomPrompt="1"/>
          </p:nvPr>
        </p:nvSpPr>
        <p:spPr>
          <a:xfrm>
            <a:off x="7279519" y="5343317"/>
            <a:ext cx="3155007" cy="1422737"/>
          </a:xfrm>
        </p:spPr>
        <p:txBody>
          <a:bodyPr>
            <a:noAutofit/>
          </a:bodyPr>
          <a:lstStyle>
            <a:lvl1pPr marL="0" indent="0" algn="ctr">
              <a:buNone/>
              <a:defRPr lang="fr-FR" sz="1800" kern="1200" baseline="0" dirty="0">
                <a:solidFill>
                  <a:schemeClr val="bg1"/>
                </a:solidFill>
                <a:latin typeface="Raleway" panose="020B0003030101060003" pitchFamily="34" charset="0"/>
                <a:ea typeface="+mj-ea"/>
                <a:cs typeface="Arial" panose="020B0604020202020204" pitchFamily="34" charset="0"/>
              </a:defRPr>
            </a:lvl1pPr>
          </a:lstStyle>
          <a:p>
            <a:pPr algn="ctr"/>
            <a:r>
              <a:rPr lang="fr-FR" dirty="0">
                <a:solidFill>
                  <a:schemeClr val="bg1"/>
                </a:solidFill>
                <a:latin typeface="Inter"/>
              </a:rPr>
              <a:t>Contacts</a:t>
            </a:r>
          </a:p>
          <a:p>
            <a:pPr algn="ctr"/>
            <a:r>
              <a:rPr lang="fr-FR" dirty="0" err="1">
                <a:solidFill>
                  <a:schemeClr val="bg1"/>
                </a:solidFill>
                <a:latin typeface="Inter"/>
              </a:rPr>
              <a:t>john.doe@example.com</a:t>
            </a:r>
            <a:endParaRPr lang="fr-FR" dirty="0">
              <a:solidFill>
                <a:schemeClr val="bg1"/>
              </a:solidFill>
              <a:latin typeface="Inter"/>
            </a:endParaRPr>
          </a:p>
          <a:p>
            <a:pPr algn="ctr"/>
            <a:r>
              <a:rPr lang="fr-FR" dirty="0" err="1">
                <a:solidFill>
                  <a:schemeClr val="bg1"/>
                </a:solidFill>
                <a:latin typeface="Inter"/>
              </a:rPr>
              <a:t>emilie.dupont@fakemail.com</a:t>
            </a:r>
            <a:endParaRPr lang="fr-FR" dirty="0">
              <a:solidFill>
                <a:schemeClr val="bg1"/>
              </a:solidFill>
              <a:latin typeface="Inter"/>
            </a:endParaRPr>
          </a:p>
        </p:txBody>
      </p:sp>
      <p:sp>
        <p:nvSpPr>
          <p:cNvPr id="4" name="Titre 3">
            <a:extLst>
              <a:ext uri="{FF2B5EF4-FFF2-40B4-BE49-F238E27FC236}">
                <a16:creationId xmlns:a16="http://schemas.microsoft.com/office/drawing/2014/main" id="{46D12E80-75E1-F6EE-8F1E-3F7F8A015E40}"/>
              </a:ext>
            </a:extLst>
          </p:cNvPr>
          <p:cNvSpPr>
            <a:spLocks noGrp="1"/>
          </p:cNvSpPr>
          <p:nvPr>
            <p:ph type="title" hasCustomPrompt="1"/>
          </p:nvPr>
        </p:nvSpPr>
        <p:spPr>
          <a:xfrm>
            <a:off x="1779374" y="172381"/>
            <a:ext cx="8649730" cy="1075652"/>
          </a:xfrm>
        </p:spPr>
        <p:txBody>
          <a:bodyPr/>
          <a:lstStyle>
            <a:lvl1pPr algn="ctr">
              <a:defRPr>
                <a:solidFill>
                  <a:schemeClr val="bg1"/>
                </a:solidFill>
                <a:latin typeface="Raleway" pitchFamily="2" charset="77"/>
              </a:defRPr>
            </a:lvl1pPr>
          </a:lstStyle>
          <a:p>
            <a:r>
              <a:rPr lang="fr-FR" dirty="0"/>
              <a:t>Des questions ?</a:t>
            </a:r>
          </a:p>
        </p:txBody>
      </p:sp>
      <p:sp>
        <p:nvSpPr>
          <p:cNvPr id="9" name="Espace réservé du numéro de diapositive 8">
            <a:extLst>
              <a:ext uri="{FF2B5EF4-FFF2-40B4-BE49-F238E27FC236}">
                <a16:creationId xmlns:a16="http://schemas.microsoft.com/office/drawing/2014/main" id="{AB4221A4-18E4-FCDC-942A-AB3683D2D777}"/>
              </a:ext>
            </a:extLst>
          </p:cNvPr>
          <p:cNvSpPr>
            <a:spLocks noGrp="1"/>
          </p:cNvSpPr>
          <p:nvPr>
            <p:ph type="sldNum" sz="quarter" idx="19"/>
          </p:nvPr>
        </p:nvSpPr>
        <p:spPr/>
        <p:txBody>
          <a:bodyPr/>
          <a:lstStyle/>
          <a:p>
            <a:fld id="{4805BDCE-05CB-4AD7-86C7-14141AE4E605}" type="slidenum">
              <a:rPr lang="fr-FR" smtClean="0"/>
              <a:pPr/>
              <a:t>‹N°›</a:t>
            </a:fld>
            <a:r>
              <a:rPr lang="fr-FR"/>
              <a:t> / 23</a:t>
            </a:r>
            <a:endParaRPr lang="fr-FR" dirty="0"/>
          </a:p>
        </p:txBody>
      </p:sp>
      <p:sp>
        <p:nvSpPr>
          <p:cNvPr id="14" name="Espace réservé du contenu 13">
            <a:extLst>
              <a:ext uri="{FF2B5EF4-FFF2-40B4-BE49-F238E27FC236}">
                <a16:creationId xmlns:a16="http://schemas.microsoft.com/office/drawing/2014/main" id="{07D4F9C0-E93C-1D65-DEA8-D9C4755EA6E3}"/>
              </a:ext>
            </a:extLst>
          </p:cNvPr>
          <p:cNvSpPr>
            <a:spLocks noGrp="1"/>
          </p:cNvSpPr>
          <p:nvPr>
            <p:ph sz="quarter" idx="20"/>
          </p:nvPr>
        </p:nvSpPr>
        <p:spPr>
          <a:xfrm>
            <a:off x="105428" y="2045181"/>
            <a:ext cx="11921472" cy="3061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1185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conférenc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conférence</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9588605" y="-156020"/>
            <a:ext cx="2523039" cy="1885116"/>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8" y="5652569"/>
            <a:ext cx="8390901"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8" name="Espace réservé du numéro de diapositive 7">
            <a:extLst>
              <a:ext uri="{FF2B5EF4-FFF2-40B4-BE49-F238E27FC236}">
                <a16:creationId xmlns:a16="http://schemas.microsoft.com/office/drawing/2014/main" id="{CACD8645-B037-1E90-476A-6AA2A518B44C}"/>
              </a:ext>
            </a:extLst>
          </p:cNvPr>
          <p:cNvSpPr>
            <a:spLocks noGrp="1"/>
          </p:cNvSpPr>
          <p:nvPr>
            <p:ph type="sldNum" sz="quarter" idx="13"/>
          </p:nvPr>
        </p:nvSpPr>
        <p:spPr/>
        <p:txBody>
          <a:bodyPr/>
          <a:lstStyle/>
          <a:p>
            <a:fld id="{4805BDCE-05CB-4AD7-86C7-14141AE4E605}" type="slidenum">
              <a:rPr lang="fr-FR" smtClean="0"/>
              <a:pPr/>
              <a:t>‹N°›</a:t>
            </a:fld>
            <a:r>
              <a:rPr lang="fr-FR"/>
              <a:t> / 23</a:t>
            </a:r>
            <a:endParaRPr lang="fr-FR" dirty="0"/>
          </a:p>
        </p:txBody>
      </p:sp>
    </p:spTree>
    <p:extLst>
      <p:ext uri="{BB962C8B-B14F-4D97-AF65-F5344CB8AC3E}">
        <p14:creationId xmlns:p14="http://schemas.microsoft.com/office/powerpoint/2010/main" val="83081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émo">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467ABE98-144F-407D-84DA-0C14FDBF63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space réservé du titre 1">
            <a:extLst>
              <a:ext uri="{FF2B5EF4-FFF2-40B4-BE49-F238E27FC236}">
                <a16:creationId xmlns:a16="http://schemas.microsoft.com/office/drawing/2014/main" id="{E4DF0D0B-124D-438B-8550-3C3D55515E44}"/>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baseline="0">
                <a:solidFill>
                  <a:schemeClr val="bg1"/>
                </a:solidFill>
                <a:latin typeface="Raleway" panose="020B0003030101060003" pitchFamily="34" charset="0"/>
                <a:cs typeface="Arial" panose="020B0604020202020204" pitchFamily="34" charset="0"/>
              </a:defRPr>
            </a:lvl1pPr>
          </a:lstStyle>
          <a:p>
            <a:r>
              <a:rPr lang="fr-FR" dirty="0"/>
              <a:t>Titre de la démo</a:t>
            </a:r>
          </a:p>
        </p:txBody>
      </p:sp>
      <p:sp>
        <p:nvSpPr>
          <p:cNvPr id="11" name="Espace réservé du texte 2">
            <a:extLst>
              <a:ext uri="{FF2B5EF4-FFF2-40B4-BE49-F238E27FC236}">
                <a16:creationId xmlns:a16="http://schemas.microsoft.com/office/drawing/2014/main" id="{C7954960-0FC5-401D-8EA3-5E3331959C45}"/>
              </a:ext>
            </a:extLst>
          </p:cNvPr>
          <p:cNvSpPr>
            <a:spLocks noGrp="1"/>
          </p:cNvSpPr>
          <p:nvPr>
            <p:ph type="body" idx="1"/>
          </p:nvPr>
        </p:nvSpPr>
        <p:spPr>
          <a:xfrm>
            <a:off x="1900549" y="3659737"/>
            <a:ext cx="8390901" cy="1325563"/>
          </a:xfrm>
          <a:prstGeom prst="rect">
            <a:avLst/>
          </a:prstGeom>
        </p:spPr>
        <p:txBody>
          <a:bodyPr vert="horz" lIns="91440" tIns="45720" rIns="91440" bIns="45720" rtlCol="0" anchor="ctr">
            <a:normAutofit/>
          </a:bodyPr>
          <a:lstStyle>
            <a:lvl1pPr marL="0" indent="0" algn="ctr">
              <a:buNone/>
              <a:defRPr baseline="0">
                <a:solidFill>
                  <a:schemeClr val="bg1"/>
                </a:solidFill>
                <a:latin typeface="Raleway" panose="020B0003030101060003" pitchFamily="34" charset="0"/>
                <a:cs typeface="Arial" panose="020B0604020202020204" pitchFamily="34" charset="0"/>
              </a:defRPr>
            </a:lvl1pPr>
          </a:lstStyle>
          <a:p>
            <a:pPr lvl="0"/>
            <a:r>
              <a:rPr lang="fr-FR" dirty="0"/>
              <a:t>Auteurs</a:t>
            </a:r>
          </a:p>
        </p:txBody>
      </p:sp>
      <p:pic>
        <p:nvPicPr>
          <p:cNvPr id="12" name="Image 11">
            <a:extLst>
              <a:ext uri="{FF2B5EF4-FFF2-40B4-BE49-F238E27FC236}">
                <a16:creationId xmlns:a16="http://schemas.microsoft.com/office/drawing/2014/main" id="{AF607C6F-5840-47DF-AA8A-78F6EE207990}"/>
              </a:ext>
            </a:extLst>
          </p:cNvPr>
          <p:cNvPicPr>
            <a:picLocks noChangeAspect="1"/>
          </p:cNvPicPr>
          <p:nvPr userDrawn="1"/>
        </p:nvPicPr>
        <p:blipFill>
          <a:blip r:embed="rId3"/>
          <a:stretch/>
        </p:blipFill>
        <p:spPr bwMode="auto">
          <a:xfrm>
            <a:off x="188008" y="172380"/>
            <a:ext cx="1828798" cy="1825380"/>
          </a:xfrm>
          <a:prstGeom prst="rect">
            <a:avLst/>
          </a:prstGeom>
        </p:spPr>
      </p:pic>
      <p:pic>
        <p:nvPicPr>
          <p:cNvPr id="13" name="Image 12">
            <a:extLst>
              <a:ext uri="{FF2B5EF4-FFF2-40B4-BE49-F238E27FC236}">
                <a16:creationId xmlns:a16="http://schemas.microsoft.com/office/drawing/2014/main" id="{C9069E5F-0E26-45F6-AFC5-58F476669B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10033453" y="-119490"/>
            <a:ext cx="2859791" cy="1906527"/>
          </a:xfrm>
          <a:prstGeom prst="rect">
            <a:avLst/>
          </a:prstGeom>
        </p:spPr>
      </p:pic>
      <p:sp>
        <p:nvSpPr>
          <p:cNvPr id="7" name="Espace réservé du texte 10">
            <a:extLst>
              <a:ext uri="{FF2B5EF4-FFF2-40B4-BE49-F238E27FC236}">
                <a16:creationId xmlns:a16="http://schemas.microsoft.com/office/drawing/2014/main" id="{C4909177-9E8B-4869-83FB-7AE2EB5330BD}"/>
              </a:ext>
            </a:extLst>
          </p:cNvPr>
          <p:cNvSpPr>
            <a:spLocks noGrp="1"/>
          </p:cNvSpPr>
          <p:nvPr>
            <p:ph type="body" sz="quarter" idx="10" hasCustomPrompt="1"/>
          </p:nvPr>
        </p:nvSpPr>
        <p:spPr>
          <a:xfrm>
            <a:off x="1900549" y="5652569"/>
            <a:ext cx="839090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Tree>
    <p:extLst>
      <p:ext uri="{BB962C8B-B14F-4D97-AF65-F5344CB8AC3E}">
        <p14:creationId xmlns:p14="http://schemas.microsoft.com/office/powerpoint/2010/main" val="322752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7042264"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sp>
        <p:nvSpPr>
          <p:cNvPr id="16" name="Espace réservé du texte 10">
            <a:extLst>
              <a:ext uri="{FF2B5EF4-FFF2-40B4-BE49-F238E27FC236}">
                <a16:creationId xmlns:a16="http://schemas.microsoft.com/office/drawing/2014/main" id="{9E69D5EA-085C-41C0-8D5E-EEFBBCE00724}"/>
              </a:ext>
            </a:extLst>
          </p:cNvPr>
          <p:cNvSpPr>
            <a:spLocks noGrp="1"/>
          </p:cNvSpPr>
          <p:nvPr>
            <p:ph type="body" sz="quarter" idx="13" hasCustomPrompt="1"/>
          </p:nvPr>
        </p:nvSpPr>
        <p:spPr>
          <a:xfrm>
            <a:off x="8906231"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err="1">
                <a:solidFill>
                  <a:schemeClr val="bg1"/>
                </a:solidFill>
                <a:latin typeface="Raleway"/>
              </a:rPr>
              <a:t>Idéfix</a:t>
            </a:r>
            <a:endParaRPr lang="fr-FR" sz="2800" dirty="0">
              <a:solidFill>
                <a:schemeClr val="bg1"/>
              </a:solidFill>
              <a:latin typeface="Raleway"/>
            </a:endParaRP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1197204"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6" name="Ellipse 25">
            <a:extLst>
              <a:ext uri="{FF2B5EF4-FFF2-40B4-BE49-F238E27FC236}">
                <a16:creationId xmlns:a16="http://schemas.microsoft.com/office/drawing/2014/main" id="{5697FD4C-3617-49C9-935C-F7280AF529B2}"/>
              </a:ext>
            </a:extLst>
          </p:cNvPr>
          <p:cNvSpPr/>
          <p:nvPr userDrawn="1"/>
        </p:nvSpPr>
        <p:spPr>
          <a:xfrm>
            <a:off x="8943870"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1159565" y="4218566"/>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Tartempion</a:t>
            </a:r>
          </a:p>
        </p:txBody>
      </p:sp>
    </p:spTree>
    <p:extLst>
      <p:ext uri="{BB962C8B-B14F-4D97-AF65-F5344CB8AC3E}">
        <p14:creationId xmlns:p14="http://schemas.microsoft.com/office/powerpoint/2010/main" val="258458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574867" y="5652569"/>
            <a:ext cx="6972730"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6985818" y="4224168"/>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4" name="Ellipse 23">
            <a:extLst>
              <a:ext uri="{FF2B5EF4-FFF2-40B4-BE49-F238E27FC236}">
                <a16:creationId xmlns:a16="http://schemas.microsoft.com/office/drawing/2014/main" id="{0EB01636-FC7A-4AAA-9763-5BD244F918D4}"/>
              </a:ext>
            </a:extLst>
          </p:cNvPr>
          <p:cNvSpPr/>
          <p:nvPr userDrawn="1"/>
        </p:nvSpPr>
        <p:spPr>
          <a:xfrm>
            <a:off x="3157980"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 name="Ellipse 24">
            <a:extLst>
              <a:ext uri="{FF2B5EF4-FFF2-40B4-BE49-F238E27FC236}">
                <a16:creationId xmlns:a16="http://schemas.microsoft.com/office/drawing/2014/main" id="{707FA030-DA3A-452E-B04D-28CB1B45C442}"/>
              </a:ext>
            </a:extLst>
          </p:cNvPr>
          <p:cNvSpPr/>
          <p:nvPr userDrawn="1"/>
        </p:nvSpPr>
        <p:spPr>
          <a:xfrm>
            <a:off x="7031313" y="2103035"/>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7" name="Espace réservé du texte 10">
            <a:extLst>
              <a:ext uri="{FF2B5EF4-FFF2-40B4-BE49-F238E27FC236}">
                <a16:creationId xmlns:a16="http://schemas.microsoft.com/office/drawing/2014/main" id="{5DB70AC9-D8FA-440E-9092-D8B0C044278A}"/>
              </a:ext>
            </a:extLst>
          </p:cNvPr>
          <p:cNvSpPr>
            <a:spLocks noGrp="1"/>
          </p:cNvSpPr>
          <p:nvPr>
            <p:ph type="body" sz="quarter" idx="14" hasCustomPrompt="1"/>
          </p:nvPr>
        </p:nvSpPr>
        <p:spPr>
          <a:xfrm>
            <a:off x="3120341" y="4180859"/>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John Doe</a:t>
            </a:r>
          </a:p>
        </p:txBody>
      </p:sp>
      <p:sp>
        <p:nvSpPr>
          <p:cNvPr id="5" name="Espace réservé du numéro de diapositive 4">
            <a:extLst>
              <a:ext uri="{FF2B5EF4-FFF2-40B4-BE49-F238E27FC236}">
                <a16:creationId xmlns:a16="http://schemas.microsoft.com/office/drawing/2014/main" id="{192C783A-3B3B-73D4-83D8-93F5B8521434}"/>
              </a:ext>
            </a:extLst>
          </p:cNvPr>
          <p:cNvSpPr>
            <a:spLocks noGrp="1"/>
          </p:cNvSpPr>
          <p:nvPr>
            <p:ph type="sldNum" sz="quarter" idx="17"/>
          </p:nvPr>
        </p:nvSpPr>
        <p:spPr/>
        <p:txBody>
          <a:bodyPr/>
          <a:lstStyle/>
          <a:p>
            <a:fld id="{4805BDCE-05CB-4AD7-86C7-14141AE4E605}" type="slidenum">
              <a:rPr lang="fr-FR" smtClean="0"/>
              <a:pPr/>
              <a:t>‹N°›</a:t>
            </a:fld>
            <a:r>
              <a:rPr lang="fr-FR"/>
              <a:t> / 23</a:t>
            </a:r>
            <a:endParaRPr lang="fr-FR" dirty="0"/>
          </a:p>
        </p:txBody>
      </p:sp>
    </p:spTree>
    <p:extLst>
      <p:ext uri="{BB962C8B-B14F-4D97-AF65-F5344CB8AC3E}">
        <p14:creationId xmlns:p14="http://schemas.microsoft.com/office/powerpoint/2010/main" val="25945800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ntributeur">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FE9BD7-0D15-4DC5-AEA2-F512039EF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212E754-4453-4487-9A62-10BDDF32A45B}"/>
              </a:ext>
            </a:extLst>
          </p:cNvPr>
          <p:cNvSpPr>
            <a:spLocks noGrp="1"/>
          </p:cNvSpPr>
          <p:nvPr>
            <p:ph type="title" hasCustomPrompt="1"/>
          </p:nvPr>
        </p:nvSpPr>
        <p:spPr>
          <a:xfrm>
            <a:off x="2574867" y="340187"/>
            <a:ext cx="7042265" cy="1325563"/>
          </a:xfrm>
        </p:spPr>
        <p:txBody>
          <a:bodyPr/>
          <a:lstStyle>
            <a:lvl1pPr algn="ctr">
              <a:defRPr lang="fr-FR" sz="4400" kern="1200" smtClean="0">
                <a:solidFill>
                  <a:schemeClr val="bg1"/>
                </a:solidFill>
                <a:latin typeface="Raleway"/>
                <a:ea typeface="+mj-ea"/>
                <a:cs typeface="Arial" panose="020B0604020202020204" pitchFamily="34" charset="0"/>
              </a:defRPr>
            </a:lvl1pPr>
          </a:lstStyle>
          <a:p>
            <a:r>
              <a:rPr lang="fr-FR" dirty="0"/>
              <a:t>Contributeurs</a:t>
            </a:r>
          </a:p>
        </p:txBody>
      </p:sp>
      <p:sp>
        <p:nvSpPr>
          <p:cNvPr id="11" name="Espace réservé du texte 10">
            <a:extLst>
              <a:ext uri="{FF2B5EF4-FFF2-40B4-BE49-F238E27FC236}">
                <a16:creationId xmlns:a16="http://schemas.microsoft.com/office/drawing/2014/main" id="{C73DBB9A-2BED-4207-97B6-F68F0CF7BD83}"/>
              </a:ext>
            </a:extLst>
          </p:cNvPr>
          <p:cNvSpPr>
            <a:spLocks noGrp="1"/>
          </p:cNvSpPr>
          <p:nvPr>
            <p:ph type="body" sz="quarter" idx="10" hasCustomPrompt="1"/>
          </p:nvPr>
        </p:nvSpPr>
        <p:spPr>
          <a:xfrm>
            <a:off x="2648606" y="5652569"/>
            <a:ext cx="7042265" cy="498850"/>
          </a:xfrm>
        </p:spPr>
        <p:txBody>
          <a:bodyPr/>
          <a:lstStyle>
            <a:lvl1pPr marL="0" indent="0">
              <a:buNone/>
              <a:defRPr lang="fr-FR" sz="2800" dirty="0">
                <a:solidFill>
                  <a:schemeClr val="bg1"/>
                </a:solidFill>
                <a:latin typeface="Raleway" pitchFamily="2" charset="77"/>
                <a:cs typeface="Arial" panose="020B0604020202020204" pitchFamily="34" charset="0"/>
              </a:defRPr>
            </a:lvl1pPr>
          </a:lstStyle>
          <a:p>
            <a:pPr algn="ctr"/>
            <a:r>
              <a:rPr lang="fr-FR" sz="2800" dirty="0">
                <a:solidFill>
                  <a:schemeClr val="bg1"/>
                </a:solidFill>
                <a:latin typeface="Raleway"/>
                <a:ea typeface="+mj-ea"/>
                <a:cs typeface="Arial" panose="020B0604020202020204" pitchFamily="34" charset="0"/>
              </a:rPr>
              <a:t>Établissement </a:t>
            </a:r>
            <a:r>
              <a:rPr lang="fr-FR" sz="2800" dirty="0">
                <a:solidFill>
                  <a:schemeClr val="bg1"/>
                </a:solidFill>
                <a:latin typeface="Raleway" pitchFamily="2" charset="77"/>
                <a:ea typeface="+mj-ea"/>
                <a:cs typeface="Arial" panose="020B0604020202020204" pitchFamily="34" charset="0"/>
              </a:rPr>
              <a:t>: </a:t>
            </a:r>
            <a:r>
              <a:rPr lang="fr-FR" sz="2800" dirty="0">
                <a:solidFill>
                  <a:schemeClr val="bg1"/>
                </a:solidFill>
                <a:latin typeface="Raleway" pitchFamily="2" charset="77"/>
              </a:rPr>
              <a:t>Université </a:t>
            </a:r>
            <a:r>
              <a:rPr lang="fr-FR" sz="2800" dirty="0" err="1">
                <a:solidFill>
                  <a:schemeClr val="bg1"/>
                </a:solidFill>
                <a:latin typeface="Raleway" pitchFamily="2" charset="77"/>
              </a:rPr>
              <a:t>Luminares</a:t>
            </a:r>
            <a:endParaRPr lang="fr-FR" sz="2800" dirty="0">
              <a:solidFill>
                <a:schemeClr val="bg1"/>
              </a:solidFill>
              <a:latin typeface="Raleway" pitchFamily="2" charset="77"/>
              <a:ea typeface="+mj-ea"/>
              <a:cs typeface="Arial" panose="020B0604020202020204" pitchFamily="34" charset="0"/>
            </a:endParaRPr>
          </a:p>
        </p:txBody>
      </p:sp>
      <p:sp>
        <p:nvSpPr>
          <p:cNvPr id="13" name="Espace réservé du texte 10">
            <a:extLst>
              <a:ext uri="{FF2B5EF4-FFF2-40B4-BE49-F238E27FC236}">
                <a16:creationId xmlns:a16="http://schemas.microsoft.com/office/drawing/2014/main" id="{5FA5C458-F9F8-4708-8789-03515F52A5C8}"/>
              </a:ext>
            </a:extLst>
          </p:cNvPr>
          <p:cNvSpPr>
            <a:spLocks noGrp="1"/>
          </p:cNvSpPr>
          <p:nvPr>
            <p:ph type="body" sz="quarter" idx="12" hasCustomPrompt="1"/>
          </p:nvPr>
        </p:nvSpPr>
        <p:spPr>
          <a:xfrm>
            <a:off x="5025042" y="4261875"/>
            <a:ext cx="2141913" cy="49885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2800" dirty="0">
                <a:solidFill>
                  <a:schemeClr val="bg1"/>
                </a:solidFill>
                <a:latin typeface="Raleway" pitchFamily="2" charset="77"/>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800" dirty="0">
                <a:solidFill>
                  <a:schemeClr val="bg1"/>
                </a:solidFill>
                <a:latin typeface="Raleway"/>
              </a:rPr>
              <a:t>Jane Doe</a:t>
            </a:r>
          </a:p>
        </p:txBody>
      </p:sp>
      <p:pic>
        <p:nvPicPr>
          <p:cNvPr id="17" name="Image 16">
            <a:extLst>
              <a:ext uri="{FF2B5EF4-FFF2-40B4-BE49-F238E27FC236}">
                <a16:creationId xmlns:a16="http://schemas.microsoft.com/office/drawing/2014/main" id="{F7CE16FE-00EF-41E9-9C5F-2BF88EFA8A8A}"/>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18" name="Image 17">
            <a:extLst>
              <a:ext uri="{FF2B5EF4-FFF2-40B4-BE49-F238E27FC236}">
                <a16:creationId xmlns:a16="http://schemas.microsoft.com/office/drawing/2014/main" id="{18B53EDC-04BC-4F05-AB49-5CBD2D5C3597}"/>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25" name="Ellipse 24">
            <a:extLst>
              <a:ext uri="{FF2B5EF4-FFF2-40B4-BE49-F238E27FC236}">
                <a16:creationId xmlns:a16="http://schemas.microsoft.com/office/drawing/2014/main" id="{707FA030-DA3A-452E-B04D-28CB1B45C442}"/>
              </a:ext>
            </a:extLst>
          </p:cNvPr>
          <p:cNvSpPr/>
          <p:nvPr userDrawn="1"/>
        </p:nvSpPr>
        <p:spPr>
          <a:xfrm>
            <a:off x="5070537" y="2140742"/>
            <a:ext cx="2066637" cy="20666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3801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757349C2-E711-41C9-BD97-FAC82190DE77}"/>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partie</a:t>
            </a:r>
          </a:p>
        </p:txBody>
      </p:sp>
      <p:sp>
        <p:nvSpPr>
          <p:cNvPr id="7" name="Espace réservé du numéro de diapositive 6">
            <a:extLst>
              <a:ext uri="{FF2B5EF4-FFF2-40B4-BE49-F238E27FC236}">
                <a16:creationId xmlns:a16="http://schemas.microsoft.com/office/drawing/2014/main" id="{DE7FF948-33FC-DE34-C263-E93218C0F879}"/>
              </a:ext>
            </a:extLst>
          </p:cNvPr>
          <p:cNvSpPr>
            <a:spLocks noGrp="1"/>
          </p:cNvSpPr>
          <p:nvPr>
            <p:ph type="sldNum" sz="quarter" idx="12"/>
          </p:nvPr>
        </p:nvSpPr>
        <p:spPr/>
        <p:txBody>
          <a:bodyPr/>
          <a:lstStyle/>
          <a:p>
            <a:fld id="{4805BDCE-05CB-4AD7-86C7-14141AE4E605}" type="slidenum">
              <a:rPr lang="fr-FR" smtClean="0"/>
              <a:pPr/>
              <a:t>‹N°›</a:t>
            </a:fld>
            <a:r>
              <a:rPr lang="fr-FR"/>
              <a:t> / 23</a:t>
            </a:r>
            <a:endParaRPr lang="fr-FR" dirty="0"/>
          </a:p>
        </p:txBody>
      </p:sp>
    </p:spTree>
    <p:extLst>
      <p:ext uri="{BB962C8B-B14F-4D97-AF65-F5344CB8AC3E}">
        <p14:creationId xmlns:p14="http://schemas.microsoft.com/office/powerpoint/2010/main" val="266617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ous-parti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06D6D7-71E2-4F97-BD32-8F3E0FB963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 9">
            <a:extLst>
              <a:ext uri="{FF2B5EF4-FFF2-40B4-BE49-F238E27FC236}">
                <a16:creationId xmlns:a16="http://schemas.microsoft.com/office/drawing/2014/main" id="{8F9216C4-22AB-4158-AE65-EB0053BE9DDC}"/>
              </a:ext>
            </a:extLst>
          </p:cNvPr>
          <p:cNvPicPr>
            <a:picLocks noChangeAspect="1"/>
          </p:cNvPicPr>
          <p:nvPr userDrawn="1"/>
        </p:nvPicPr>
        <p:blipFill>
          <a:blip r:embed="rId3"/>
          <a:stretch/>
        </p:blipFill>
        <p:spPr bwMode="auto">
          <a:xfrm>
            <a:off x="188008" y="172380"/>
            <a:ext cx="1266323" cy="1263956"/>
          </a:xfrm>
          <a:prstGeom prst="rect">
            <a:avLst/>
          </a:prstGeom>
        </p:spPr>
      </p:pic>
      <p:pic>
        <p:nvPicPr>
          <p:cNvPr id="2" name="Image 1">
            <a:extLst>
              <a:ext uri="{FF2B5EF4-FFF2-40B4-BE49-F238E27FC236}">
                <a16:creationId xmlns:a16="http://schemas.microsoft.com/office/drawing/2014/main" id="{EE63691A-F3D8-295F-5AB5-A21DB716636E}"/>
              </a:ext>
            </a:extLst>
          </p:cNvPr>
          <p:cNvPicPr>
            <a:picLocks noChangeAspect="1"/>
          </p:cNvPicPr>
          <p:nvPr userDrawn="1"/>
        </p:nvPicPr>
        <p:blipFill>
          <a:blip r:embed="rId4"/>
          <a:stretch/>
        </p:blipFill>
        <p:spPr bwMode="auto">
          <a:xfrm>
            <a:off x="9466516" y="-42306"/>
            <a:ext cx="2537476" cy="1829343"/>
          </a:xfrm>
          <a:prstGeom prst="rect">
            <a:avLst/>
          </a:prstGeom>
        </p:spPr>
      </p:pic>
      <p:sp>
        <p:nvSpPr>
          <p:cNvPr id="6" name="Espace réservé du titre 1">
            <a:extLst>
              <a:ext uri="{FF2B5EF4-FFF2-40B4-BE49-F238E27FC236}">
                <a16:creationId xmlns:a16="http://schemas.microsoft.com/office/drawing/2014/main" id="{33230C5B-66D5-41B1-B8FD-14F718450125}"/>
              </a:ext>
            </a:extLst>
          </p:cNvPr>
          <p:cNvSpPr txBox="1">
            <a:spLocks/>
          </p:cNvSpPr>
          <p:nvPr userDrawn="1"/>
        </p:nvSpPr>
        <p:spPr>
          <a:xfrm>
            <a:off x="3154481" y="496901"/>
            <a:ext cx="5883036" cy="8453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solidFill>
                <a:schemeClr val="bg1"/>
              </a:solidFill>
              <a:latin typeface="Raleway"/>
            </a:endParaRPr>
          </a:p>
        </p:txBody>
      </p:sp>
      <p:sp>
        <p:nvSpPr>
          <p:cNvPr id="7" name="Espace réservé du titre 1">
            <a:extLst>
              <a:ext uri="{FF2B5EF4-FFF2-40B4-BE49-F238E27FC236}">
                <a16:creationId xmlns:a16="http://schemas.microsoft.com/office/drawing/2014/main" id="{E7C87954-9CDB-4146-BC44-23197E6AD632}"/>
              </a:ext>
            </a:extLst>
          </p:cNvPr>
          <p:cNvSpPr>
            <a:spLocks noGrp="1"/>
          </p:cNvSpPr>
          <p:nvPr>
            <p:ph type="title" hasCustomPrompt="1"/>
          </p:nvPr>
        </p:nvSpPr>
        <p:spPr>
          <a:xfrm>
            <a:off x="1900549" y="2186707"/>
            <a:ext cx="8390901" cy="1325563"/>
          </a:xfrm>
          <a:prstGeom prst="rect">
            <a:avLst/>
          </a:prstGeom>
        </p:spPr>
        <p:txBody>
          <a:bodyPr vert="horz" lIns="91440" tIns="45720" rIns="91440" bIns="45720" rtlCol="0" anchor="ctr">
            <a:normAutofit/>
          </a:bodyPr>
          <a:lstStyle>
            <a:lvl1pPr algn="ctr">
              <a:defRPr sz="6000" baseline="0">
                <a:solidFill>
                  <a:schemeClr val="bg1"/>
                </a:solidFill>
                <a:latin typeface="Raleway" panose="020B0003030101060003" pitchFamily="34" charset="0"/>
                <a:cs typeface="Arial" panose="020B0604020202020204" pitchFamily="34" charset="0"/>
              </a:defRPr>
            </a:lvl1pPr>
          </a:lstStyle>
          <a:p>
            <a:r>
              <a:rPr lang="fr-FR" dirty="0"/>
              <a:t>Titre de sous-partie</a:t>
            </a:r>
          </a:p>
        </p:txBody>
      </p:sp>
      <p:sp>
        <p:nvSpPr>
          <p:cNvPr id="16" name="Espace réservé du texte 15">
            <a:extLst>
              <a:ext uri="{FF2B5EF4-FFF2-40B4-BE49-F238E27FC236}">
                <a16:creationId xmlns:a16="http://schemas.microsoft.com/office/drawing/2014/main" id="{4EBD1932-5CAF-4FE6-A75D-7C2D99EFBEDD}"/>
              </a:ext>
            </a:extLst>
          </p:cNvPr>
          <p:cNvSpPr>
            <a:spLocks noGrp="1"/>
          </p:cNvSpPr>
          <p:nvPr>
            <p:ph type="body" sz="quarter" idx="12" hasCustomPrompt="1"/>
          </p:nvPr>
        </p:nvSpPr>
        <p:spPr>
          <a:xfrm>
            <a:off x="2713830" y="660651"/>
            <a:ext cx="6764338" cy="517835"/>
          </a:xfrm>
        </p:spPr>
        <p:txBody>
          <a:bodyPr>
            <a:normAutofit/>
          </a:bodyPr>
          <a:lstStyle>
            <a:lvl1pPr marL="0" indent="0" algn="ctr">
              <a:buNone/>
              <a:defRPr lang="fr-FR" sz="2800" kern="1200" baseline="0" dirty="0">
                <a:solidFill>
                  <a:schemeClr val="bg1"/>
                </a:solidFill>
                <a:latin typeface="Raleway" panose="020B0003030101060003" pitchFamily="34" charset="0"/>
                <a:ea typeface="+mj-ea"/>
                <a:cs typeface="Arial" panose="020B0604020202020204" pitchFamily="34" charset="0"/>
              </a:defRPr>
            </a:lvl1pPr>
          </a:lstStyle>
          <a:p>
            <a:pPr lvl="0"/>
            <a:r>
              <a:rPr lang="fr-FR" dirty="0"/>
              <a:t>Titre de partie</a:t>
            </a:r>
          </a:p>
        </p:txBody>
      </p:sp>
      <p:sp>
        <p:nvSpPr>
          <p:cNvPr id="8" name="Espace réservé du numéro de diapositive 7">
            <a:extLst>
              <a:ext uri="{FF2B5EF4-FFF2-40B4-BE49-F238E27FC236}">
                <a16:creationId xmlns:a16="http://schemas.microsoft.com/office/drawing/2014/main" id="{ADB27221-4BA0-4468-2F43-A69F23E909F7}"/>
              </a:ext>
            </a:extLst>
          </p:cNvPr>
          <p:cNvSpPr>
            <a:spLocks noGrp="1"/>
          </p:cNvSpPr>
          <p:nvPr>
            <p:ph type="sldNum" sz="quarter" idx="15"/>
          </p:nvPr>
        </p:nvSpPr>
        <p:spPr/>
        <p:txBody>
          <a:bodyPr/>
          <a:lstStyle/>
          <a:p>
            <a:fld id="{4805BDCE-05CB-4AD7-86C7-14141AE4E605}" type="slidenum">
              <a:rPr lang="fr-FR" smtClean="0"/>
              <a:pPr/>
              <a:t>‹N°›</a:t>
            </a:fld>
            <a:r>
              <a:rPr lang="fr-FR"/>
              <a:t> / 23</a:t>
            </a:r>
            <a:endParaRPr lang="fr-FR" dirty="0"/>
          </a:p>
        </p:txBody>
      </p:sp>
    </p:spTree>
    <p:extLst>
      <p:ext uri="{BB962C8B-B14F-4D97-AF65-F5344CB8AC3E}">
        <p14:creationId xmlns:p14="http://schemas.microsoft.com/office/powerpoint/2010/main" val="162892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EEC291-CE68-40BD-92C0-029E2F720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8FF467F-E97F-447B-98ED-BB47A4BEB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E81E9B-19B8-4B9E-B021-373CC9C9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C8F2F50F-B0A8-4B6C-AA50-FD996FB67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B79B4E-6EE5-49B0-8E85-E37828CF4445}"/>
              </a:ext>
            </a:extLst>
          </p:cNvPr>
          <p:cNvSpPr>
            <a:spLocks noGrp="1"/>
          </p:cNvSpPr>
          <p:nvPr>
            <p:ph type="sldNum" sz="quarter" idx="4"/>
          </p:nvPr>
        </p:nvSpPr>
        <p:spPr>
          <a:xfrm>
            <a:off x="9283700" y="6362700"/>
            <a:ext cx="2743200" cy="365125"/>
          </a:xfrm>
          <a:prstGeom prst="rect">
            <a:avLst/>
          </a:prstGeom>
        </p:spPr>
        <p:txBody>
          <a:bodyPr vert="horz" lIns="91440" tIns="45720" rIns="91440" bIns="45720" rtlCol="0" anchor="ctr"/>
          <a:lstStyle>
            <a:lvl1pPr algn="r">
              <a:defRPr sz="1200">
                <a:solidFill>
                  <a:srgbClr val="0000A6"/>
                </a:solidFill>
              </a:defRPr>
            </a:lvl1pPr>
          </a:lstStyle>
          <a:p>
            <a:fld id="{4805BDCE-05CB-4AD7-86C7-14141AE4E605}" type="slidenum">
              <a:rPr lang="fr-FR" smtClean="0"/>
              <a:pPr/>
              <a:t>‹N°›</a:t>
            </a:fld>
            <a:r>
              <a:rPr lang="fr-FR" dirty="0"/>
              <a:t> / 23</a:t>
            </a:r>
          </a:p>
        </p:txBody>
      </p:sp>
    </p:spTree>
    <p:extLst>
      <p:ext uri="{BB962C8B-B14F-4D97-AF65-F5344CB8AC3E}">
        <p14:creationId xmlns:p14="http://schemas.microsoft.com/office/powerpoint/2010/main" val="1671864991"/>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92" r:id="rId3"/>
    <p:sldLayoutId id="2147483693" r:id="rId4"/>
    <p:sldLayoutId id="2147483681" r:id="rId5"/>
    <p:sldLayoutId id="2147483694" r:id="rId6"/>
    <p:sldLayoutId id="2147483695" r:id="rId7"/>
    <p:sldLayoutId id="2147483678" r:id="rId8"/>
    <p:sldLayoutId id="2147483679" r:id="rId9"/>
    <p:sldLayoutId id="2147483663" r:id="rId10"/>
    <p:sldLayoutId id="2147483667" r:id="rId11"/>
    <p:sldLayoutId id="2147483682" r:id="rId12"/>
    <p:sldLayoutId id="2147483697" r:id="rId13"/>
    <p:sldLayoutId id="2147483701" r:id="rId14"/>
    <p:sldLayoutId id="2147483698" r:id="rId15"/>
    <p:sldLayoutId id="2147483700" r:id="rId16"/>
    <p:sldLayoutId id="214748370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9"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3AD7D03-7AC0-E318-1A1A-4E62A03B25F6}"/>
              </a:ext>
            </a:extLst>
          </p:cNvPr>
          <p:cNvSpPr>
            <a:spLocks noGrp="1"/>
          </p:cNvSpPr>
          <p:nvPr>
            <p:ph type="title"/>
          </p:nvPr>
        </p:nvSpPr>
        <p:spPr>
          <a:xfrm>
            <a:off x="381000" y="2186707"/>
            <a:ext cx="11468100" cy="1325563"/>
          </a:xfrm>
        </p:spPr>
        <p:txBody>
          <a:bodyPr>
            <a:normAutofit fontScale="90000"/>
          </a:bodyPr>
          <a:lstStyle/>
          <a:p>
            <a:r>
              <a:rPr lang="fr-FR" dirty="0"/>
              <a:t>Dispositif de parrainage universitaire : accompagner les étudiants vers l'autonomie</a:t>
            </a:r>
          </a:p>
        </p:txBody>
      </p:sp>
      <p:sp>
        <p:nvSpPr>
          <p:cNvPr id="4" name="Espace réservé du texte 3">
            <a:extLst>
              <a:ext uri="{FF2B5EF4-FFF2-40B4-BE49-F238E27FC236}">
                <a16:creationId xmlns:a16="http://schemas.microsoft.com/office/drawing/2014/main" id="{F0F98A3F-707A-588E-834C-E1AFC6201BD6}"/>
              </a:ext>
            </a:extLst>
          </p:cNvPr>
          <p:cNvSpPr>
            <a:spLocks noGrp="1"/>
          </p:cNvSpPr>
          <p:nvPr>
            <p:ph type="body" idx="1"/>
          </p:nvPr>
        </p:nvSpPr>
        <p:spPr/>
        <p:txBody>
          <a:bodyPr/>
          <a:lstStyle/>
          <a:p>
            <a:endParaRPr lang="fr-FR"/>
          </a:p>
        </p:txBody>
      </p:sp>
      <p:sp>
        <p:nvSpPr>
          <p:cNvPr id="5" name="Espace réservé du texte 4">
            <a:extLst>
              <a:ext uri="{FF2B5EF4-FFF2-40B4-BE49-F238E27FC236}">
                <a16:creationId xmlns:a16="http://schemas.microsoft.com/office/drawing/2014/main" id="{90F18354-262D-A54A-4BEE-ADCD8250B7AD}"/>
              </a:ext>
            </a:extLst>
          </p:cNvPr>
          <p:cNvSpPr>
            <a:spLocks noGrp="1"/>
          </p:cNvSpPr>
          <p:nvPr>
            <p:ph type="body" sz="quarter" idx="10"/>
          </p:nvPr>
        </p:nvSpPr>
        <p:spPr/>
        <p:txBody>
          <a:bodyPr/>
          <a:lstStyle/>
          <a:p>
            <a:pPr lvl="0" algn="ctr"/>
            <a:r>
              <a:rPr lang="fr-FR" dirty="0"/>
              <a:t>Aix-Marseille Université</a:t>
            </a:r>
          </a:p>
        </p:txBody>
      </p:sp>
    </p:spTree>
    <p:extLst>
      <p:ext uri="{BB962C8B-B14F-4D97-AF65-F5344CB8AC3E}">
        <p14:creationId xmlns:p14="http://schemas.microsoft.com/office/powerpoint/2010/main" val="385634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D52C76-8D71-8E2B-06DB-28DFFCBA6BCA}"/>
              </a:ext>
            </a:extLst>
          </p:cNvPr>
          <p:cNvSpPr>
            <a:spLocks noGrp="1"/>
          </p:cNvSpPr>
          <p:nvPr>
            <p:ph type="title"/>
          </p:nvPr>
        </p:nvSpPr>
        <p:spPr/>
        <p:txBody>
          <a:bodyPr>
            <a:normAutofit/>
          </a:bodyPr>
          <a:lstStyle/>
          <a:p>
            <a:r>
              <a:rPr lang="fr-FR" dirty="0"/>
              <a:t>Calendriers dans le syllabus</a:t>
            </a:r>
          </a:p>
        </p:txBody>
      </p:sp>
      <p:pic>
        <p:nvPicPr>
          <p:cNvPr id="12" name="Espace réservé du contenu 11">
            <a:extLst>
              <a:ext uri="{FF2B5EF4-FFF2-40B4-BE49-F238E27FC236}">
                <a16:creationId xmlns:a16="http://schemas.microsoft.com/office/drawing/2014/main" id="{07B7CDB1-635A-9391-5393-0C18B8C2AAE5}"/>
              </a:ext>
              <a:ext uri="{C183D7F6-B498-43B3-948B-1728B52AA6E4}">
                <adec:decorative xmlns:adec="http://schemas.microsoft.com/office/drawing/2017/decorative" val="1"/>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096000" y="1773631"/>
            <a:ext cx="5734050" cy="4255301"/>
          </a:xfrm>
        </p:spPr>
      </p:pic>
      <p:pic>
        <p:nvPicPr>
          <p:cNvPr id="10" name="Espace réservé du contenu 9">
            <a:extLst>
              <a:ext uri="{FF2B5EF4-FFF2-40B4-BE49-F238E27FC236}">
                <a16:creationId xmlns:a16="http://schemas.microsoft.com/office/drawing/2014/main" id="{833BB969-3B1C-026F-1909-BB57D90F9109}"/>
              </a:ext>
              <a:ext uri="{C183D7F6-B498-43B3-948B-1728B52AA6E4}">
                <adec:decorative xmlns:adec="http://schemas.microsoft.com/office/drawing/2017/decorative" val="1"/>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361950" y="1776392"/>
            <a:ext cx="5734050" cy="4249778"/>
          </a:xfrm>
        </p:spPr>
      </p:pic>
      <p:sp>
        <p:nvSpPr>
          <p:cNvPr id="3" name="Espace réservé du numéro de diapositive 2">
            <a:extLst>
              <a:ext uri="{FF2B5EF4-FFF2-40B4-BE49-F238E27FC236}">
                <a16:creationId xmlns:a16="http://schemas.microsoft.com/office/drawing/2014/main" id="{C3F41C00-EB16-E75D-4FF3-5034A8349FC7}"/>
              </a:ext>
            </a:extLst>
          </p:cNvPr>
          <p:cNvSpPr>
            <a:spLocks noGrp="1"/>
          </p:cNvSpPr>
          <p:nvPr>
            <p:ph type="sldNum" sz="quarter" idx="14"/>
          </p:nvPr>
        </p:nvSpPr>
        <p:spPr/>
        <p:txBody>
          <a:bodyPr/>
          <a:lstStyle/>
          <a:p>
            <a:fld id="{4805BDCE-05CB-4AD7-86C7-14141AE4E605}" type="slidenum">
              <a:rPr lang="fr-FR" smtClean="0"/>
              <a:pPr/>
              <a:t>10</a:t>
            </a:fld>
            <a:r>
              <a:rPr lang="fr-FR"/>
              <a:t> / 23</a:t>
            </a:r>
            <a:endParaRPr lang="fr-FR" dirty="0"/>
          </a:p>
        </p:txBody>
      </p:sp>
    </p:spTree>
    <p:extLst>
      <p:ext uri="{BB962C8B-B14F-4D97-AF65-F5344CB8AC3E}">
        <p14:creationId xmlns:p14="http://schemas.microsoft.com/office/powerpoint/2010/main" val="313076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094D29-CEB2-FC39-AF00-0F0318A1AA78}"/>
              </a:ext>
            </a:extLst>
          </p:cNvPr>
          <p:cNvSpPr>
            <a:spLocks noGrp="1"/>
          </p:cNvSpPr>
          <p:nvPr>
            <p:ph type="title"/>
          </p:nvPr>
        </p:nvSpPr>
        <p:spPr/>
        <p:txBody>
          <a:bodyPr/>
          <a:lstStyle/>
          <a:p>
            <a:r>
              <a:rPr lang="fr-FR" dirty="0"/>
              <a:t>2.2. Espace semestriel</a:t>
            </a:r>
          </a:p>
        </p:txBody>
      </p:sp>
      <p:sp>
        <p:nvSpPr>
          <p:cNvPr id="4" name="Espace réservé du texte 3">
            <a:extLst>
              <a:ext uri="{FF2B5EF4-FFF2-40B4-BE49-F238E27FC236}">
                <a16:creationId xmlns:a16="http://schemas.microsoft.com/office/drawing/2014/main" id="{038F7B5F-E1C9-8178-C331-DCA20622F9FD}"/>
              </a:ext>
            </a:extLst>
          </p:cNvPr>
          <p:cNvSpPr>
            <a:spLocks noGrp="1"/>
          </p:cNvSpPr>
          <p:nvPr>
            <p:ph type="body" sz="quarter" idx="12"/>
          </p:nvPr>
        </p:nvSpPr>
        <p:spPr/>
        <p:txBody>
          <a:bodyPr>
            <a:normAutofit fontScale="92500"/>
          </a:bodyPr>
          <a:lstStyle/>
          <a:p>
            <a:r>
              <a:rPr lang="fr-FR" dirty="0"/>
              <a:t>2. Déroulement et espaces</a:t>
            </a:r>
            <a:r>
              <a:rPr lang="fr-FR" baseline="0" dirty="0"/>
              <a:t> de parrainage</a:t>
            </a:r>
            <a:endParaRPr lang="fr-FR" dirty="0"/>
          </a:p>
        </p:txBody>
      </p:sp>
      <p:sp>
        <p:nvSpPr>
          <p:cNvPr id="5" name="Espace réservé du numéro de diapositive 4">
            <a:extLst>
              <a:ext uri="{FF2B5EF4-FFF2-40B4-BE49-F238E27FC236}">
                <a16:creationId xmlns:a16="http://schemas.microsoft.com/office/drawing/2014/main" id="{CCD5705D-1551-C01A-0FA0-D0ADA4E54622}"/>
              </a:ext>
            </a:extLst>
          </p:cNvPr>
          <p:cNvSpPr>
            <a:spLocks noGrp="1"/>
          </p:cNvSpPr>
          <p:nvPr>
            <p:ph type="sldNum" sz="quarter" idx="15"/>
          </p:nvPr>
        </p:nvSpPr>
        <p:spPr/>
        <p:txBody>
          <a:bodyPr/>
          <a:lstStyle/>
          <a:p>
            <a:fld id="{4805BDCE-05CB-4AD7-86C7-14141AE4E605}" type="slidenum">
              <a:rPr lang="fr-FR" smtClean="0"/>
              <a:pPr/>
              <a:t>11</a:t>
            </a:fld>
            <a:r>
              <a:rPr lang="fr-FR"/>
              <a:t> / 23</a:t>
            </a:r>
            <a:endParaRPr lang="fr-FR" dirty="0"/>
          </a:p>
        </p:txBody>
      </p:sp>
    </p:spTree>
    <p:extLst>
      <p:ext uri="{BB962C8B-B14F-4D97-AF65-F5344CB8AC3E}">
        <p14:creationId xmlns:p14="http://schemas.microsoft.com/office/powerpoint/2010/main" val="320991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46DDB-9BC4-9084-EF8C-FD15581D47A3}"/>
              </a:ext>
            </a:extLst>
          </p:cNvPr>
          <p:cNvSpPr>
            <a:spLocks noGrp="1"/>
          </p:cNvSpPr>
          <p:nvPr>
            <p:ph type="title"/>
          </p:nvPr>
        </p:nvSpPr>
        <p:spPr>
          <a:xfrm rot="16200000">
            <a:off x="-1831733" y="2739560"/>
            <a:ext cx="5212080" cy="1178069"/>
          </a:xfrm>
        </p:spPr>
        <p:txBody>
          <a:bodyPr>
            <a:normAutofit fontScale="90000"/>
          </a:bodyPr>
          <a:lstStyle/>
          <a:p>
            <a:r>
              <a:rPr lang="fr-FR" dirty="0">
                <a:solidFill>
                  <a:srgbClr val="0C404F"/>
                </a:solidFill>
              </a:rPr>
              <a:t>Espace semestriel + déclarations </a:t>
            </a:r>
          </a:p>
        </p:txBody>
      </p:sp>
      <p:pic>
        <p:nvPicPr>
          <p:cNvPr id="8" name="Espace réservé du contenu 7">
            <a:extLst>
              <a:ext uri="{FF2B5EF4-FFF2-40B4-BE49-F238E27FC236}">
                <a16:creationId xmlns:a16="http://schemas.microsoft.com/office/drawing/2014/main" id="{5E339B19-9820-AD1B-05E2-F61EA0E33E5F}"/>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557405" y="0"/>
            <a:ext cx="5757796" cy="6790990"/>
          </a:xfrm>
        </p:spPr>
      </p:pic>
      <p:pic>
        <p:nvPicPr>
          <p:cNvPr id="10" name="Espace réservé du contenu 9">
            <a:extLst>
              <a:ext uri="{FF2B5EF4-FFF2-40B4-BE49-F238E27FC236}">
                <a16:creationId xmlns:a16="http://schemas.microsoft.com/office/drawing/2014/main" id="{F86D1370-A8B9-2ABA-0FBF-92DB2944BCD5}"/>
              </a:ext>
              <a:ext uri="{C183D7F6-B498-43B3-948B-1728B52AA6E4}">
                <adec:decorative xmlns:adec="http://schemas.microsoft.com/office/drawing/2017/decorative" val="1"/>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7915754" y="92075"/>
            <a:ext cx="4008066" cy="6257582"/>
          </a:xfrm>
        </p:spPr>
      </p:pic>
      <p:sp>
        <p:nvSpPr>
          <p:cNvPr id="3" name="Espace réservé du numéro de diapositive 2">
            <a:extLst>
              <a:ext uri="{FF2B5EF4-FFF2-40B4-BE49-F238E27FC236}">
                <a16:creationId xmlns:a16="http://schemas.microsoft.com/office/drawing/2014/main" id="{1BE110BE-7237-B592-7364-B80C2BBDB139}"/>
              </a:ext>
            </a:extLst>
          </p:cNvPr>
          <p:cNvSpPr>
            <a:spLocks noGrp="1"/>
          </p:cNvSpPr>
          <p:nvPr>
            <p:ph type="sldNum" sz="quarter" idx="14"/>
          </p:nvPr>
        </p:nvSpPr>
        <p:spPr/>
        <p:txBody>
          <a:bodyPr/>
          <a:lstStyle/>
          <a:p>
            <a:fld id="{4805BDCE-05CB-4AD7-86C7-14141AE4E605}" type="slidenum">
              <a:rPr lang="fr-FR" smtClean="0"/>
              <a:pPr/>
              <a:t>12</a:t>
            </a:fld>
            <a:r>
              <a:rPr lang="fr-FR"/>
              <a:t> / 23</a:t>
            </a:r>
            <a:endParaRPr lang="fr-FR" dirty="0"/>
          </a:p>
        </p:txBody>
      </p:sp>
    </p:spTree>
    <p:extLst>
      <p:ext uri="{BB962C8B-B14F-4D97-AF65-F5344CB8AC3E}">
        <p14:creationId xmlns:p14="http://schemas.microsoft.com/office/powerpoint/2010/main" val="194637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46DDB-9BC4-9084-EF8C-FD15581D47A3}"/>
              </a:ext>
            </a:extLst>
          </p:cNvPr>
          <p:cNvSpPr>
            <a:spLocks noGrp="1"/>
          </p:cNvSpPr>
          <p:nvPr>
            <p:ph type="title"/>
          </p:nvPr>
        </p:nvSpPr>
        <p:spPr>
          <a:xfrm rot="16200000">
            <a:off x="-1927864" y="2835691"/>
            <a:ext cx="5212080" cy="985803"/>
          </a:xfrm>
        </p:spPr>
        <p:txBody>
          <a:bodyPr>
            <a:normAutofit fontScale="90000"/>
          </a:bodyPr>
          <a:lstStyle/>
          <a:p>
            <a:r>
              <a:rPr lang="fr-FR" dirty="0">
                <a:solidFill>
                  <a:srgbClr val="0C404F"/>
                </a:solidFill>
              </a:rPr>
              <a:t>espace parrain et espace filleul </a:t>
            </a:r>
          </a:p>
        </p:txBody>
      </p:sp>
      <p:pic>
        <p:nvPicPr>
          <p:cNvPr id="12" name="Espace réservé du contenu 11">
            <a:extLst>
              <a:ext uri="{FF2B5EF4-FFF2-40B4-BE49-F238E27FC236}">
                <a16:creationId xmlns:a16="http://schemas.microsoft.com/office/drawing/2014/main" id="{532EAEBB-7B75-6D38-E059-0522BABDAB52}"/>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459683" y="731838"/>
            <a:ext cx="4522032" cy="5695010"/>
          </a:xfrm>
        </p:spPr>
      </p:pic>
      <p:pic>
        <p:nvPicPr>
          <p:cNvPr id="14" name="Espace réservé du contenu 13">
            <a:extLst>
              <a:ext uri="{FF2B5EF4-FFF2-40B4-BE49-F238E27FC236}">
                <a16:creationId xmlns:a16="http://schemas.microsoft.com/office/drawing/2014/main" id="{C5FA49DC-13C2-27E4-5102-2D8D86943F01}"/>
              </a:ext>
              <a:ext uri="{C183D7F6-B498-43B3-948B-1728B52AA6E4}">
                <adec:decorative xmlns:adec="http://schemas.microsoft.com/office/drawing/2017/decorative" val="1"/>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5981715" y="731838"/>
            <a:ext cx="6025295" cy="5668961"/>
          </a:xfrm>
        </p:spPr>
      </p:pic>
      <p:sp>
        <p:nvSpPr>
          <p:cNvPr id="3" name="Espace réservé du numéro de diapositive 2">
            <a:extLst>
              <a:ext uri="{FF2B5EF4-FFF2-40B4-BE49-F238E27FC236}">
                <a16:creationId xmlns:a16="http://schemas.microsoft.com/office/drawing/2014/main" id="{AA97F956-27D6-D244-D792-034A23B159BB}"/>
              </a:ext>
            </a:extLst>
          </p:cNvPr>
          <p:cNvSpPr>
            <a:spLocks noGrp="1"/>
          </p:cNvSpPr>
          <p:nvPr>
            <p:ph type="sldNum" sz="quarter" idx="14"/>
          </p:nvPr>
        </p:nvSpPr>
        <p:spPr/>
        <p:txBody>
          <a:bodyPr/>
          <a:lstStyle/>
          <a:p>
            <a:fld id="{4805BDCE-05CB-4AD7-86C7-14141AE4E605}" type="slidenum">
              <a:rPr lang="fr-FR" smtClean="0"/>
              <a:pPr/>
              <a:t>13</a:t>
            </a:fld>
            <a:r>
              <a:rPr lang="fr-FR"/>
              <a:t> / 23</a:t>
            </a:r>
            <a:endParaRPr lang="fr-FR" dirty="0"/>
          </a:p>
        </p:txBody>
      </p:sp>
    </p:spTree>
    <p:extLst>
      <p:ext uri="{BB962C8B-B14F-4D97-AF65-F5344CB8AC3E}">
        <p14:creationId xmlns:p14="http://schemas.microsoft.com/office/powerpoint/2010/main" val="29068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83D567-5A1A-CA04-F624-00673110DEB6}"/>
              </a:ext>
            </a:extLst>
          </p:cNvPr>
          <p:cNvSpPr>
            <a:spLocks noGrp="1"/>
          </p:cNvSpPr>
          <p:nvPr>
            <p:ph type="title"/>
          </p:nvPr>
        </p:nvSpPr>
        <p:spPr/>
        <p:txBody>
          <a:bodyPr>
            <a:normAutofit/>
          </a:bodyPr>
          <a:lstStyle/>
          <a:p>
            <a:r>
              <a:rPr lang="fr-FR" dirty="0"/>
              <a:t>2.3 Évaluations</a:t>
            </a:r>
          </a:p>
        </p:txBody>
      </p:sp>
      <p:sp>
        <p:nvSpPr>
          <p:cNvPr id="4" name="Espace réservé du texte 3">
            <a:extLst>
              <a:ext uri="{FF2B5EF4-FFF2-40B4-BE49-F238E27FC236}">
                <a16:creationId xmlns:a16="http://schemas.microsoft.com/office/drawing/2014/main" id="{41F24028-5A7D-E7A5-86D0-2361B0041535}"/>
              </a:ext>
            </a:extLst>
          </p:cNvPr>
          <p:cNvSpPr>
            <a:spLocks noGrp="1"/>
          </p:cNvSpPr>
          <p:nvPr>
            <p:ph type="body" sz="quarter" idx="12"/>
          </p:nvPr>
        </p:nvSpPr>
        <p:spPr/>
        <p:txBody>
          <a:bodyPr>
            <a:normAutofit fontScale="92500"/>
          </a:bodyPr>
          <a:lstStyle/>
          <a:p>
            <a:r>
              <a:rPr lang="fr-FR" dirty="0"/>
              <a:t>2. Déroulement et espaces</a:t>
            </a:r>
            <a:r>
              <a:rPr lang="fr-FR" baseline="0" dirty="0"/>
              <a:t> de parrainage</a:t>
            </a:r>
            <a:endParaRPr lang="fr-FR" dirty="0"/>
          </a:p>
        </p:txBody>
      </p:sp>
      <p:sp>
        <p:nvSpPr>
          <p:cNvPr id="5" name="Espace réservé du numéro de diapositive 4">
            <a:extLst>
              <a:ext uri="{FF2B5EF4-FFF2-40B4-BE49-F238E27FC236}">
                <a16:creationId xmlns:a16="http://schemas.microsoft.com/office/drawing/2014/main" id="{1135631E-94A8-47B2-5FCF-58A900851714}"/>
              </a:ext>
            </a:extLst>
          </p:cNvPr>
          <p:cNvSpPr>
            <a:spLocks noGrp="1"/>
          </p:cNvSpPr>
          <p:nvPr>
            <p:ph type="sldNum" sz="quarter" idx="15"/>
          </p:nvPr>
        </p:nvSpPr>
        <p:spPr/>
        <p:txBody>
          <a:bodyPr/>
          <a:lstStyle/>
          <a:p>
            <a:fld id="{4805BDCE-05CB-4AD7-86C7-14141AE4E605}" type="slidenum">
              <a:rPr lang="fr-FR" smtClean="0"/>
              <a:pPr/>
              <a:t>14</a:t>
            </a:fld>
            <a:r>
              <a:rPr lang="fr-FR"/>
              <a:t> / 23</a:t>
            </a:r>
            <a:endParaRPr lang="fr-FR" dirty="0"/>
          </a:p>
        </p:txBody>
      </p:sp>
    </p:spTree>
    <p:extLst>
      <p:ext uri="{BB962C8B-B14F-4D97-AF65-F5344CB8AC3E}">
        <p14:creationId xmlns:p14="http://schemas.microsoft.com/office/powerpoint/2010/main" val="138842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D9219-5E8F-4013-3C9C-71196DDBFB4E}"/>
              </a:ext>
            </a:extLst>
          </p:cNvPr>
          <p:cNvSpPr>
            <a:spLocks noGrp="1"/>
          </p:cNvSpPr>
          <p:nvPr>
            <p:ph type="title"/>
          </p:nvPr>
        </p:nvSpPr>
        <p:spPr/>
        <p:txBody>
          <a:bodyPr>
            <a:normAutofit/>
          </a:bodyPr>
          <a:lstStyle/>
          <a:p>
            <a:r>
              <a:rPr lang="fr-FR" dirty="0"/>
              <a:t>Évaluations</a:t>
            </a:r>
          </a:p>
        </p:txBody>
      </p:sp>
      <p:graphicFrame>
        <p:nvGraphicFramePr>
          <p:cNvPr id="14" name="Espace réservé du texte 2">
            <a:extLst>
              <a:ext uri="{FF2B5EF4-FFF2-40B4-BE49-F238E27FC236}">
                <a16:creationId xmlns:a16="http://schemas.microsoft.com/office/drawing/2014/main" id="{748C7F6A-7DF2-08FF-7228-6DB43257BB35}"/>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2839853281"/>
              </p:ext>
            </p:extLst>
          </p:nvPr>
        </p:nvGraphicFramePr>
        <p:xfrm>
          <a:off x="362336" y="1490531"/>
          <a:ext cx="6327222" cy="4821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Espace réservé du contenu 11">
            <a:extLst>
              <a:ext uri="{FF2B5EF4-FFF2-40B4-BE49-F238E27FC236}">
                <a16:creationId xmlns:a16="http://schemas.microsoft.com/office/drawing/2014/main" id="{03DADD9C-B2FB-3FF1-2D00-7350F0B50FEF}"/>
              </a:ext>
              <a:ext uri="{C183D7F6-B498-43B3-948B-1728B52AA6E4}">
                <adec:decorative xmlns:adec="http://schemas.microsoft.com/office/drawing/2017/decorative" val="1"/>
              </a:ext>
            </a:extLst>
          </p:cNvPr>
          <p:cNvPicPr>
            <a:picLocks noGrp="1" noChangeAspect="1"/>
          </p:cNvPicPr>
          <p:nvPr>
            <p:ph sz="quarter" idx="15"/>
          </p:nvPr>
        </p:nvPicPr>
        <p:blipFill>
          <a:blip r:embed="rId8">
            <a:extLst>
              <a:ext uri="{28A0092B-C50C-407E-A947-70E740481C1C}">
                <a14:useLocalDpi xmlns:a14="http://schemas.microsoft.com/office/drawing/2010/main" val="0"/>
              </a:ext>
            </a:extLst>
          </a:blip>
          <a:stretch>
            <a:fillRect/>
          </a:stretch>
        </p:blipFill>
        <p:spPr>
          <a:xfrm>
            <a:off x="6882063" y="1644"/>
            <a:ext cx="5309937" cy="6399156"/>
          </a:xfrm>
        </p:spPr>
      </p:pic>
      <p:sp>
        <p:nvSpPr>
          <p:cNvPr id="3" name="Espace réservé du numéro de diapositive 2">
            <a:extLst>
              <a:ext uri="{FF2B5EF4-FFF2-40B4-BE49-F238E27FC236}">
                <a16:creationId xmlns:a16="http://schemas.microsoft.com/office/drawing/2014/main" id="{A2F9333B-4263-D560-A99D-F7094F2EC628}"/>
              </a:ext>
            </a:extLst>
          </p:cNvPr>
          <p:cNvSpPr>
            <a:spLocks noGrp="1"/>
          </p:cNvSpPr>
          <p:nvPr>
            <p:ph type="sldNum" sz="quarter" idx="14"/>
          </p:nvPr>
        </p:nvSpPr>
        <p:spPr/>
        <p:txBody>
          <a:bodyPr/>
          <a:lstStyle/>
          <a:p>
            <a:fld id="{4805BDCE-05CB-4AD7-86C7-14141AE4E605}" type="slidenum">
              <a:rPr lang="fr-FR" smtClean="0"/>
              <a:pPr/>
              <a:t>15</a:t>
            </a:fld>
            <a:r>
              <a:rPr lang="fr-FR"/>
              <a:t> / 23</a:t>
            </a:r>
            <a:endParaRPr lang="fr-FR" dirty="0"/>
          </a:p>
        </p:txBody>
      </p:sp>
    </p:spTree>
    <p:extLst>
      <p:ext uri="{BB962C8B-B14F-4D97-AF65-F5344CB8AC3E}">
        <p14:creationId xmlns:p14="http://schemas.microsoft.com/office/powerpoint/2010/main" val="4067713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A9A52C8-F4F4-558C-9B75-405139EAB3FB}"/>
              </a:ext>
            </a:extLst>
          </p:cNvPr>
          <p:cNvSpPr>
            <a:spLocks noGrp="1"/>
          </p:cNvSpPr>
          <p:nvPr>
            <p:ph type="title"/>
          </p:nvPr>
        </p:nvSpPr>
        <p:spPr/>
        <p:txBody>
          <a:bodyPr/>
          <a:lstStyle/>
          <a:p>
            <a:pPr>
              <a:tabLst>
                <a:tab pos="2695575" algn="l"/>
              </a:tabLst>
            </a:pPr>
            <a:r>
              <a:rPr lang="fr-FR" dirty="0"/>
              <a:t>3. Côté technique</a:t>
            </a:r>
          </a:p>
        </p:txBody>
      </p:sp>
      <p:sp>
        <p:nvSpPr>
          <p:cNvPr id="3" name="Espace réservé du numéro de diapositive 2">
            <a:extLst>
              <a:ext uri="{FF2B5EF4-FFF2-40B4-BE49-F238E27FC236}">
                <a16:creationId xmlns:a16="http://schemas.microsoft.com/office/drawing/2014/main" id="{8227837A-DCC8-F2B0-63F6-377E7E10066B}"/>
              </a:ext>
            </a:extLst>
          </p:cNvPr>
          <p:cNvSpPr>
            <a:spLocks noGrp="1"/>
          </p:cNvSpPr>
          <p:nvPr>
            <p:ph type="sldNum" sz="quarter" idx="12"/>
          </p:nvPr>
        </p:nvSpPr>
        <p:spPr/>
        <p:txBody>
          <a:bodyPr/>
          <a:lstStyle/>
          <a:p>
            <a:fld id="{4805BDCE-05CB-4AD7-86C7-14141AE4E605}" type="slidenum">
              <a:rPr lang="fr-FR" smtClean="0"/>
              <a:pPr/>
              <a:t>16</a:t>
            </a:fld>
            <a:r>
              <a:rPr lang="fr-FR"/>
              <a:t> / 23</a:t>
            </a:r>
            <a:endParaRPr lang="fr-FR" dirty="0"/>
          </a:p>
        </p:txBody>
      </p:sp>
    </p:spTree>
    <p:extLst>
      <p:ext uri="{BB962C8B-B14F-4D97-AF65-F5344CB8AC3E}">
        <p14:creationId xmlns:p14="http://schemas.microsoft.com/office/powerpoint/2010/main" val="214987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B9AEB-C723-1AE4-DA40-5C06891A24A4}"/>
              </a:ext>
            </a:extLst>
          </p:cNvPr>
          <p:cNvSpPr>
            <a:spLocks noGrp="1"/>
          </p:cNvSpPr>
          <p:nvPr>
            <p:ph type="title"/>
          </p:nvPr>
        </p:nvSpPr>
        <p:spPr/>
        <p:txBody>
          <a:bodyPr>
            <a:normAutofit/>
          </a:bodyPr>
          <a:lstStyle/>
          <a:p>
            <a:r>
              <a:rPr lang="fr-FR" dirty="0"/>
              <a:t>Côté technique</a:t>
            </a:r>
          </a:p>
        </p:txBody>
      </p:sp>
      <p:graphicFrame>
        <p:nvGraphicFramePr>
          <p:cNvPr id="9" name="Espace réservé du texte 2">
            <a:extLst>
              <a:ext uri="{FF2B5EF4-FFF2-40B4-BE49-F238E27FC236}">
                <a16:creationId xmlns:a16="http://schemas.microsoft.com/office/drawing/2014/main" id="{060613E2-EC73-B886-E7BB-3977B4B02122}"/>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2723050213"/>
              </p:ext>
            </p:extLst>
          </p:nvPr>
        </p:nvGraphicFramePr>
        <p:xfrm>
          <a:off x="362335" y="1490532"/>
          <a:ext cx="5316570" cy="4273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Espace réservé du contenu 6">
            <a:extLst>
              <a:ext uri="{FF2B5EF4-FFF2-40B4-BE49-F238E27FC236}">
                <a16:creationId xmlns:a16="http://schemas.microsoft.com/office/drawing/2014/main" id="{3F9B6507-032E-FAD3-BE4A-C6440DCCF374}"/>
              </a:ext>
              <a:ext uri="{C183D7F6-B498-43B3-948B-1728B52AA6E4}">
                <adec:decorative xmlns:adec="http://schemas.microsoft.com/office/drawing/2017/decorative" val="1"/>
              </a:ext>
            </a:extLst>
          </p:cNvPr>
          <p:cNvPicPr>
            <a:picLocks noGrp="1" noChangeAspect="1"/>
          </p:cNvPicPr>
          <p:nvPr>
            <p:ph sz="quarter" idx="15"/>
          </p:nvPr>
        </p:nvPicPr>
        <p:blipFill>
          <a:blip r:embed="rId8">
            <a:extLst>
              <a:ext uri="{28A0092B-C50C-407E-A947-70E740481C1C}">
                <a14:useLocalDpi xmlns:a14="http://schemas.microsoft.com/office/drawing/2010/main" val="0"/>
              </a:ext>
            </a:extLst>
          </a:blip>
          <a:stretch>
            <a:fillRect/>
          </a:stretch>
        </p:blipFill>
        <p:spPr>
          <a:xfrm>
            <a:off x="5678904" y="1094463"/>
            <a:ext cx="6513095" cy="4586788"/>
          </a:xfrm>
        </p:spPr>
      </p:pic>
      <p:sp>
        <p:nvSpPr>
          <p:cNvPr id="3" name="Espace réservé du numéro de diapositive 2">
            <a:extLst>
              <a:ext uri="{FF2B5EF4-FFF2-40B4-BE49-F238E27FC236}">
                <a16:creationId xmlns:a16="http://schemas.microsoft.com/office/drawing/2014/main" id="{9C958871-E0EB-937D-A4E6-213498E40EEE}"/>
              </a:ext>
            </a:extLst>
          </p:cNvPr>
          <p:cNvSpPr>
            <a:spLocks noGrp="1"/>
          </p:cNvSpPr>
          <p:nvPr>
            <p:ph type="sldNum" sz="quarter" idx="14"/>
          </p:nvPr>
        </p:nvSpPr>
        <p:spPr/>
        <p:txBody>
          <a:bodyPr/>
          <a:lstStyle/>
          <a:p>
            <a:fld id="{4805BDCE-05CB-4AD7-86C7-14141AE4E605}" type="slidenum">
              <a:rPr lang="fr-FR" smtClean="0"/>
              <a:pPr/>
              <a:t>17</a:t>
            </a:fld>
            <a:r>
              <a:rPr lang="fr-FR"/>
              <a:t> / 23</a:t>
            </a:r>
            <a:endParaRPr lang="fr-FR" dirty="0"/>
          </a:p>
        </p:txBody>
      </p:sp>
    </p:spTree>
    <p:extLst>
      <p:ext uri="{BB962C8B-B14F-4D97-AF65-F5344CB8AC3E}">
        <p14:creationId xmlns:p14="http://schemas.microsoft.com/office/powerpoint/2010/main" val="5922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27CBF74-496E-B51A-7FE2-2B564B54CE13}"/>
              </a:ext>
            </a:extLst>
          </p:cNvPr>
          <p:cNvSpPr>
            <a:spLocks noGrp="1"/>
          </p:cNvSpPr>
          <p:nvPr>
            <p:ph type="title"/>
          </p:nvPr>
        </p:nvSpPr>
        <p:spPr/>
        <p:txBody>
          <a:bodyPr/>
          <a:lstStyle/>
          <a:p>
            <a:r>
              <a:rPr lang="fr-FR" dirty="0"/>
              <a:t>4. Bilan du dispositif</a:t>
            </a:r>
          </a:p>
        </p:txBody>
      </p:sp>
      <p:sp>
        <p:nvSpPr>
          <p:cNvPr id="2" name="Espace réservé du numéro de diapositive 1">
            <a:extLst>
              <a:ext uri="{FF2B5EF4-FFF2-40B4-BE49-F238E27FC236}">
                <a16:creationId xmlns:a16="http://schemas.microsoft.com/office/drawing/2014/main" id="{C95CA0E5-41F1-AB45-8BAC-397B3B186BB3}"/>
              </a:ext>
            </a:extLst>
          </p:cNvPr>
          <p:cNvSpPr>
            <a:spLocks noGrp="1"/>
          </p:cNvSpPr>
          <p:nvPr>
            <p:ph type="sldNum" sz="quarter" idx="12"/>
          </p:nvPr>
        </p:nvSpPr>
        <p:spPr/>
        <p:txBody>
          <a:bodyPr/>
          <a:lstStyle/>
          <a:p>
            <a:fld id="{4805BDCE-05CB-4AD7-86C7-14141AE4E605}" type="slidenum">
              <a:rPr lang="fr-FR" smtClean="0"/>
              <a:pPr/>
              <a:t>18</a:t>
            </a:fld>
            <a:r>
              <a:rPr lang="fr-FR"/>
              <a:t> / 23</a:t>
            </a:r>
            <a:endParaRPr lang="fr-FR" dirty="0"/>
          </a:p>
        </p:txBody>
      </p:sp>
    </p:spTree>
    <p:extLst>
      <p:ext uri="{BB962C8B-B14F-4D97-AF65-F5344CB8AC3E}">
        <p14:creationId xmlns:p14="http://schemas.microsoft.com/office/powerpoint/2010/main" val="2376655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E8818-4315-7B97-ED15-7A7B1BDD71EA}"/>
              </a:ext>
            </a:extLst>
          </p:cNvPr>
          <p:cNvSpPr>
            <a:spLocks noGrp="1"/>
          </p:cNvSpPr>
          <p:nvPr>
            <p:ph type="title"/>
          </p:nvPr>
        </p:nvSpPr>
        <p:spPr/>
        <p:txBody>
          <a:bodyPr>
            <a:normAutofit/>
          </a:bodyPr>
          <a:lstStyle/>
          <a:p>
            <a:r>
              <a:rPr lang="fr-FR" dirty="0"/>
              <a:t>Problèmes et solutions actuelles</a:t>
            </a:r>
          </a:p>
        </p:txBody>
      </p:sp>
      <p:graphicFrame>
        <p:nvGraphicFramePr>
          <p:cNvPr id="6" name="Espace réservé du texte 2">
            <a:extLst>
              <a:ext uri="{FF2B5EF4-FFF2-40B4-BE49-F238E27FC236}">
                <a16:creationId xmlns:a16="http://schemas.microsoft.com/office/drawing/2014/main" id="{11DD0729-372B-19E4-42A7-15DEE277984D}"/>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1485500823"/>
              </p:ext>
            </p:extLst>
          </p:nvPr>
        </p:nvGraphicFramePr>
        <p:xfrm>
          <a:off x="340659" y="1490531"/>
          <a:ext cx="11510681" cy="4821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numéro de diapositive 4">
            <a:extLst>
              <a:ext uri="{FF2B5EF4-FFF2-40B4-BE49-F238E27FC236}">
                <a16:creationId xmlns:a16="http://schemas.microsoft.com/office/drawing/2014/main" id="{BB01DDC0-ADE1-A2FA-4888-3D5E17D67A90}"/>
              </a:ext>
            </a:extLst>
          </p:cNvPr>
          <p:cNvSpPr>
            <a:spLocks noGrp="1"/>
          </p:cNvSpPr>
          <p:nvPr>
            <p:ph type="sldNum" sz="quarter" idx="14"/>
          </p:nvPr>
        </p:nvSpPr>
        <p:spPr/>
        <p:txBody>
          <a:bodyPr/>
          <a:lstStyle/>
          <a:p>
            <a:fld id="{4805BDCE-05CB-4AD7-86C7-14141AE4E605}" type="slidenum">
              <a:rPr lang="fr-FR" smtClean="0"/>
              <a:pPr/>
              <a:t>19</a:t>
            </a:fld>
            <a:r>
              <a:rPr lang="fr-FR"/>
              <a:t> / 23</a:t>
            </a:r>
            <a:endParaRPr lang="fr-FR" dirty="0"/>
          </a:p>
        </p:txBody>
      </p:sp>
    </p:spTree>
    <p:extLst>
      <p:ext uri="{BB962C8B-B14F-4D97-AF65-F5344CB8AC3E}">
        <p14:creationId xmlns:p14="http://schemas.microsoft.com/office/powerpoint/2010/main" val="4272404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AC82205-0C62-3D33-983F-B8C8B3E14F3D}"/>
              </a:ext>
            </a:extLst>
          </p:cNvPr>
          <p:cNvSpPr>
            <a:spLocks noGrp="1"/>
          </p:cNvSpPr>
          <p:nvPr>
            <p:ph type="title"/>
          </p:nvPr>
        </p:nvSpPr>
        <p:spPr/>
        <p:txBody>
          <a:bodyPr/>
          <a:lstStyle/>
          <a:p>
            <a:r>
              <a:rPr lang="fr-FR" dirty="0"/>
              <a:t>Contributrices</a:t>
            </a:r>
          </a:p>
        </p:txBody>
      </p:sp>
      <p:sp>
        <p:nvSpPr>
          <p:cNvPr id="8" name="Espace réservé du texte 7">
            <a:extLst>
              <a:ext uri="{FF2B5EF4-FFF2-40B4-BE49-F238E27FC236}">
                <a16:creationId xmlns:a16="http://schemas.microsoft.com/office/drawing/2014/main" id="{43A97BCD-77D5-2640-FC06-B7AB51AA026C}"/>
              </a:ext>
            </a:extLst>
          </p:cNvPr>
          <p:cNvSpPr>
            <a:spLocks noGrp="1"/>
          </p:cNvSpPr>
          <p:nvPr>
            <p:ph type="body" sz="quarter" idx="14"/>
          </p:nvPr>
        </p:nvSpPr>
        <p:spPr/>
        <p:txBody>
          <a:bodyPr>
            <a:normAutofit fontScale="77500" lnSpcReduction="20000"/>
          </a:bodyPr>
          <a:lstStyle/>
          <a:p>
            <a:r>
              <a:rPr lang="fr-FR" dirty="0"/>
              <a:t>Sophie PATRIS</a:t>
            </a:r>
          </a:p>
        </p:txBody>
      </p:sp>
      <p:sp>
        <p:nvSpPr>
          <p:cNvPr id="7" name="Espace réservé du texte 6">
            <a:extLst>
              <a:ext uri="{FF2B5EF4-FFF2-40B4-BE49-F238E27FC236}">
                <a16:creationId xmlns:a16="http://schemas.microsoft.com/office/drawing/2014/main" id="{6F5742A3-55B6-687A-E583-271ECA30E66D}"/>
              </a:ext>
            </a:extLst>
          </p:cNvPr>
          <p:cNvSpPr>
            <a:spLocks noGrp="1"/>
          </p:cNvSpPr>
          <p:nvPr>
            <p:ph type="body" sz="quarter" idx="12"/>
          </p:nvPr>
        </p:nvSpPr>
        <p:spPr/>
        <p:txBody>
          <a:bodyPr>
            <a:normAutofit fontScale="85000" lnSpcReduction="10000"/>
          </a:bodyPr>
          <a:lstStyle/>
          <a:p>
            <a:r>
              <a:rPr lang="fr-FR" dirty="0"/>
              <a:t>Alice CARNE</a:t>
            </a:r>
          </a:p>
        </p:txBody>
      </p:sp>
      <p:sp>
        <p:nvSpPr>
          <p:cNvPr id="6" name="Espace réservé du texte 5">
            <a:extLst>
              <a:ext uri="{FF2B5EF4-FFF2-40B4-BE49-F238E27FC236}">
                <a16:creationId xmlns:a16="http://schemas.microsoft.com/office/drawing/2014/main" id="{1AE4D1F4-BA33-9660-9994-157CA3A7096C}"/>
              </a:ext>
            </a:extLst>
          </p:cNvPr>
          <p:cNvSpPr>
            <a:spLocks noGrp="1"/>
          </p:cNvSpPr>
          <p:nvPr>
            <p:ph type="body" sz="quarter" idx="10"/>
          </p:nvPr>
        </p:nvSpPr>
        <p:spPr/>
        <p:txBody>
          <a:bodyPr/>
          <a:lstStyle/>
          <a:p>
            <a:pPr algn="ctr"/>
            <a:r>
              <a:rPr lang="fr-FR" dirty="0"/>
              <a:t>Aix-Marseille Université</a:t>
            </a:r>
          </a:p>
        </p:txBody>
      </p:sp>
      <p:pic>
        <p:nvPicPr>
          <p:cNvPr id="16" name="Image 15">
            <a:extLst>
              <a:ext uri="{FF2B5EF4-FFF2-40B4-BE49-F238E27FC236}">
                <a16:creationId xmlns:a16="http://schemas.microsoft.com/office/drawing/2014/main" id="{B9AE50CC-CA2A-EA82-B596-F7F9F8B1F3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725" y="2471870"/>
            <a:ext cx="1654031" cy="1724071"/>
          </a:xfrm>
          <a:prstGeom prst="rect">
            <a:avLst/>
          </a:prstGeom>
        </p:spPr>
      </p:pic>
      <p:pic>
        <p:nvPicPr>
          <p:cNvPr id="17" name="Image 16">
            <a:extLst>
              <a:ext uri="{FF2B5EF4-FFF2-40B4-BE49-F238E27FC236}">
                <a16:creationId xmlns:a16="http://schemas.microsoft.com/office/drawing/2014/main" id="{8FA58E4C-30F6-B30D-8C26-7722C1D06C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997" y="2471870"/>
            <a:ext cx="1654031" cy="1724071"/>
          </a:xfrm>
          <a:prstGeom prst="rect">
            <a:avLst/>
          </a:prstGeom>
        </p:spPr>
      </p:pic>
      <p:sp>
        <p:nvSpPr>
          <p:cNvPr id="2" name="Espace réservé du numéro de diapositive 1">
            <a:extLst>
              <a:ext uri="{FF2B5EF4-FFF2-40B4-BE49-F238E27FC236}">
                <a16:creationId xmlns:a16="http://schemas.microsoft.com/office/drawing/2014/main" id="{54C08413-7859-85CD-BD2B-345D2B9CA835}"/>
              </a:ext>
            </a:extLst>
          </p:cNvPr>
          <p:cNvSpPr>
            <a:spLocks noGrp="1"/>
          </p:cNvSpPr>
          <p:nvPr>
            <p:ph type="sldNum" sz="quarter" idx="17"/>
          </p:nvPr>
        </p:nvSpPr>
        <p:spPr/>
        <p:txBody>
          <a:bodyPr/>
          <a:lstStyle/>
          <a:p>
            <a:fld id="{4805BDCE-05CB-4AD7-86C7-14141AE4E605}" type="slidenum">
              <a:rPr lang="fr-FR" smtClean="0"/>
              <a:pPr/>
              <a:t>2</a:t>
            </a:fld>
            <a:r>
              <a:rPr lang="fr-FR"/>
              <a:t> / 23</a:t>
            </a:r>
            <a:endParaRPr lang="fr-FR" dirty="0"/>
          </a:p>
        </p:txBody>
      </p:sp>
    </p:spTree>
    <p:extLst>
      <p:ext uri="{BB962C8B-B14F-4D97-AF65-F5344CB8AC3E}">
        <p14:creationId xmlns:p14="http://schemas.microsoft.com/office/powerpoint/2010/main" val="3691881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6D70D-0930-0A48-93A7-D76CE3D80BDE}"/>
              </a:ext>
            </a:extLst>
          </p:cNvPr>
          <p:cNvSpPr>
            <a:spLocks noGrp="1"/>
          </p:cNvSpPr>
          <p:nvPr>
            <p:ph type="title"/>
          </p:nvPr>
        </p:nvSpPr>
        <p:spPr>
          <a:solidFill>
            <a:schemeClr val="bg1"/>
          </a:solidFill>
          <a:ln>
            <a:noFill/>
          </a:ln>
        </p:spPr>
        <p:style>
          <a:lnRef idx="1">
            <a:schemeClr val="accent1"/>
          </a:lnRef>
          <a:fillRef idx="3">
            <a:schemeClr val="accent1"/>
          </a:fillRef>
          <a:effectRef idx="2">
            <a:schemeClr val="accent1"/>
          </a:effectRef>
          <a:fontRef idx="minor">
            <a:schemeClr val="lt1"/>
          </a:fontRef>
        </p:style>
        <p:txBody>
          <a:bodyPr vert="horz">
            <a:noAutofit/>
          </a:bodyPr>
          <a:lstStyle/>
          <a:p>
            <a:r>
              <a:rPr lang="fr-FR" sz="2400" dirty="0">
                <a:solidFill>
                  <a:srgbClr val="0C404F"/>
                </a:solidFill>
              </a:rPr>
              <a:t>Retours Questionnaire Parrain</a:t>
            </a:r>
            <a:br>
              <a:rPr lang="fr-FR" sz="2400" dirty="0">
                <a:solidFill>
                  <a:srgbClr val="0C404F"/>
                </a:solidFill>
              </a:rPr>
            </a:br>
            <a:r>
              <a:rPr lang="fr-FR" sz="2400" dirty="0">
                <a:solidFill>
                  <a:srgbClr val="0C404F"/>
                </a:solidFill>
              </a:rPr>
              <a:t> </a:t>
            </a:r>
            <a:r>
              <a:rPr lang="fr-FR" sz="2800" dirty="0">
                <a:solidFill>
                  <a:srgbClr val="0C404F"/>
                </a:solidFill>
              </a:rPr>
              <a:t>4- aides à votre disposition</a:t>
            </a:r>
            <a:endParaRPr lang="fr-FR" sz="3200" dirty="0">
              <a:solidFill>
                <a:srgbClr val="0C404F"/>
              </a:solidFill>
            </a:endParaRPr>
          </a:p>
        </p:txBody>
      </p:sp>
      <p:graphicFrame>
        <p:nvGraphicFramePr>
          <p:cNvPr id="13" name="Espace réservé du contenu 12">
            <a:extLst>
              <a:ext uri="{FF2B5EF4-FFF2-40B4-BE49-F238E27FC236}">
                <a16:creationId xmlns:a16="http://schemas.microsoft.com/office/drawing/2014/main" id="{FB080B13-E103-B847-8730-B4F2CFA5012D}"/>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1408245843"/>
              </p:ext>
            </p:extLst>
          </p:nvPr>
        </p:nvGraphicFramePr>
        <p:xfrm>
          <a:off x="758825" y="755650"/>
          <a:ext cx="5678488" cy="555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Espace réservé du contenu 5">
            <a:extLst>
              <a:ext uri="{FF2B5EF4-FFF2-40B4-BE49-F238E27FC236}">
                <a16:creationId xmlns:a16="http://schemas.microsoft.com/office/drawing/2014/main" id="{9771EB8D-4001-5C65-E3A6-E00D2866A79C}"/>
              </a:ext>
              <a:ext uri="{C183D7F6-B498-43B3-948B-1728B52AA6E4}">
                <adec:decorative xmlns:adec="http://schemas.microsoft.com/office/drawing/2017/decorative" val="1"/>
              </a:ext>
            </a:extLst>
          </p:cNvPr>
          <p:cNvGraphicFramePr>
            <a:graphicFrameLocks noGrp="1"/>
          </p:cNvGraphicFramePr>
          <p:nvPr>
            <p:ph sz="quarter" idx="15"/>
            <p:extLst>
              <p:ext uri="{D42A27DB-BD31-4B8C-83A1-F6EECF244321}">
                <p14:modId xmlns:p14="http://schemas.microsoft.com/office/powerpoint/2010/main" val="2225556204"/>
              </p:ext>
            </p:extLst>
          </p:nvPr>
        </p:nvGraphicFramePr>
        <p:xfrm>
          <a:off x="6437313" y="808038"/>
          <a:ext cx="5754687" cy="55197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Espace réservé du numéro de diapositive 3">
            <a:extLst>
              <a:ext uri="{FF2B5EF4-FFF2-40B4-BE49-F238E27FC236}">
                <a16:creationId xmlns:a16="http://schemas.microsoft.com/office/drawing/2014/main" id="{15BC29A6-8A52-54A9-1EAE-2B9561C715E4}"/>
              </a:ext>
            </a:extLst>
          </p:cNvPr>
          <p:cNvSpPr>
            <a:spLocks noGrp="1"/>
          </p:cNvSpPr>
          <p:nvPr>
            <p:ph type="sldNum" sz="quarter" idx="14"/>
          </p:nvPr>
        </p:nvSpPr>
        <p:spPr/>
        <p:txBody>
          <a:bodyPr/>
          <a:lstStyle/>
          <a:p>
            <a:fld id="{4805BDCE-05CB-4AD7-86C7-14141AE4E605}" type="slidenum">
              <a:rPr lang="fr-FR" smtClean="0"/>
              <a:pPr/>
              <a:t>20</a:t>
            </a:fld>
            <a:r>
              <a:rPr lang="fr-FR"/>
              <a:t> / 23</a:t>
            </a:r>
            <a:endParaRPr lang="fr-FR" dirty="0"/>
          </a:p>
        </p:txBody>
      </p:sp>
    </p:spTree>
    <p:extLst>
      <p:ext uri="{BB962C8B-B14F-4D97-AF65-F5344CB8AC3E}">
        <p14:creationId xmlns:p14="http://schemas.microsoft.com/office/powerpoint/2010/main" val="18625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6D70D-0930-0A48-93A7-D76CE3D80BDE}"/>
              </a:ext>
            </a:extLst>
          </p:cNvPr>
          <p:cNvSpPr>
            <a:spLocks noGrp="1"/>
          </p:cNvSpPr>
          <p:nvPr>
            <p:ph type="title"/>
          </p:nvPr>
        </p:nvSpPr>
        <p:spPr>
          <a:xfrm rot="16200000">
            <a:off x="-2010241" y="2741764"/>
            <a:ext cx="5312445" cy="1291955"/>
          </a:xfrm>
          <a:solidFill>
            <a:schemeClr val="bg1"/>
          </a:solidFill>
          <a:ln>
            <a:noFill/>
          </a:ln>
        </p:spPr>
        <p:style>
          <a:lnRef idx="1">
            <a:schemeClr val="accent1"/>
          </a:lnRef>
          <a:fillRef idx="3">
            <a:schemeClr val="accent1"/>
          </a:fillRef>
          <a:effectRef idx="2">
            <a:schemeClr val="accent1"/>
          </a:effectRef>
          <a:fontRef idx="minor">
            <a:schemeClr val="lt1"/>
          </a:fontRef>
        </p:style>
        <p:txBody>
          <a:bodyPr vert="horz">
            <a:normAutofit fontScale="90000"/>
          </a:bodyPr>
          <a:lstStyle/>
          <a:p>
            <a:r>
              <a:rPr lang="fr-FR" sz="3200" dirty="0">
                <a:solidFill>
                  <a:srgbClr val="0C404F"/>
                </a:solidFill>
              </a:rPr>
              <a:t>Retours Questionnaire Parrain</a:t>
            </a:r>
            <a:br>
              <a:rPr lang="fr-FR" sz="3200" dirty="0">
                <a:solidFill>
                  <a:srgbClr val="0C404F"/>
                </a:solidFill>
              </a:rPr>
            </a:br>
            <a:r>
              <a:rPr lang="fr-FR" sz="3200" dirty="0">
                <a:solidFill>
                  <a:srgbClr val="0C404F"/>
                </a:solidFill>
              </a:rPr>
              <a:t> </a:t>
            </a:r>
            <a:r>
              <a:rPr lang="fr-FR" dirty="0">
                <a:solidFill>
                  <a:srgbClr val="0C404F"/>
                </a:solidFill>
              </a:rPr>
              <a:t>1- Filleul</a:t>
            </a:r>
          </a:p>
        </p:txBody>
      </p:sp>
      <p:graphicFrame>
        <p:nvGraphicFramePr>
          <p:cNvPr id="22" name="Espace réservé du contenu 21">
            <a:extLst>
              <a:ext uri="{FF2B5EF4-FFF2-40B4-BE49-F238E27FC236}">
                <a16:creationId xmlns:a16="http://schemas.microsoft.com/office/drawing/2014/main" id="{23A08017-35D7-E640-A9D3-E95CCCE22DB2}"/>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606168142"/>
              </p:ext>
            </p:extLst>
          </p:nvPr>
        </p:nvGraphicFramePr>
        <p:xfrm>
          <a:off x="1532601" y="1006506"/>
          <a:ext cx="4239723" cy="3394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FFAD2ADF-BE0A-C66A-220C-6CE1E5715FC4}"/>
              </a:ext>
              <a:ext uri="{C183D7F6-B498-43B3-948B-1728B52AA6E4}">
                <adec:decorative xmlns:adec="http://schemas.microsoft.com/office/drawing/2017/decorative" val="1"/>
              </a:ext>
            </a:extLst>
          </p:cNvPr>
          <p:cNvSpPr txBox="1"/>
          <p:nvPr/>
        </p:nvSpPr>
        <p:spPr>
          <a:xfrm>
            <a:off x="2027073" y="4677261"/>
            <a:ext cx="3250777"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b="1" dirty="0"/>
              <a:t>Satisfaction Choix Filleul</a:t>
            </a:r>
          </a:p>
          <a:p>
            <a:pPr marL="285750" indent="-285750">
              <a:buFont typeface="Arial" panose="020B0604020202020204" pitchFamily="34" charset="0"/>
              <a:buChar char="•"/>
            </a:pPr>
            <a:r>
              <a:rPr lang="fr-FR" dirty="0"/>
              <a:t>Oui totalement (94%-96%)</a:t>
            </a:r>
          </a:p>
          <a:p>
            <a:pPr marL="285750" indent="-285750">
              <a:buFont typeface="Arial" panose="020B0604020202020204" pitchFamily="34" charset="0"/>
              <a:buChar char="•"/>
            </a:pPr>
            <a:r>
              <a:rPr lang="fr-FR" dirty="0"/>
              <a:t>Oui (5%-4%)</a:t>
            </a:r>
          </a:p>
          <a:p>
            <a:pPr marL="285750" indent="-285750">
              <a:buFont typeface="Arial" panose="020B0604020202020204" pitchFamily="34" charset="0"/>
              <a:buChar char="•"/>
            </a:pPr>
            <a:r>
              <a:rPr lang="fr-FR" dirty="0"/>
              <a:t>Non (0%-0%)</a:t>
            </a:r>
          </a:p>
        </p:txBody>
      </p:sp>
      <p:graphicFrame>
        <p:nvGraphicFramePr>
          <p:cNvPr id="6" name="Espace réservé du contenu 5">
            <a:extLst>
              <a:ext uri="{FF2B5EF4-FFF2-40B4-BE49-F238E27FC236}">
                <a16:creationId xmlns:a16="http://schemas.microsoft.com/office/drawing/2014/main" id="{5C2B0857-CA04-49B1-C3BD-85C6C867B078}"/>
              </a:ext>
              <a:ext uri="{C183D7F6-B498-43B3-948B-1728B52AA6E4}">
                <adec:decorative xmlns:adec="http://schemas.microsoft.com/office/drawing/2017/decorative" val="1"/>
              </a:ext>
            </a:extLst>
          </p:cNvPr>
          <p:cNvGraphicFramePr>
            <a:graphicFrameLocks noGrp="1"/>
          </p:cNvGraphicFramePr>
          <p:nvPr>
            <p:ph sz="quarter" idx="15"/>
            <p:extLst>
              <p:ext uri="{D42A27DB-BD31-4B8C-83A1-F6EECF244321}">
                <p14:modId xmlns:p14="http://schemas.microsoft.com/office/powerpoint/2010/main" val="1815764179"/>
              </p:ext>
            </p:extLst>
          </p:nvPr>
        </p:nvGraphicFramePr>
        <p:xfrm>
          <a:off x="6253616" y="731519"/>
          <a:ext cx="5576048" cy="55803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Espace réservé du numéro de diapositive 4">
            <a:extLst>
              <a:ext uri="{FF2B5EF4-FFF2-40B4-BE49-F238E27FC236}">
                <a16:creationId xmlns:a16="http://schemas.microsoft.com/office/drawing/2014/main" id="{9F8448C1-3D48-BD87-D8B1-4E1D46288D8F}"/>
              </a:ext>
            </a:extLst>
          </p:cNvPr>
          <p:cNvSpPr>
            <a:spLocks noGrp="1"/>
          </p:cNvSpPr>
          <p:nvPr>
            <p:ph type="sldNum" sz="quarter" idx="14"/>
          </p:nvPr>
        </p:nvSpPr>
        <p:spPr/>
        <p:txBody>
          <a:bodyPr/>
          <a:lstStyle/>
          <a:p>
            <a:fld id="{4805BDCE-05CB-4AD7-86C7-14141AE4E605}" type="slidenum">
              <a:rPr lang="fr-FR" smtClean="0"/>
              <a:pPr/>
              <a:t>21</a:t>
            </a:fld>
            <a:r>
              <a:rPr lang="fr-FR"/>
              <a:t> / 23</a:t>
            </a:r>
            <a:endParaRPr lang="fr-FR" dirty="0"/>
          </a:p>
        </p:txBody>
      </p:sp>
    </p:spTree>
    <p:extLst>
      <p:ext uri="{BB962C8B-B14F-4D97-AF65-F5344CB8AC3E}">
        <p14:creationId xmlns:p14="http://schemas.microsoft.com/office/powerpoint/2010/main" val="1872840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82D89-BEF0-104B-CA62-7E4AC2FF48D3}"/>
              </a:ext>
            </a:extLst>
          </p:cNvPr>
          <p:cNvSpPr>
            <a:spLocks noGrp="1"/>
          </p:cNvSpPr>
          <p:nvPr>
            <p:ph type="title"/>
          </p:nvPr>
        </p:nvSpPr>
        <p:spPr/>
        <p:txBody>
          <a:bodyPr>
            <a:normAutofit/>
          </a:bodyPr>
          <a:lstStyle/>
          <a:p>
            <a:r>
              <a:rPr lang="fr-FR" dirty="0"/>
              <a:t>Badges d’expérience</a:t>
            </a:r>
          </a:p>
        </p:txBody>
      </p:sp>
      <p:graphicFrame>
        <p:nvGraphicFramePr>
          <p:cNvPr id="14" name="Espace réservé du contenu 8">
            <a:extLst>
              <a:ext uri="{FF2B5EF4-FFF2-40B4-BE49-F238E27FC236}">
                <a16:creationId xmlns:a16="http://schemas.microsoft.com/office/drawing/2014/main" id="{B5A2F5AC-CE03-2D6A-0C7F-3C45B1848988}"/>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336449866"/>
              </p:ext>
            </p:extLst>
          </p:nvPr>
        </p:nvGraphicFramePr>
        <p:xfrm>
          <a:off x="361950" y="1490663"/>
          <a:ext cx="5734050" cy="482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Espace réservé du contenu 11">
            <a:extLst>
              <a:ext uri="{FF2B5EF4-FFF2-40B4-BE49-F238E27FC236}">
                <a16:creationId xmlns:a16="http://schemas.microsoft.com/office/drawing/2014/main" id="{AB05E5B5-1610-2864-2259-AFA5E8F55AC9}"/>
              </a:ext>
              <a:ext uri="{C183D7F6-B498-43B3-948B-1728B52AA6E4}">
                <adec:decorative xmlns:adec="http://schemas.microsoft.com/office/drawing/2017/decorative" val="1"/>
              </a:ext>
            </a:extLst>
          </p:cNvPr>
          <p:cNvPicPr>
            <a:picLocks noGrp="1" noChangeAspect="1"/>
          </p:cNvPicPr>
          <p:nvPr>
            <p:ph sz="quarter" idx="15"/>
          </p:nvPr>
        </p:nvPicPr>
        <p:blipFill>
          <a:blip r:embed="rId8">
            <a:extLst>
              <a:ext uri="{28A0092B-C50C-407E-A947-70E740481C1C}">
                <a14:useLocalDpi xmlns:a14="http://schemas.microsoft.com/office/drawing/2010/main" val="0"/>
              </a:ext>
            </a:extLst>
          </a:blip>
          <a:stretch/>
        </p:blipFill>
        <p:spPr>
          <a:xfrm>
            <a:off x="6672760" y="1490663"/>
            <a:ext cx="4580529" cy="4821237"/>
          </a:xfrm>
        </p:spPr>
      </p:pic>
      <p:sp>
        <p:nvSpPr>
          <p:cNvPr id="3" name="Espace réservé du numéro de diapositive 2">
            <a:extLst>
              <a:ext uri="{FF2B5EF4-FFF2-40B4-BE49-F238E27FC236}">
                <a16:creationId xmlns:a16="http://schemas.microsoft.com/office/drawing/2014/main" id="{DE0E103D-B258-6348-B46F-72BED79B127A}"/>
              </a:ext>
            </a:extLst>
          </p:cNvPr>
          <p:cNvSpPr>
            <a:spLocks noGrp="1"/>
          </p:cNvSpPr>
          <p:nvPr>
            <p:ph type="sldNum" sz="quarter" idx="14"/>
          </p:nvPr>
        </p:nvSpPr>
        <p:spPr/>
        <p:txBody>
          <a:bodyPr/>
          <a:lstStyle/>
          <a:p>
            <a:fld id="{4805BDCE-05CB-4AD7-86C7-14141AE4E605}" type="slidenum">
              <a:rPr lang="fr-FR" smtClean="0"/>
              <a:pPr/>
              <a:t>22</a:t>
            </a:fld>
            <a:r>
              <a:rPr lang="fr-FR"/>
              <a:t> / 23</a:t>
            </a:r>
            <a:endParaRPr lang="fr-FR" dirty="0"/>
          </a:p>
        </p:txBody>
      </p:sp>
    </p:spTree>
    <p:extLst>
      <p:ext uri="{BB962C8B-B14F-4D97-AF65-F5344CB8AC3E}">
        <p14:creationId xmlns:p14="http://schemas.microsoft.com/office/powerpoint/2010/main" val="229294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784FA27E-0D1D-F7E0-34F9-7D6187CA147A}"/>
              </a:ext>
            </a:extLst>
          </p:cNvPr>
          <p:cNvSpPr>
            <a:spLocks noGrp="1"/>
          </p:cNvSpPr>
          <p:nvPr>
            <p:ph type="title"/>
          </p:nvPr>
        </p:nvSpPr>
        <p:spPr/>
        <p:txBody>
          <a:bodyPr/>
          <a:lstStyle/>
          <a:p>
            <a:r>
              <a:rPr lang="fr-FR" dirty="0"/>
              <a:t>Des questions ?</a:t>
            </a:r>
          </a:p>
        </p:txBody>
      </p:sp>
      <p:sp>
        <p:nvSpPr>
          <p:cNvPr id="11" name="Espace réservé du texte 10">
            <a:extLst>
              <a:ext uri="{FF2B5EF4-FFF2-40B4-BE49-F238E27FC236}">
                <a16:creationId xmlns:a16="http://schemas.microsoft.com/office/drawing/2014/main" id="{31E45B0A-2BFF-D3BE-FEF8-91D68A276329}"/>
              </a:ext>
            </a:extLst>
          </p:cNvPr>
          <p:cNvSpPr>
            <a:spLocks noGrp="1"/>
          </p:cNvSpPr>
          <p:nvPr>
            <p:ph type="body" sz="quarter" idx="12"/>
          </p:nvPr>
        </p:nvSpPr>
        <p:spPr>
          <a:xfrm>
            <a:off x="1170857" y="896137"/>
            <a:ext cx="2697805" cy="522710"/>
          </a:xfrm>
        </p:spPr>
        <p:txBody>
          <a:bodyPr/>
          <a:lstStyle/>
          <a:p>
            <a:r>
              <a:rPr lang="fr-FR" dirty="0"/>
              <a:t>Verbatim</a:t>
            </a:r>
          </a:p>
        </p:txBody>
      </p:sp>
      <p:sp>
        <p:nvSpPr>
          <p:cNvPr id="14" name="Espace réservé du contenu 13">
            <a:extLst>
              <a:ext uri="{FF2B5EF4-FFF2-40B4-BE49-F238E27FC236}">
                <a16:creationId xmlns:a16="http://schemas.microsoft.com/office/drawing/2014/main" id="{34F02F15-4CB4-F22C-48EE-7B24BFDC989A}"/>
              </a:ext>
            </a:extLst>
          </p:cNvPr>
          <p:cNvSpPr>
            <a:spLocks noGrp="1"/>
          </p:cNvSpPr>
          <p:nvPr>
            <p:ph sz="quarter" idx="20"/>
          </p:nvPr>
        </p:nvSpPr>
        <p:spPr>
          <a:xfrm>
            <a:off x="105428" y="1620785"/>
            <a:ext cx="11921472" cy="3616429"/>
          </a:xfrm>
        </p:spPr>
        <p:txBody>
          <a:bodyPr numCol="2">
            <a:normAutofit fontScale="92500" lnSpcReduction="20000"/>
          </a:bodyPr>
          <a:lstStyle/>
          <a:p>
            <a:r>
              <a:rPr lang="fr-FR" sz="2200" b="1" dirty="0"/>
              <a:t>Badge « Grade Parrain-Marraine – Vérifié » : </a:t>
            </a:r>
          </a:p>
          <a:p>
            <a:pPr lvl="1"/>
            <a:r>
              <a:rPr lang="fr-FR" sz="2000" i="1" dirty="0"/>
              <a:t>Ce rôle m'a permis tout d'abord de développer mes compétences relationnelles. J'ai appris à découvrir de nouvelles personnes, avoir des échanges avec etc. Également, cela m'a poussé à de nombreuses réflexions suites à leurs interrogations qui m'ont été bénéfiques. J'ai transmis mes connaissances et je suis allée chercher les informations lorsque cela était nécessaire. Je me suis donc informée sur des sujets parfois différents de ceux que j'ai étudiés. De même, répondre aux questions m'a permis de pousser ma réflexion plus loin. L'entraide est très importante pour ce bonus, j'ai dans le cadre de celui-ci partagé de nombreux cours, fiches ou autres ressources. J'ai apprécié aider d'autres étudiants et apprendre à découvrir ceux-ci.</a:t>
            </a:r>
          </a:p>
          <a:p>
            <a:r>
              <a:rPr lang="fr-FR" sz="2200" b="1" dirty="0"/>
              <a:t>Expérience incroyablement enrichissante :</a:t>
            </a:r>
          </a:p>
          <a:p>
            <a:pPr lvl="1"/>
            <a:r>
              <a:rPr lang="fr-FR" sz="1900" i="1" dirty="0"/>
              <a:t>Être parrain est une expérience incroyablement enrichissante. Pouvoir offrir mon soutien, partager des moments précieux et être là pour guider et encourager est une véritable bénédiction. C'est une aventure où l'apprentissage et la complicité se tissent au fil du temps, et je suis ravi de pouvoir être un mentor et un ami pour mon filleul.</a:t>
            </a:r>
            <a:endParaRPr lang="fr-FR" sz="1900" dirty="0"/>
          </a:p>
          <a:p>
            <a:r>
              <a:rPr lang="fr-FR" sz="2200" b="1" dirty="0"/>
              <a:t>Forme actuelle </a:t>
            </a:r>
            <a:r>
              <a:rPr lang="fr-FR" sz="2200" dirty="0"/>
              <a:t>: </a:t>
            </a:r>
          </a:p>
          <a:p>
            <a:pPr lvl="1"/>
            <a:r>
              <a:rPr lang="fr-FR" sz="1900" i="1" dirty="0"/>
              <a:t>je trouve que la forme d'aujourd'hui est plus accessible, une année il fallait rendre beaucoup de rapport, des deux côtés et je trouvais cela moins pertinent, et plus une perte de temps. maintenant remplir des rapports comme ceux-là, me semble plus adaptés.  »</a:t>
            </a:r>
          </a:p>
          <a:p>
            <a:pPr lvl="1"/>
            <a:r>
              <a:rPr lang="fr-FR" sz="1900" i="1" dirty="0"/>
              <a:t>La page </a:t>
            </a:r>
            <a:r>
              <a:rPr lang="fr-FR" sz="1900" i="1" dirty="0" err="1"/>
              <a:t>ametice</a:t>
            </a:r>
            <a:r>
              <a:rPr lang="fr-FR" sz="1900" i="1" dirty="0"/>
              <a:t> est très claire et accessible. Le check-list est vraiment indispensable.</a:t>
            </a:r>
          </a:p>
        </p:txBody>
      </p:sp>
      <p:sp>
        <p:nvSpPr>
          <p:cNvPr id="12" name="Espace réservé du texte 11">
            <a:extLst>
              <a:ext uri="{FF2B5EF4-FFF2-40B4-BE49-F238E27FC236}">
                <a16:creationId xmlns:a16="http://schemas.microsoft.com/office/drawing/2014/main" id="{56298DC0-12CE-BF9C-33E2-BCB4B0C6D067}"/>
              </a:ext>
            </a:extLst>
          </p:cNvPr>
          <p:cNvSpPr>
            <a:spLocks noGrp="1"/>
          </p:cNvSpPr>
          <p:nvPr>
            <p:ph type="body" sz="quarter" idx="13"/>
          </p:nvPr>
        </p:nvSpPr>
        <p:spPr/>
        <p:txBody>
          <a:bodyPr/>
          <a:lstStyle/>
          <a:p>
            <a:r>
              <a:rPr lang="fr-FR" dirty="0"/>
              <a:t>Retrouvez-nous sur le forum du cours</a:t>
            </a:r>
          </a:p>
        </p:txBody>
      </p:sp>
      <p:sp>
        <p:nvSpPr>
          <p:cNvPr id="13" name="Espace réservé du texte 12">
            <a:extLst>
              <a:ext uri="{FF2B5EF4-FFF2-40B4-BE49-F238E27FC236}">
                <a16:creationId xmlns:a16="http://schemas.microsoft.com/office/drawing/2014/main" id="{4872E8C5-4EDE-698E-2FCF-764C81713AD3}"/>
              </a:ext>
            </a:extLst>
          </p:cNvPr>
          <p:cNvSpPr>
            <a:spLocks noGrp="1"/>
          </p:cNvSpPr>
          <p:nvPr>
            <p:ph type="body" sz="quarter" idx="16"/>
          </p:nvPr>
        </p:nvSpPr>
        <p:spPr/>
        <p:txBody>
          <a:bodyPr/>
          <a:lstStyle/>
          <a:p>
            <a:r>
              <a:rPr lang="fr-FR" dirty="0"/>
              <a:t>Contacts</a:t>
            </a:r>
          </a:p>
          <a:p>
            <a:r>
              <a:rPr lang="fr-FR" dirty="0" err="1"/>
              <a:t>Sophie.patris@univ-amu.fr</a:t>
            </a:r>
            <a:endParaRPr lang="fr-FR" dirty="0"/>
          </a:p>
          <a:p>
            <a:r>
              <a:rPr lang="fr-FR" dirty="0" err="1"/>
              <a:t>Alice.carne@univ-amu.fr</a:t>
            </a:r>
            <a:endParaRPr lang="fr-FR" dirty="0"/>
          </a:p>
        </p:txBody>
      </p:sp>
      <p:sp>
        <p:nvSpPr>
          <p:cNvPr id="2" name="Espace réservé du numéro de diapositive 1">
            <a:extLst>
              <a:ext uri="{FF2B5EF4-FFF2-40B4-BE49-F238E27FC236}">
                <a16:creationId xmlns:a16="http://schemas.microsoft.com/office/drawing/2014/main" id="{B1273EBA-3957-CE6F-F7EE-68D547603BD7}"/>
              </a:ext>
            </a:extLst>
          </p:cNvPr>
          <p:cNvSpPr>
            <a:spLocks noGrp="1"/>
          </p:cNvSpPr>
          <p:nvPr>
            <p:ph type="sldNum" sz="quarter" idx="19"/>
          </p:nvPr>
        </p:nvSpPr>
        <p:spPr/>
        <p:txBody>
          <a:bodyPr/>
          <a:lstStyle/>
          <a:p>
            <a:fld id="{4805BDCE-05CB-4AD7-86C7-14141AE4E605}" type="slidenum">
              <a:rPr lang="fr-FR" smtClean="0"/>
              <a:pPr/>
              <a:t>23</a:t>
            </a:fld>
            <a:r>
              <a:rPr lang="fr-FR"/>
              <a:t> / 23</a:t>
            </a:r>
            <a:endParaRPr lang="fr-FR" dirty="0"/>
          </a:p>
        </p:txBody>
      </p:sp>
    </p:spTree>
    <p:extLst>
      <p:ext uri="{BB962C8B-B14F-4D97-AF65-F5344CB8AC3E}">
        <p14:creationId xmlns:p14="http://schemas.microsoft.com/office/powerpoint/2010/main" val="318109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DB6A20C-8AD9-E176-DD44-8AE49282F568}"/>
              </a:ext>
            </a:extLst>
          </p:cNvPr>
          <p:cNvSpPr>
            <a:spLocks noGrp="1"/>
          </p:cNvSpPr>
          <p:nvPr>
            <p:ph type="title"/>
          </p:nvPr>
        </p:nvSpPr>
        <p:spPr/>
        <p:txBody>
          <a:bodyPr>
            <a:normAutofit/>
          </a:bodyPr>
          <a:lstStyle/>
          <a:p>
            <a:r>
              <a:rPr lang="fr-FR"/>
              <a:t>Plan</a:t>
            </a:r>
            <a:endParaRPr lang="fr-FR" dirty="0"/>
          </a:p>
        </p:txBody>
      </p:sp>
      <p:sp>
        <p:nvSpPr>
          <p:cNvPr id="6" name="Espace réservé du texte 5">
            <a:extLst>
              <a:ext uri="{FF2B5EF4-FFF2-40B4-BE49-F238E27FC236}">
                <a16:creationId xmlns:a16="http://schemas.microsoft.com/office/drawing/2014/main" id="{D8C7A8A6-4241-7CB9-B666-924A201A9DF3}"/>
              </a:ext>
            </a:extLst>
          </p:cNvPr>
          <p:cNvSpPr>
            <a:spLocks noGrp="1"/>
          </p:cNvSpPr>
          <p:nvPr>
            <p:ph sz="quarter" idx="11"/>
          </p:nvPr>
        </p:nvSpPr>
        <p:spPr/>
        <p:txBody>
          <a:bodyPr>
            <a:normAutofit/>
          </a:bodyPr>
          <a:lstStyle/>
          <a:p>
            <a:pPr marL="514350" indent="-514350">
              <a:buFont typeface="+mj-lt"/>
              <a:buAutoNum type="arabicPeriod"/>
            </a:pPr>
            <a:r>
              <a:rPr lang="fr-FR" dirty="0"/>
              <a:t>Contexte</a:t>
            </a:r>
          </a:p>
          <a:p>
            <a:pPr marL="514350" indent="-514350">
              <a:buFont typeface="+mj-lt"/>
              <a:buAutoNum type="arabicPeriod"/>
            </a:pPr>
            <a:r>
              <a:rPr lang="fr-FR" dirty="0"/>
              <a:t>Déroulement et espaces de parrainage</a:t>
            </a:r>
          </a:p>
          <a:p>
            <a:pPr marL="1143000" lvl="1" indent="-457200">
              <a:buFont typeface="+mj-lt"/>
              <a:buAutoNum type="arabicPeriod"/>
            </a:pPr>
            <a:r>
              <a:rPr lang="fr-FR" dirty="0"/>
              <a:t>Espace d’informations</a:t>
            </a:r>
          </a:p>
          <a:p>
            <a:pPr marL="1143000" lvl="1" indent="-457200">
              <a:buFont typeface="+mj-lt"/>
              <a:buAutoNum type="arabicPeriod"/>
            </a:pPr>
            <a:r>
              <a:rPr lang="fr-FR" dirty="0"/>
              <a:t>Espaces semestriels</a:t>
            </a:r>
          </a:p>
          <a:p>
            <a:pPr marL="1143000" lvl="1" indent="-457200">
              <a:buFont typeface="+mj-lt"/>
              <a:buAutoNum type="arabicPeriod"/>
            </a:pPr>
            <a:r>
              <a:rPr lang="fr-FR" dirty="0"/>
              <a:t>Évaluations</a:t>
            </a:r>
          </a:p>
          <a:p>
            <a:pPr marL="514350" indent="-514350">
              <a:buFont typeface="+mj-lt"/>
              <a:buAutoNum type="arabicPeriod"/>
            </a:pPr>
            <a:r>
              <a:rPr lang="fr-FR" dirty="0"/>
              <a:t>Côté technique</a:t>
            </a:r>
          </a:p>
          <a:p>
            <a:pPr marL="514350" indent="-514350">
              <a:buFont typeface="+mj-lt"/>
              <a:buAutoNum type="arabicPeriod"/>
            </a:pPr>
            <a:r>
              <a:rPr lang="fr-FR" dirty="0"/>
              <a:t>Bilan du dispositif</a:t>
            </a:r>
          </a:p>
        </p:txBody>
      </p:sp>
      <p:pic>
        <p:nvPicPr>
          <p:cNvPr id="4" name="Espace réservé du contenu 3">
            <a:extLst>
              <a:ext uri="{FF2B5EF4-FFF2-40B4-BE49-F238E27FC236}">
                <a16:creationId xmlns:a16="http://schemas.microsoft.com/office/drawing/2014/main" id="{E87B12C8-4706-5D8F-50A5-1CDA758BBB4B}"/>
              </a:ext>
              <a:ext uri="{C183D7F6-B498-43B3-948B-1728B52AA6E4}">
                <adec:decorative xmlns:adec="http://schemas.microsoft.com/office/drawing/2017/decorative" val="1"/>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977" y="838835"/>
            <a:ext cx="4712811" cy="4712811"/>
          </a:xfrm>
        </p:spPr>
      </p:pic>
      <p:sp>
        <p:nvSpPr>
          <p:cNvPr id="3" name="Espace réservé du numéro de diapositive 2">
            <a:extLst>
              <a:ext uri="{FF2B5EF4-FFF2-40B4-BE49-F238E27FC236}">
                <a16:creationId xmlns:a16="http://schemas.microsoft.com/office/drawing/2014/main" id="{E3903250-6E8C-18DC-0755-C8BE3E9D4B9E}"/>
              </a:ext>
            </a:extLst>
          </p:cNvPr>
          <p:cNvSpPr>
            <a:spLocks noGrp="1"/>
          </p:cNvSpPr>
          <p:nvPr>
            <p:ph type="sldNum" sz="quarter" idx="14"/>
          </p:nvPr>
        </p:nvSpPr>
        <p:spPr/>
        <p:txBody>
          <a:bodyPr/>
          <a:lstStyle/>
          <a:p>
            <a:fld id="{4805BDCE-05CB-4AD7-86C7-14141AE4E605}" type="slidenum">
              <a:rPr lang="fr-FR" smtClean="0"/>
              <a:pPr/>
              <a:t>3</a:t>
            </a:fld>
            <a:r>
              <a:rPr lang="fr-FR"/>
              <a:t> / 23</a:t>
            </a:r>
            <a:endParaRPr lang="fr-FR" dirty="0"/>
          </a:p>
        </p:txBody>
      </p:sp>
    </p:spTree>
    <p:extLst>
      <p:ext uri="{BB962C8B-B14F-4D97-AF65-F5344CB8AC3E}">
        <p14:creationId xmlns:p14="http://schemas.microsoft.com/office/powerpoint/2010/main" val="398579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A9A52C8-F4F4-558C-9B75-405139EAB3FB}"/>
              </a:ext>
            </a:extLst>
          </p:cNvPr>
          <p:cNvSpPr>
            <a:spLocks noGrp="1"/>
          </p:cNvSpPr>
          <p:nvPr>
            <p:ph type="title"/>
          </p:nvPr>
        </p:nvSpPr>
        <p:spPr/>
        <p:txBody>
          <a:bodyPr/>
          <a:lstStyle/>
          <a:p>
            <a:pPr>
              <a:tabLst>
                <a:tab pos="2695575" algn="l"/>
              </a:tabLst>
            </a:pPr>
            <a:r>
              <a:rPr lang="fr-FR" dirty="0"/>
              <a:t>1. Contexte</a:t>
            </a:r>
          </a:p>
        </p:txBody>
      </p:sp>
      <p:sp>
        <p:nvSpPr>
          <p:cNvPr id="3" name="Espace réservé du numéro de diapositive 2">
            <a:extLst>
              <a:ext uri="{FF2B5EF4-FFF2-40B4-BE49-F238E27FC236}">
                <a16:creationId xmlns:a16="http://schemas.microsoft.com/office/drawing/2014/main" id="{61B4929E-CD7F-0EC9-8ACD-1C1FEBCFE128}"/>
              </a:ext>
            </a:extLst>
          </p:cNvPr>
          <p:cNvSpPr>
            <a:spLocks noGrp="1"/>
          </p:cNvSpPr>
          <p:nvPr>
            <p:ph type="sldNum" sz="quarter" idx="12"/>
          </p:nvPr>
        </p:nvSpPr>
        <p:spPr/>
        <p:txBody>
          <a:bodyPr/>
          <a:lstStyle/>
          <a:p>
            <a:fld id="{4805BDCE-05CB-4AD7-86C7-14141AE4E605}" type="slidenum">
              <a:rPr lang="fr-FR" smtClean="0"/>
              <a:pPr/>
              <a:t>4</a:t>
            </a:fld>
            <a:r>
              <a:rPr lang="fr-FR"/>
              <a:t> / 23</a:t>
            </a:r>
            <a:endParaRPr lang="fr-FR" dirty="0"/>
          </a:p>
        </p:txBody>
      </p:sp>
    </p:spTree>
    <p:extLst>
      <p:ext uri="{BB962C8B-B14F-4D97-AF65-F5344CB8AC3E}">
        <p14:creationId xmlns:p14="http://schemas.microsoft.com/office/powerpoint/2010/main" val="3468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37761E-C8C2-0ABD-726B-FA65D00EA62D}"/>
              </a:ext>
            </a:extLst>
          </p:cNvPr>
          <p:cNvSpPr>
            <a:spLocks noGrp="1"/>
          </p:cNvSpPr>
          <p:nvPr>
            <p:ph type="title"/>
          </p:nvPr>
        </p:nvSpPr>
        <p:spPr/>
        <p:txBody>
          <a:bodyPr>
            <a:normAutofit/>
          </a:bodyPr>
          <a:lstStyle/>
          <a:p>
            <a:r>
              <a:rPr lang="fr-FR" dirty="0"/>
              <a:t>Commande et état des lieux actuel</a:t>
            </a:r>
          </a:p>
        </p:txBody>
      </p:sp>
      <p:graphicFrame>
        <p:nvGraphicFramePr>
          <p:cNvPr id="9" name="Espace réservé du texte 2">
            <a:extLst>
              <a:ext uri="{FF2B5EF4-FFF2-40B4-BE49-F238E27FC236}">
                <a16:creationId xmlns:a16="http://schemas.microsoft.com/office/drawing/2014/main" id="{27C9F149-11DC-53B3-5147-49530064F0DE}"/>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1514001949"/>
              </p:ext>
            </p:extLst>
          </p:nvPr>
        </p:nvGraphicFramePr>
        <p:xfrm>
          <a:off x="362336" y="1490531"/>
          <a:ext cx="5733664" cy="4821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Espace réservé du contenu 6">
            <a:extLst>
              <a:ext uri="{FF2B5EF4-FFF2-40B4-BE49-F238E27FC236}">
                <a16:creationId xmlns:a16="http://schemas.microsoft.com/office/drawing/2014/main" id="{E9954D51-1C03-46FA-A557-E239B4451B9A}"/>
              </a:ext>
              <a:ext uri="{C183D7F6-B498-43B3-948B-1728B52AA6E4}">
                <adec:decorative xmlns:adec="http://schemas.microsoft.com/office/drawing/2017/decorative" val="1"/>
              </a:ext>
            </a:extLst>
          </p:cNvPr>
          <p:cNvPicPr>
            <a:picLocks noGrp="1" noChangeAspect="1"/>
          </p:cNvPicPr>
          <p:nvPr>
            <p:ph sz="quarter" idx="15"/>
          </p:nvPr>
        </p:nvPicPr>
        <p:blipFill>
          <a:blip r:embed="rId8">
            <a:extLst>
              <a:ext uri="{28A0092B-C50C-407E-A947-70E740481C1C}">
                <a14:useLocalDpi xmlns:a14="http://schemas.microsoft.com/office/drawing/2010/main" val="0"/>
              </a:ext>
            </a:extLst>
          </a:blip>
          <a:stretch>
            <a:fillRect/>
          </a:stretch>
        </p:blipFill>
        <p:spPr>
          <a:xfrm>
            <a:off x="6096000" y="1950171"/>
            <a:ext cx="5734050" cy="3902221"/>
          </a:xfrm>
        </p:spPr>
      </p:pic>
      <p:sp>
        <p:nvSpPr>
          <p:cNvPr id="3" name="Espace réservé du numéro de diapositive 2">
            <a:extLst>
              <a:ext uri="{FF2B5EF4-FFF2-40B4-BE49-F238E27FC236}">
                <a16:creationId xmlns:a16="http://schemas.microsoft.com/office/drawing/2014/main" id="{7E38A7E4-19B8-D22A-C4DB-DE8A967FB1E0}"/>
              </a:ext>
            </a:extLst>
          </p:cNvPr>
          <p:cNvSpPr>
            <a:spLocks noGrp="1"/>
          </p:cNvSpPr>
          <p:nvPr>
            <p:ph type="sldNum" sz="quarter" idx="14"/>
          </p:nvPr>
        </p:nvSpPr>
        <p:spPr/>
        <p:txBody>
          <a:bodyPr/>
          <a:lstStyle/>
          <a:p>
            <a:fld id="{4805BDCE-05CB-4AD7-86C7-14141AE4E605}" type="slidenum">
              <a:rPr lang="fr-FR" smtClean="0"/>
              <a:pPr/>
              <a:t>5</a:t>
            </a:fld>
            <a:r>
              <a:rPr lang="fr-FR"/>
              <a:t> / 23</a:t>
            </a:r>
            <a:endParaRPr lang="fr-FR" dirty="0"/>
          </a:p>
        </p:txBody>
      </p:sp>
    </p:spTree>
    <p:extLst>
      <p:ext uri="{BB962C8B-B14F-4D97-AF65-F5344CB8AC3E}">
        <p14:creationId xmlns:p14="http://schemas.microsoft.com/office/powerpoint/2010/main" val="55065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A92A94-0B44-16D2-0192-229241056302}"/>
              </a:ext>
            </a:extLst>
          </p:cNvPr>
          <p:cNvSpPr>
            <a:spLocks noGrp="1"/>
          </p:cNvSpPr>
          <p:nvPr>
            <p:ph type="title"/>
          </p:nvPr>
        </p:nvSpPr>
        <p:spPr/>
        <p:txBody>
          <a:bodyPr>
            <a:normAutofit/>
          </a:bodyPr>
          <a:lstStyle/>
          <a:p>
            <a:pPr lvl="0"/>
            <a:r>
              <a:rPr lang="fr-FR" baseline="0" dirty="0"/>
              <a:t>Parrainage ?</a:t>
            </a:r>
            <a:endParaRPr lang="fr-FR" dirty="0"/>
          </a:p>
        </p:txBody>
      </p:sp>
      <p:graphicFrame>
        <p:nvGraphicFramePr>
          <p:cNvPr id="9" name="Espace réservé du texte 2">
            <a:extLst>
              <a:ext uri="{FF2B5EF4-FFF2-40B4-BE49-F238E27FC236}">
                <a16:creationId xmlns:a16="http://schemas.microsoft.com/office/drawing/2014/main" id="{887B32EC-C03E-ADAC-8978-A0B023DD5984}"/>
              </a:ext>
              <a:ext uri="{C183D7F6-B498-43B3-948B-1728B52AA6E4}">
                <adec:decorative xmlns:adec="http://schemas.microsoft.com/office/drawing/2017/decorative" val="1"/>
              </a:ext>
            </a:extLst>
          </p:cNvPr>
          <p:cNvGraphicFramePr>
            <a:graphicFrameLocks noGrp="1"/>
          </p:cNvGraphicFramePr>
          <p:nvPr>
            <p:ph sz="quarter" idx="11"/>
            <p:extLst>
              <p:ext uri="{D42A27DB-BD31-4B8C-83A1-F6EECF244321}">
                <p14:modId xmlns:p14="http://schemas.microsoft.com/office/powerpoint/2010/main" val="3567914528"/>
              </p:ext>
            </p:extLst>
          </p:nvPr>
        </p:nvGraphicFramePr>
        <p:xfrm>
          <a:off x="362336" y="1490531"/>
          <a:ext cx="5425036" cy="4619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Espace réservé du contenu 6">
            <a:extLst>
              <a:ext uri="{FF2B5EF4-FFF2-40B4-BE49-F238E27FC236}">
                <a16:creationId xmlns:a16="http://schemas.microsoft.com/office/drawing/2014/main" id="{664F5DF2-03C7-CAED-80C8-C4D797221BD5}"/>
              </a:ext>
              <a:ext uri="{C183D7F6-B498-43B3-948B-1728B52AA6E4}">
                <adec:decorative xmlns:adec="http://schemas.microsoft.com/office/drawing/2017/decorative" val="1"/>
              </a:ext>
            </a:extLst>
          </p:cNvPr>
          <p:cNvPicPr>
            <a:picLocks noGrp="1" noChangeAspect="1"/>
          </p:cNvPicPr>
          <p:nvPr>
            <p:ph sz="quarter" idx="15"/>
          </p:nvPr>
        </p:nvPicPr>
        <p:blipFill>
          <a:blip r:embed="rId8">
            <a:extLst>
              <a:ext uri="{28A0092B-C50C-407E-A947-70E740481C1C}">
                <a14:useLocalDpi xmlns:a14="http://schemas.microsoft.com/office/drawing/2010/main" val="0"/>
              </a:ext>
            </a:extLst>
          </a:blip>
          <a:stretch>
            <a:fillRect/>
          </a:stretch>
        </p:blipFill>
        <p:spPr>
          <a:xfrm>
            <a:off x="5787372" y="747946"/>
            <a:ext cx="6404628" cy="5378534"/>
          </a:xfrm>
        </p:spPr>
      </p:pic>
      <p:sp>
        <p:nvSpPr>
          <p:cNvPr id="3" name="Espace réservé du numéro de diapositive 2">
            <a:extLst>
              <a:ext uri="{FF2B5EF4-FFF2-40B4-BE49-F238E27FC236}">
                <a16:creationId xmlns:a16="http://schemas.microsoft.com/office/drawing/2014/main" id="{30366F7A-5FC8-BD43-727E-81B3B2D90545}"/>
              </a:ext>
            </a:extLst>
          </p:cNvPr>
          <p:cNvSpPr>
            <a:spLocks noGrp="1"/>
          </p:cNvSpPr>
          <p:nvPr>
            <p:ph type="sldNum" sz="quarter" idx="14"/>
          </p:nvPr>
        </p:nvSpPr>
        <p:spPr/>
        <p:txBody>
          <a:bodyPr/>
          <a:lstStyle/>
          <a:p>
            <a:fld id="{4805BDCE-05CB-4AD7-86C7-14141AE4E605}" type="slidenum">
              <a:rPr lang="fr-FR" smtClean="0"/>
              <a:pPr/>
              <a:t>6</a:t>
            </a:fld>
            <a:r>
              <a:rPr lang="fr-FR"/>
              <a:t> / 23</a:t>
            </a:r>
            <a:endParaRPr lang="fr-FR" dirty="0"/>
          </a:p>
        </p:txBody>
      </p:sp>
    </p:spTree>
    <p:extLst>
      <p:ext uri="{BB962C8B-B14F-4D97-AF65-F5344CB8AC3E}">
        <p14:creationId xmlns:p14="http://schemas.microsoft.com/office/powerpoint/2010/main" val="21147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698BD8-818C-252E-684E-262DEFBCFA63}"/>
              </a:ext>
            </a:extLst>
          </p:cNvPr>
          <p:cNvSpPr>
            <a:spLocks noGrp="1"/>
          </p:cNvSpPr>
          <p:nvPr>
            <p:ph type="title"/>
          </p:nvPr>
        </p:nvSpPr>
        <p:spPr/>
        <p:txBody>
          <a:bodyPr>
            <a:normAutofit fontScale="90000"/>
          </a:bodyPr>
          <a:lstStyle/>
          <a:p>
            <a:r>
              <a:rPr lang="fr-FR" dirty="0"/>
              <a:t>2. Déroulement et espaces</a:t>
            </a:r>
            <a:r>
              <a:rPr lang="fr-FR" baseline="0" dirty="0"/>
              <a:t> de parrainage</a:t>
            </a:r>
            <a:endParaRPr lang="fr-FR" dirty="0"/>
          </a:p>
        </p:txBody>
      </p:sp>
      <p:sp>
        <p:nvSpPr>
          <p:cNvPr id="4" name="Espace réservé du numéro de diapositive 3">
            <a:extLst>
              <a:ext uri="{FF2B5EF4-FFF2-40B4-BE49-F238E27FC236}">
                <a16:creationId xmlns:a16="http://schemas.microsoft.com/office/drawing/2014/main" id="{2EBC0E04-8C0D-56EA-3BE7-237145C43250}"/>
              </a:ext>
            </a:extLst>
          </p:cNvPr>
          <p:cNvSpPr>
            <a:spLocks noGrp="1"/>
          </p:cNvSpPr>
          <p:nvPr>
            <p:ph type="sldNum" sz="quarter" idx="12"/>
          </p:nvPr>
        </p:nvSpPr>
        <p:spPr/>
        <p:txBody>
          <a:bodyPr/>
          <a:lstStyle/>
          <a:p>
            <a:fld id="{4805BDCE-05CB-4AD7-86C7-14141AE4E605}" type="slidenum">
              <a:rPr lang="fr-FR" smtClean="0"/>
              <a:pPr/>
              <a:t>7</a:t>
            </a:fld>
            <a:r>
              <a:rPr lang="fr-FR"/>
              <a:t> / 23</a:t>
            </a:r>
            <a:endParaRPr lang="fr-FR" dirty="0"/>
          </a:p>
        </p:txBody>
      </p:sp>
    </p:spTree>
    <p:extLst>
      <p:ext uri="{BB962C8B-B14F-4D97-AF65-F5344CB8AC3E}">
        <p14:creationId xmlns:p14="http://schemas.microsoft.com/office/powerpoint/2010/main" val="200898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83D567-5A1A-CA04-F624-00673110DEB6}"/>
              </a:ext>
            </a:extLst>
          </p:cNvPr>
          <p:cNvSpPr>
            <a:spLocks noGrp="1"/>
          </p:cNvSpPr>
          <p:nvPr>
            <p:ph type="title"/>
          </p:nvPr>
        </p:nvSpPr>
        <p:spPr/>
        <p:txBody>
          <a:bodyPr>
            <a:normAutofit fontScale="90000"/>
          </a:bodyPr>
          <a:lstStyle/>
          <a:p>
            <a:r>
              <a:rPr lang="fr-FR" dirty="0"/>
              <a:t>2.1 Espace d’informations</a:t>
            </a:r>
          </a:p>
        </p:txBody>
      </p:sp>
      <p:sp>
        <p:nvSpPr>
          <p:cNvPr id="4" name="Espace réservé du texte 3">
            <a:extLst>
              <a:ext uri="{FF2B5EF4-FFF2-40B4-BE49-F238E27FC236}">
                <a16:creationId xmlns:a16="http://schemas.microsoft.com/office/drawing/2014/main" id="{41F24028-5A7D-E7A5-86D0-2361B0041535}"/>
              </a:ext>
            </a:extLst>
          </p:cNvPr>
          <p:cNvSpPr>
            <a:spLocks noGrp="1"/>
          </p:cNvSpPr>
          <p:nvPr>
            <p:ph type="body" sz="quarter" idx="12"/>
          </p:nvPr>
        </p:nvSpPr>
        <p:spPr/>
        <p:txBody>
          <a:bodyPr>
            <a:normAutofit fontScale="92500"/>
          </a:bodyPr>
          <a:lstStyle/>
          <a:p>
            <a:r>
              <a:rPr lang="fr-FR" dirty="0"/>
              <a:t>2. Déroulement et espaces</a:t>
            </a:r>
            <a:r>
              <a:rPr lang="fr-FR" baseline="0" dirty="0"/>
              <a:t> de parrainage</a:t>
            </a:r>
            <a:endParaRPr lang="fr-FR" dirty="0"/>
          </a:p>
        </p:txBody>
      </p:sp>
      <p:sp>
        <p:nvSpPr>
          <p:cNvPr id="5" name="Espace réservé du numéro de diapositive 4">
            <a:extLst>
              <a:ext uri="{FF2B5EF4-FFF2-40B4-BE49-F238E27FC236}">
                <a16:creationId xmlns:a16="http://schemas.microsoft.com/office/drawing/2014/main" id="{62E1FA9B-BD3D-71E9-BEF1-8B67ED89C7D4}"/>
              </a:ext>
            </a:extLst>
          </p:cNvPr>
          <p:cNvSpPr>
            <a:spLocks noGrp="1"/>
          </p:cNvSpPr>
          <p:nvPr>
            <p:ph type="sldNum" sz="quarter" idx="15"/>
          </p:nvPr>
        </p:nvSpPr>
        <p:spPr/>
        <p:txBody>
          <a:bodyPr/>
          <a:lstStyle/>
          <a:p>
            <a:fld id="{4805BDCE-05CB-4AD7-86C7-14141AE4E605}" type="slidenum">
              <a:rPr lang="fr-FR" smtClean="0"/>
              <a:pPr/>
              <a:t>8</a:t>
            </a:fld>
            <a:r>
              <a:rPr lang="fr-FR"/>
              <a:t> / 23</a:t>
            </a:r>
            <a:endParaRPr lang="fr-FR" dirty="0"/>
          </a:p>
        </p:txBody>
      </p:sp>
    </p:spTree>
    <p:extLst>
      <p:ext uri="{BB962C8B-B14F-4D97-AF65-F5344CB8AC3E}">
        <p14:creationId xmlns:p14="http://schemas.microsoft.com/office/powerpoint/2010/main" val="187667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D52C76-8D71-8E2B-06DB-28DFFCBA6BCA}"/>
              </a:ext>
            </a:extLst>
          </p:cNvPr>
          <p:cNvSpPr>
            <a:spLocks noGrp="1"/>
          </p:cNvSpPr>
          <p:nvPr>
            <p:ph type="title"/>
          </p:nvPr>
        </p:nvSpPr>
        <p:spPr>
          <a:xfrm rot="16200000">
            <a:off x="-2011598" y="2919424"/>
            <a:ext cx="5212080" cy="818342"/>
          </a:xfrm>
        </p:spPr>
        <p:txBody>
          <a:bodyPr>
            <a:normAutofit fontScale="90000"/>
          </a:bodyPr>
          <a:lstStyle/>
          <a:p>
            <a:r>
              <a:rPr lang="fr-FR" dirty="0">
                <a:solidFill>
                  <a:srgbClr val="0C404F"/>
                </a:solidFill>
              </a:rPr>
              <a:t>Espace d’information et </a:t>
            </a:r>
            <a:r>
              <a:rPr lang="fr-FR" baseline="0" dirty="0">
                <a:solidFill>
                  <a:srgbClr val="0C404F"/>
                </a:solidFill>
              </a:rPr>
              <a:t>parcours d’accès</a:t>
            </a:r>
            <a:endParaRPr lang="fr-FR" dirty="0">
              <a:solidFill>
                <a:srgbClr val="0C404F"/>
              </a:solidFill>
            </a:endParaRPr>
          </a:p>
        </p:txBody>
      </p:sp>
      <p:pic>
        <p:nvPicPr>
          <p:cNvPr id="9" name="Espace réservé du contenu 8">
            <a:extLst>
              <a:ext uri="{FF2B5EF4-FFF2-40B4-BE49-F238E27FC236}">
                <a16:creationId xmlns:a16="http://schemas.microsoft.com/office/drawing/2014/main" id="{DE42F6FA-A649-4562-A229-65CA41DBE659}"/>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250303" y="722554"/>
            <a:ext cx="6770750" cy="6004784"/>
          </a:xfrm>
        </p:spPr>
      </p:pic>
      <p:pic>
        <p:nvPicPr>
          <p:cNvPr id="13" name="Espace réservé du contenu 12">
            <a:extLst>
              <a:ext uri="{FF2B5EF4-FFF2-40B4-BE49-F238E27FC236}">
                <a16:creationId xmlns:a16="http://schemas.microsoft.com/office/drawing/2014/main" id="{8AB25B3B-AD76-D219-C7C6-8E8FF44D30E2}"/>
              </a:ext>
              <a:ext uri="{C183D7F6-B498-43B3-948B-1728B52AA6E4}">
                <adec:decorative xmlns:adec="http://schemas.microsoft.com/office/drawing/2017/decorative" val="1"/>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8021053" y="722554"/>
            <a:ext cx="4170947" cy="5719614"/>
          </a:xfrm>
        </p:spPr>
      </p:pic>
      <p:sp>
        <p:nvSpPr>
          <p:cNvPr id="3" name="Espace réservé du numéro de diapositive 2">
            <a:extLst>
              <a:ext uri="{FF2B5EF4-FFF2-40B4-BE49-F238E27FC236}">
                <a16:creationId xmlns:a16="http://schemas.microsoft.com/office/drawing/2014/main" id="{3E5C8B7F-60F9-42D4-BEEB-4498BA83B773}"/>
              </a:ext>
            </a:extLst>
          </p:cNvPr>
          <p:cNvSpPr>
            <a:spLocks noGrp="1"/>
          </p:cNvSpPr>
          <p:nvPr>
            <p:ph type="sldNum" sz="quarter" idx="14"/>
          </p:nvPr>
        </p:nvSpPr>
        <p:spPr/>
        <p:txBody>
          <a:bodyPr/>
          <a:lstStyle/>
          <a:p>
            <a:fld id="{4805BDCE-05CB-4AD7-86C7-14141AE4E605}" type="slidenum">
              <a:rPr lang="fr-FR" smtClean="0"/>
              <a:pPr/>
              <a:t>9</a:t>
            </a:fld>
            <a:r>
              <a:rPr lang="fr-FR"/>
              <a:t> / 23</a:t>
            </a:r>
            <a:endParaRPr lang="fr-FR" dirty="0"/>
          </a:p>
        </p:txBody>
      </p:sp>
    </p:spTree>
    <p:extLst>
      <p:ext uri="{BB962C8B-B14F-4D97-AF65-F5344CB8AC3E}">
        <p14:creationId xmlns:p14="http://schemas.microsoft.com/office/powerpoint/2010/main" val="32432606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1642</TotalTime>
  <Words>2565</Words>
  <Application>Microsoft Macintosh PowerPoint</Application>
  <PresentationFormat>Grand écran</PresentationFormat>
  <Paragraphs>280</Paragraphs>
  <Slides>23</Slides>
  <Notes>23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Aptos</vt:lpstr>
      <vt:lpstr>Arial</vt:lpstr>
      <vt:lpstr>Calibri</vt:lpstr>
      <vt:lpstr>Calibri Light</vt:lpstr>
      <vt:lpstr>Inter</vt:lpstr>
      <vt:lpstr>Raleway</vt:lpstr>
      <vt:lpstr>Verdana</vt:lpstr>
      <vt:lpstr>Conception personnalisée</vt:lpstr>
      <vt:lpstr>Dispositif de parrainage universitaire : accompagner les étudiants vers l'autonomie</vt:lpstr>
      <vt:lpstr>Contributrices</vt:lpstr>
      <vt:lpstr>Plan</vt:lpstr>
      <vt:lpstr>1. Contexte</vt:lpstr>
      <vt:lpstr>Commande et état des lieux actuel</vt:lpstr>
      <vt:lpstr>Parrainage ?</vt:lpstr>
      <vt:lpstr>2. Déroulement et espaces de parrainage</vt:lpstr>
      <vt:lpstr>2.1 Espace d’informations</vt:lpstr>
      <vt:lpstr>Espace d’information et parcours d’accès</vt:lpstr>
      <vt:lpstr>Calendriers dans le syllabus</vt:lpstr>
      <vt:lpstr>2.2. Espace semestriel</vt:lpstr>
      <vt:lpstr>Espace semestriel + déclarations </vt:lpstr>
      <vt:lpstr>espace parrain et espace filleul </vt:lpstr>
      <vt:lpstr>2.3 Évaluations</vt:lpstr>
      <vt:lpstr>Évaluations</vt:lpstr>
      <vt:lpstr>3. Côté technique</vt:lpstr>
      <vt:lpstr>Côté technique</vt:lpstr>
      <vt:lpstr>4. Bilan du dispositif</vt:lpstr>
      <vt:lpstr>Problèmes et solutions actuelles</vt:lpstr>
      <vt:lpstr>Retours Questionnaire Parrain  4- aides à votre disposition</vt:lpstr>
      <vt:lpstr>Retours Questionnaire Parrain  1- Filleul</vt:lpstr>
      <vt:lpstr>Badges d’expérience</vt:lpstr>
      <vt:lpstr>Des 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CAPANO Manuela;amelie.guardiola@univ-amu.fr</dc:creator>
  <cp:keywords/>
  <dc:description/>
  <cp:lastModifiedBy>CARNE Alice</cp:lastModifiedBy>
  <cp:revision>115</cp:revision>
  <dcterms:created xsi:type="dcterms:W3CDTF">2024-03-21T14:58:03Z</dcterms:created>
  <dcterms:modified xsi:type="dcterms:W3CDTF">2024-06-24T11:50:47Z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AA7F3ED2-C5A4-4F1C-92AC-2CD2C76E2B58</vt:lpwstr>
  </property>
  <property fmtid="{D5CDD505-2E9C-101B-9397-08002B2CF9AE}" pid="3" name="ArticulatePath">
    <vt:lpwstr>Présentation1</vt:lpwstr>
  </property>
</Properties>
</file>