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8" r:id="rId2"/>
    <p:sldId id="271" r:id="rId3"/>
    <p:sldId id="263" r:id="rId4"/>
    <p:sldId id="280" r:id="rId5"/>
    <p:sldId id="256" r:id="rId6"/>
    <p:sldId id="281" r:id="rId7"/>
    <p:sldId id="277" r:id="rId8"/>
    <p:sldId id="292" r:id="rId9"/>
    <p:sldId id="282" r:id="rId10"/>
    <p:sldId id="274" r:id="rId11"/>
    <p:sldId id="284" r:id="rId12"/>
    <p:sldId id="283" r:id="rId13"/>
    <p:sldId id="285" r:id="rId14"/>
    <p:sldId id="289" r:id="rId15"/>
    <p:sldId id="275" r:id="rId16"/>
    <p:sldId id="276" r:id="rId17"/>
    <p:sldId id="290" r:id="rId18"/>
    <p:sldId id="278" r:id="rId19"/>
    <p:sldId id="286" r:id="rId20"/>
    <p:sldId id="287" r:id="rId21"/>
    <p:sldId id="288" r:id="rId22"/>
    <p:sldId id="291" r:id="rId23"/>
    <p:sldId id="279" r:id="rId24"/>
    <p:sldId id="268" r:id="rId25"/>
  </p:sldIdLst>
  <p:sldSz cx="12192000" cy="6858000"/>
  <p:notesSz cx="6858000" cy="9144000"/>
  <p:custDataLst>
    <p:tags r:id="rId28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700"/>
    <a:srgbClr val="0D4050"/>
    <a:srgbClr val="F7922D"/>
    <a:srgbClr val="0000A6"/>
    <a:srgbClr val="0014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F1A8B2-FC51-438B-879C-04F235FFF59B}" v="10" dt="2024-06-28T15:16:23.3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4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52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dy POTDEVIN" userId="fb96473f-17a9-49ff-8012-efe591cc3839" providerId="ADAL" clId="{B42D0852-F0D0-4BA1-BFC9-E1ED286A0D19}"/>
    <pc:docChg chg="undo custSel addSld delSld modSld sldOrd modMainMaster">
      <pc:chgData name="Rudy POTDEVIN" userId="fb96473f-17a9-49ff-8012-efe591cc3839" providerId="ADAL" clId="{B42D0852-F0D0-4BA1-BFC9-E1ED286A0D19}" dt="2024-06-24T15:00:10.029" v="2186"/>
      <pc:docMkLst>
        <pc:docMk/>
      </pc:docMkLst>
      <pc:sldChg chg="addSp delSp modSp mod">
        <pc:chgData name="Rudy POTDEVIN" userId="fb96473f-17a9-49ff-8012-efe591cc3839" providerId="ADAL" clId="{B42D0852-F0D0-4BA1-BFC9-E1ED286A0D19}" dt="2024-06-24T14:46:20.306" v="2120" actId="20577"/>
        <pc:sldMkLst>
          <pc:docMk/>
          <pc:sldMk cId="2793794676" sldId="256"/>
        </pc:sldMkLst>
        <pc:spChg chg="add mod">
          <ac:chgData name="Rudy POTDEVIN" userId="fb96473f-17a9-49ff-8012-efe591cc3839" providerId="ADAL" clId="{B42D0852-F0D0-4BA1-BFC9-E1ED286A0D19}" dt="2024-06-24T14:45:51.044" v="2117" actId="14100"/>
          <ac:spMkLst>
            <pc:docMk/>
            <pc:sldMk cId="2793794676" sldId="256"/>
            <ac:spMk id="2" creationId="{52A47201-5B9F-21B5-D361-A74669EB88A3}"/>
          </ac:spMkLst>
        </pc:spChg>
        <pc:spChg chg="add mod">
          <ac:chgData name="Rudy POTDEVIN" userId="fb96473f-17a9-49ff-8012-efe591cc3839" providerId="ADAL" clId="{B42D0852-F0D0-4BA1-BFC9-E1ED286A0D19}" dt="2024-06-14T12:57:15.169" v="161"/>
          <ac:spMkLst>
            <pc:docMk/>
            <pc:sldMk cId="2793794676" sldId="256"/>
            <ac:spMk id="2" creationId="{BFB49EE5-D61F-C1B5-6798-D30ED2E677AB}"/>
          </ac:spMkLst>
        </pc:spChg>
        <pc:spChg chg="add mod">
          <ac:chgData name="Rudy POTDEVIN" userId="fb96473f-17a9-49ff-8012-efe591cc3839" providerId="ADAL" clId="{B42D0852-F0D0-4BA1-BFC9-E1ED286A0D19}" dt="2024-06-24T14:46:20.306" v="2120" actId="20577"/>
          <ac:spMkLst>
            <pc:docMk/>
            <pc:sldMk cId="2793794676" sldId="256"/>
            <ac:spMk id="3" creationId="{BA44A580-EC85-43D2-428C-21C329B25909}"/>
          </ac:spMkLst>
        </pc:spChg>
        <pc:spChg chg="add mod">
          <ac:chgData name="Rudy POTDEVIN" userId="fb96473f-17a9-49ff-8012-efe591cc3839" providerId="ADAL" clId="{B42D0852-F0D0-4BA1-BFC9-E1ED286A0D19}" dt="2024-06-24T14:34:41.628" v="1980" actId="207"/>
          <ac:spMkLst>
            <pc:docMk/>
            <pc:sldMk cId="2793794676" sldId="256"/>
            <ac:spMk id="4" creationId="{5D8CCD5F-86D3-47A8-2625-959DBE49C00B}"/>
          </ac:spMkLst>
        </pc:spChg>
        <pc:spChg chg="add">
          <ac:chgData name="Rudy POTDEVIN" userId="fb96473f-17a9-49ff-8012-efe591cc3839" providerId="ADAL" clId="{B42D0852-F0D0-4BA1-BFC9-E1ED286A0D19}" dt="2024-06-14T13:10:25.127" v="192"/>
          <ac:spMkLst>
            <pc:docMk/>
            <pc:sldMk cId="2793794676" sldId="256"/>
            <ac:spMk id="5" creationId="{66B24FE5-4145-C881-129E-32373CB43CBC}"/>
          </ac:spMkLst>
        </pc:spChg>
        <pc:spChg chg="add">
          <ac:chgData name="Rudy POTDEVIN" userId="fb96473f-17a9-49ff-8012-efe591cc3839" providerId="ADAL" clId="{B42D0852-F0D0-4BA1-BFC9-E1ED286A0D19}" dt="2024-06-14T13:10:29.269" v="193"/>
          <ac:spMkLst>
            <pc:docMk/>
            <pc:sldMk cId="2793794676" sldId="256"/>
            <ac:spMk id="6" creationId="{B199F594-7321-4F21-E47E-49BA2F02B099}"/>
          </ac:spMkLst>
        </pc:spChg>
        <pc:graphicFrameChg chg="add del mod modGraphic">
          <ac:chgData name="Rudy POTDEVIN" userId="fb96473f-17a9-49ff-8012-efe591cc3839" providerId="ADAL" clId="{B42D0852-F0D0-4BA1-BFC9-E1ED286A0D19}" dt="2024-06-14T13:16:42.772" v="203" actId="478"/>
          <ac:graphicFrameMkLst>
            <pc:docMk/>
            <pc:sldMk cId="2793794676" sldId="256"/>
            <ac:graphicFrameMk id="7" creationId="{43555ACC-E2AB-5B47-27CD-2EBB4F7DE643}"/>
          </ac:graphicFrameMkLst>
        </pc:graphicFrameChg>
      </pc:sldChg>
      <pc:sldChg chg="addSp modSp mod">
        <pc:chgData name="Rudy POTDEVIN" userId="fb96473f-17a9-49ff-8012-efe591cc3839" providerId="ADAL" clId="{B42D0852-F0D0-4BA1-BFC9-E1ED286A0D19}" dt="2024-06-24T14:47:22.834" v="2133" actId="20577"/>
        <pc:sldMkLst>
          <pc:docMk/>
          <pc:sldMk cId="3674379081" sldId="263"/>
        </pc:sldMkLst>
        <pc:spChg chg="mod">
          <ac:chgData name="Rudy POTDEVIN" userId="fb96473f-17a9-49ff-8012-efe591cc3839" providerId="ADAL" clId="{B42D0852-F0D0-4BA1-BFC9-E1ED286A0D19}" dt="2024-06-14T12:37:22.303" v="152" actId="14100"/>
          <ac:spMkLst>
            <pc:docMk/>
            <pc:sldMk cId="3674379081" sldId="263"/>
            <ac:spMk id="2" creationId="{D447463B-0206-9C7C-B461-00FBFE9558F8}"/>
          </ac:spMkLst>
        </pc:spChg>
        <pc:spChg chg="add mod">
          <ac:chgData name="Rudy POTDEVIN" userId="fb96473f-17a9-49ff-8012-efe591cc3839" providerId="ADAL" clId="{B42D0852-F0D0-4BA1-BFC9-E1ED286A0D19}" dt="2024-06-14T12:37:35.072" v="154" actId="1076"/>
          <ac:spMkLst>
            <pc:docMk/>
            <pc:sldMk cId="3674379081" sldId="263"/>
            <ac:spMk id="9" creationId="{5A3684F1-5E86-F4DA-F15C-8B6981F3ED6B}"/>
          </ac:spMkLst>
        </pc:spChg>
        <pc:spChg chg="add mod">
          <ac:chgData name="Rudy POTDEVIN" userId="fb96473f-17a9-49ff-8012-efe591cc3839" providerId="ADAL" clId="{B42D0852-F0D0-4BA1-BFC9-E1ED286A0D19}" dt="2024-06-14T12:37:35.072" v="154" actId="1076"/>
          <ac:spMkLst>
            <pc:docMk/>
            <pc:sldMk cId="3674379081" sldId="263"/>
            <ac:spMk id="10" creationId="{9399B895-43AA-F7C6-7E72-87B14147F607}"/>
          </ac:spMkLst>
        </pc:spChg>
        <pc:spChg chg="add mod">
          <ac:chgData name="Rudy POTDEVIN" userId="fb96473f-17a9-49ff-8012-efe591cc3839" providerId="ADAL" clId="{B42D0852-F0D0-4BA1-BFC9-E1ED286A0D19}" dt="2024-06-14T12:37:35.072" v="154" actId="1076"/>
          <ac:spMkLst>
            <pc:docMk/>
            <pc:sldMk cId="3674379081" sldId="263"/>
            <ac:spMk id="11" creationId="{CF51623B-88D2-B725-4674-753826AA9893}"/>
          </ac:spMkLst>
        </pc:spChg>
        <pc:spChg chg="add mod">
          <ac:chgData name="Rudy POTDEVIN" userId="fb96473f-17a9-49ff-8012-efe591cc3839" providerId="ADAL" clId="{B42D0852-F0D0-4BA1-BFC9-E1ED286A0D19}" dt="2024-06-14T12:37:35.072" v="154" actId="1076"/>
          <ac:spMkLst>
            <pc:docMk/>
            <pc:sldMk cId="3674379081" sldId="263"/>
            <ac:spMk id="12" creationId="{4B018E2A-EA65-C2CD-2FAB-434A8EBC5030}"/>
          </ac:spMkLst>
        </pc:spChg>
        <pc:spChg chg="add mod">
          <ac:chgData name="Rudy POTDEVIN" userId="fb96473f-17a9-49ff-8012-efe591cc3839" providerId="ADAL" clId="{B42D0852-F0D0-4BA1-BFC9-E1ED286A0D19}" dt="2024-06-14T12:37:35.072" v="154" actId="1076"/>
          <ac:spMkLst>
            <pc:docMk/>
            <pc:sldMk cId="3674379081" sldId="263"/>
            <ac:spMk id="13" creationId="{62BEAE42-1F2D-F110-CE12-D97B4EB17602}"/>
          </ac:spMkLst>
        </pc:spChg>
        <pc:spChg chg="add mod">
          <ac:chgData name="Rudy POTDEVIN" userId="fb96473f-17a9-49ff-8012-efe591cc3839" providerId="ADAL" clId="{B42D0852-F0D0-4BA1-BFC9-E1ED286A0D19}" dt="2024-06-24T14:47:22.834" v="2133" actId="20577"/>
          <ac:spMkLst>
            <pc:docMk/>
            <pc:sldMk cId="3674379081" sldId="263"/>
            <ac:spMk id="14" creationId="{44DD06D3-F35C-159C-FA09-BC8F56B2509F}"/>
          </ac:spMkLst>
        </pc:spChg>
        <pc:picChg chg="add mod">
          <ac:chgData name="Rudy POTDEVIN" userId="fb96473f-17a9-49ff-8012-efe591cc3839" providerId="ADAL" clId="{B42D0852-F0D0-4BA1-BFC9-E1ED286A0D19}" dt="2024-06-14T12:37:35.072" v="154" actId="1076"/>
          <ac:picMkLst>
            <pc:docMk/>
            <pc:sldMk cId="3674379081" sldId="263"/>
            <ac:picMk id="4" creationId="{5D42C029-0BD1-5664-D08C-094D7EB6B6EF}"/>
          </ac:picMkLst>
        </pc:picChg>
        <pc:picChg chg="add mod">
          <ac:chgData name="Rudy POTDEVIN" userId="fb96473f-17a9-49ff-8012-efe591cc3839" providerId="ADAL" clId="{B42D0852-F0D0-4BA1-BFC9-E1ED286A0D19}" dt="2024-06-14T12:37:35.072" v="154" actId="1076"/>
          <ac:picMkLst>
            <pc:docMk/>
            <pc:sldMk cId="3674379081" sldId="263"/>
            <ac:picMk id="5" creationId="{4466BD34-FB16-2787-CBB9-4D6374DA7122}"/>
          </ac:picMkLst>
        </pc:picChg>
        <pc:picChg chg="add mod">
          <ac:chgData name="Rudy POTDEVIN" userId="fb96473f-17a9-49ff-8012-efe591cc3839" providerId="ADAL" clId="{B42D0852-F0D0-4BA1-BFC9-E1ED286A0D19}" dt="2024-06-14T12:37:35.072" v="154" actId="1076"/>
          <ac:picMkLst>
            <pc:docMk/>
            <pc:sldMk cId="3674379081" sldId="263"/>
            <ac:picMk id="6" creationId="{66CA8AC0-BB8A-FDCC-71E8-8CE69F9223EF}"/>
          </ac:picMkLst>
        </pc:picChg>
        <pc:picChg chg="add mod">
          <ac:chgData name="Rudy POTDEVIN" userId="fb96473f-17a9-49ff-8012-efe591cc3839" providerId="ADAL" clId="{B42D0852-F0D0-4BA1-BFC9-E1ED286A0D19}" dt="2024-06-14T12:37:35.072" v="154" actId="1076"/>
          <ac:picMkLst>
            <pc:docMk/>
            <pc:sldMk cId="3674379081" sldId="263"/>
            <ac:picMk id="7" creationId="{D675A173-68B2-F445-FE5B-E2974BA0114C}"/>
          </ac:picMkLst>
        </pc:picChg>
        <pc:picChg chg="add mod">
          <ac:chgData name="Rudy POTDEVIN" userId="fb96473f-17a9-49ff-8012-efe591cc3839" providerId="ADAL" clId="{B42D0852-F0D0-4BA1-BFC9-E1ED286A0D19}" dt="2024-06-14T12:37:35.072" v="154" actId="1076"/>
          <ac:picMkLst>
            <pc:docMk/>
            <pc:sldMk cId="3674379081" sldId="263"/>
            <ac:picMk id="8" creationId="{7112F413-CFB1-DBEF-682B-1B7A27BE2E11}"/>
          </ac:picMkLst>
        </pc:picChg>
        <pc:picChg chg="add mod">
          <ac:chgData name="Rudy POTDEVIN" userId="fb96473f-17a9-49ff-8012-efe591cc3839" providerId="ADAL" clId="{B42D0852-F0D0-4BA1-BFC9-E1ED286A0D19}" dt="2024-06-14T12:38:28.872" v="158" actId="207"/>
          <ac:picMkLst>
            <pc:docMk/>
            <pc:sldMk cId="3674379081" sldId="263"/>
            <ac:picMk id="15" creationId="{E6082AA6-CEB7-9E43-FCD1-16917DFEF7E5}"/>
          </ac:picMkLst>
        </pc:picChg>
      </pc:sldChg>
      <pc:sldChg chg="del">
        <pc:chgData name="Rudy POTDEVIN" userId="fb96473f-17a9-49ff-8012-efe591cc3839" providerId="ADAL" clId="{B42D0852-F0D0-4BA1-BFC9-E1ED286A0D19}" dt="2024-06-19T16:14:54.830" v="1760" actId="47"/>
        <pc:sldMkLst>
          <pc:docMk/>
          <pc:sldMk cId="2559447571" sldId="264"/>
        </pc:sldMkLst>
      </pc:sldChg>
      <pc:sldChg chg="del">
        <pc:chgData name="Rudy POTDEVIN" userId="fb96473f-17a9-49ff-8012-efe591cc3839" providerId="ADAL" clId="{B42D0852-F0D0-4BA1-BFC9-E1ED286A0D19}" dt="2024-06-19T16:14:58.419" v="1761" actId="47"/>
        <pc:sldMkLst>
          <pc:docMk/>
          <pc:sldMk cId="4120116270" sldId="265"/>
        </pc:sldMkLst>
      </pc:sldChg>
      <pc:sldChg chg="del">
        <pc:chgData name="Rudy POTDEVIN" userId="fb96473f-17a9-49ff-8012-efe591cc3839" providerId="ADAL" clId="{B42D0852-F0D0-4BA1-BFC9-E1ED286A0D19}" dt="2024-06-19T16:15:42.117" v="1762" actId="47"/>
        <pc:sldMkLst>
          <pc:docMk/>
          <pc:sldMk cId="248925394" sldId="266"/>
        </pc:sldMkLst>
      </pc:sldChg>
      <pc:sldChg chg="del">
        <pc:chgData name="Rudy POTDEVIN" userId="fb96473f-17a9-49ff-8012-efe591cc3839" providerId="ADAL" clId="{B42D0852-F0D0-4BA1-BFC9-E1ED286A0D19}" dt="2024-06-19T16:15:44.130" v="1763" actId="47"/>
        <pc:sldMkLst>
          <pc:docMk/>
          <pc:sldMk cId="2107112758" sldId="267"/>
        </pc:sldMkLst>
      </pc:sldChg>
      <pc:sldChg chg="del">
        <pc:chgData name="Rudy POTDEVIN" userId="fb96473f-17a9-49ff-8012-efe591cc3839" providerId="ADAL" clId="{B42D0852-F0D0-4BA1-BFC9-E1ED286A0D19}" dt="2024-06-24T13:03:48.426" v="1934" actId="47"/>
        <pc:sldMkLst>
          <pc:docMk/>
          <pc:sldMk cId="1529458235" sldId="269"/>
        </pc:sldMkLst>
      </pc:sldChg>
      <pc:sldChg chg="modSp mod">
        <pc:chgData name="Rudy POTDEVIN" userId="fb96473f-17a9-49ff-8012-efe591cc3839" providerId="ADAL" clId="{B42D0852-F0D0-4BA1-BFC9-E1ED286A0D19}" dt="2024-06-24T14:33:47.029" v="1968" actId="207"/>
        <pc:sldMkLst>
          <pc:docMk/>
          <pc:sldMk cId="1062048546" sldId="271"/>
        </pc:sldMkLst>
        <pc:spChg chg="mod">
          <ac:chgData name="Rudy POTDEVIN" userId="fb96473f-17a9-49ff-8012-efe591cc3839" providerId="ADAL" clId="{B42D0852-F0D0-4BA1-BFC9-E1ED286A0D19}" dt="2024-06-24T14:33:47.029" v="1968" actId="207"/>
          <ac:spMkLst>
            <pc:docMk/>
            <pc:sldMk cId="1062048546" sldId="271"/>
            <ac:spMk id="2" creationId="{6712D3C0-6810-44DB-A438-417B2D9F4D67}"/>
          </ac:spMkLst>
        </pc:spChg>
      </pc:sldChg>
      <pc:sldChg chg="addSp delSp modSp add del mod">
        <pc:chgData name="Rudy POTDEVIN" userId="fb96473f-17a9-49ff-8012-efe591cc3839" providerId="ADAL" clId="{B42D0852-F0D0-4BA1-BFC9-E1ED286A0D19}" dt="2024-06-14T12:39:02.888" v="159" actId="47"/>
        <pc:sldMkLst>
          <pc:docMk/>
          <pc:sldMk cId="785352783" sldId="274"/>
        </pc:sldMkLst>
        <pc:spChg chg="mod">
          <ac:chgData name="Rudy POTDEVIN" userId="fb96473f-17a9-49ff-8012-efe591cc3839" providerId="ADAL" clId="{B42D0852-F0D0-4BA1-BFC9-E1ED286A0D19}" dt="2024-06-14T12:15:05.525" v="23" actId="14100"/>
          <ac:spMkLst>
            <pc:docMk/>
            <pc:sldMk cId="785352783" sldId="274"/>
            <ac:spMk id="2" creationId="{D447463B-0206-9C7C-B461-00FBFE9558F8}"/>
          </ac:spMkLst>
        </pc:spChg>
        <pc:spChg chg="mod">
          <ac:chgData name="Rudy POTDEVIN" userId="fb96473f-17a9-49ff-8012-efe591cc3839" providerId="ADAL" clId="{B42D0852-F0D0-4BA1-BFC9-E1ED286A0D19}" dt="2024-06-14T12:14:31.563" v="17" actId="20577"/>
          <ac:spMkLst>
            <pc:docMk/>
            <pc:sldMk cId="785352783" sldId="274"/>
            <ac:spMk id="3" creationId="{D8C63BEB-9613-2C78-D066-77DC389AA58B}"/>
          </ac:spMkLst>
        </pc:spChg>
        <pc:spChg chg="add mod">
          <ac:chgData name="Rudy POTDEVIN" userId="fb96473f-17a9-49ff-8012-efe591cc3839" providerId="ADAL" clId="{B42D0852-F0D0-4BA1-BFC9-E1ED286A0D19}" dt="2024-06-14T12:36:52.063" v="148" actId="14100"/>
          <ac:spMkLst>
            <pc:docMk/>
            <pc:sldMk cId="785352783" sldId="274"/>
            <ac:spMk id="19" creationId="{0F1D091D-5C43-4FC3-07C0-54080948C078}"/>
          </ac:spMkLst>
        </pc:spChg>
        <pc:spChg chg="add mod">
          <ac:chgData name="Rudy POTDEVIN" userId="fb96473f-17a9-49ff-8012-efe591cc3839" providerId="ADAL" clId="{B42D0852-F0D0-4BA1-BFC9-E1ED286A0D19}" dt="2024-06-14T12:36:52.063" v="148" actId="14100"/>
          <ac:spMkLst>
            <pc:docMk/>
            <pc:sldMk cId="785352783" sldId="274"/>
            <ac:spMk id="20" creationId="{D414E059-BA9C-2516-DD74-ECED176CEA85}"/>
          </ac:spMkLst>
        </pc:spChg>
        <pc:spChg chg="add mod">
          <ac:chgData name="Rudy POTDEVIN" userId="fb96473f-17a9-49ff-8012-efe591cc3839" providerId="ADAL" clId="{B42D0852-F0D0-4BA1-BFC9-E1ED286A0D19}" dt="2024-06-14T12:36:52.063" v="148" actId="14100"/>
          <ac:spMkLst>
            <pc:docMk/>
            <pc:sldMk cId="785352783" sldId="274"/>
            <ac:spMk id="21" creationId="{74A54210-B262-D32D-0C21-679B3EE3BDBB}"/>
          </ac:spMkLst>
        </pc:spChg>
        <pc:spChg chg="add mod">
          <ac:chgData name="Rudy POTDEVIN" userId="fb96473f-17a9-49ff-8012-efe591cc3839" providerId="ADAL" clId="{B42D0852-F0D0-4BA1-BFC9-E1ED286A0D19}" dt="2024-06-14T12:36:52.063" v="148" actId="14100"/>
          <ac:spMkLst>
            <pc:docMk/>
            <pc:sldMk cId="785352783" sldId="274"/>
            <ac:spMk id="22" creationId="{8C2EBB39-689B-376F-ED04-8C919C40A0CC}"/>
          </ac:spMkLst>
        </pc:spChg>
        <pc:spChg chg="add mod">
          <ac:chgData name="Rudy POTDEVIN" userId="fb96473f-17a9-49ff-8012-efe591cc3839" providerId="ADAL" clId="{B42D0852-F0D0-4BA1-BFC9-E1ED286A0D19}" dt="2024-06-14T12:36:52.063" v="148" actId="14100"/>
          <ac:spMkLst>
            <pc:docMk/>
            <pc:sldMk cId="785352783" sldId="274"/>
            <ac:spMk id="23" creationId="{303ECC0A-9921-317B-E3D3-F9A237AE4E07}"/>
          </ac:spMkLst>
        </pc:spChg>
        <pc:picChg chg="add del mod">
          <ac:chgData name="Rudy POTDEVIN" userId="fb96473f-17a9-49ff-8012-efe591cc3839" providerId="ADAL" clId="{B42D0852-F0D0-4BA1-BFC9-E1ED286A0D19}" dt="2024-06-14T12:28:46.343" v="80" actId="478"/>
          <ac:picMkLst>
            <pc:docMk/>
            <pc:sldMk cId="785352783" sldId="274"/>
            <ac:picMk id="5" creationId="{15345736-F046-D730-2DF4-3D9CBFAE449B}"/>
          </ac:picMkLst>
        </pc:picChg>
        <pc:picChg chg="add mod">
          <ac:chgData name="Rudy POTDEVIN" userId="fb96473f-17a9-49ff-8012-efe591cc3839" providerId="ADAL" clId="{B42D0852-F0D0-4BA1-BFC9-E1ED286A0D19}" dt="2024-06-14T12:33:37.043" v="103" actId="207"/>
          <ac:picMkLst>
            <pc:docMk/>
            <pc:sldMk cId="785352783" sldId="274"/>
            <ac:picMk id="7" creationId="{AD05F330-7941-3FAB-F87A-7399CAD55A73}"/>
          </ac:picMkLst>
        </pc:picChg>
        <pc:picChg chg="add del mod">
          <ac:chgData name="Rudy POTDEVIN" userId="fb96473f-17a9-49ff-8012-efe591cc3839" providerId="ADAL" clId="{B42D0852-F0D0-4BA1-BFC9-E1ED286A0D19}" dt="2024-06-14T12:28:45.601" v="79" actId="478"/>
          <ac:picMkLst>
            <pc:docMk/>
            <pc:sldMk cId="785352783" sldId="274"/>
            <ac:picMk id="9" creationId="{59849F1D-FC99-7659-5B2F-B82386E2E6B2}"/>
          </ac:picMkLst>
        </pc:picChg>
        <pc:picChg chg="add mod">
          <ac:chgData name="Rudy POTDEVIN" userId="fb96473f-17a9-49ff-8012-efe591cc3839" providerId="ADAL" clId="{B42D0852-F0D0-4BA1-BFC9-E1ED286A0D19}" dt="2024-06-14T12:34:15.518" v="108" actId="1076"/>
          <ac:picMkLst>
            <pc:docMk/>
            <pc:sldMk cId="785352783" sldId="274"/>
            <ac:picMk id="11" creationId="{62973CFE-A36C-2E80-3E82-071669E9B76D}"/>
          </ac:picMkLst>
        </pc:picChg>
        <pc:picChg chg="add mod">
          <ac:chgData name="Rudy POTDEVIN" userId="fb96473f-17a9-49ff-8012-efe591cc3839" providerId="ADAL" clId="{B42D0852-F0D0-4BA1-BFC9-E1ED286A0D19}" dt="2024-06-14T12:34:32.798" v="109" actId="408"/>
          <ac:picMkLst>
            <pc:docMk/>
            <pc:sldMk cId="785352783" sldId="274"/>
            <ac:picMk id="13" creationId="{835BC092-2D85-795F-35A4-2635C60073E2}"/>
          </ac:picMkLst>
        </pc:picChg>
        <pc:picChg chg="add mod">
          <ac:chgData name="Rudy POTDEVIN" userId="fb96473f-17a9-49ff-8012-efe591cc3839" providerId="ADAL" clId="{B42D0852-F0D0-4BA1-BFC9-E1ED286A0D19}" dt="2024-06-14T12:34:32.798" v="109" actId="408"/>
          <ac:picMkLst>
            <pc:docMk/>
            <pc:sldMk cId="785352783" sldId="274"/>
            <ac:picMk id="15" creationId="{DA0E214B-9E81-C90F-C129-F20F3646BE18}"/>
          </ac:picMkLst>
        </pc:picChg>
        <pc:picChg chg="add mod">
          <ac:chgData name="Rudy POTDEVIN" userId="fb96473f-17a9-49ff-8012-efe591cc3839" providerId="ADAL" clId="{B42D0852-F0D0-4BA1-BFC9-E1ED286A0D19}" dt="2024-06-14T12:34:32.798" v="109" actId="408"/>
          <ac:picMkLst>
            <pc:docMk/>
            <pc:sldMk cId="785352783" sldId="274"/>
            <ac:picMk id="17" creationId="{107685B3-EE48-5AE9-A6D3-E82265537D6B}"/>
          </ac:picMkLst>
        </pc:picChg>
      </pc:sldChg>
      <pc:sldChg chg="add del">
        <pc:chgData name="Rudy POTDEVIN" userId="fb96473f-17a9-49ff-8012-efe591cc3839" providerId="ADAL" clId="{B42D0852-F0D0-4BA1-BFC9-E1ED286A0D19}" dt="2024-06-14T13:29:27.017" v="225"/>
        <pc:sldMkLst>
          <pc:docMk/>
          <pc:sldMk cId="1154315785" sldId="274"/>
        </pc:sldMkLst>
      </pc:sldChg>
      <pc:sldChg chg="addSp modSp add mod">
        <pc:chgData name="Rudy POTDEVIN" userId="fb96473f-17a9-49ff-8012-efe591cc3839" providerId="ADAL" clId="{B42D0852-F0D0-4BA1-BFC9-E1ED286A0D19}" dt="2024-06-24T14:54:59.192" v="2167"/>
        <pc:sldMkLst>
          <pc:docMk/>
          <pc:sldMk cId="4162856539" sldId="274"/>
        </pc:sldMkLst>
        <pc:spChg chg="add mod">
          <ac:chgData name="Rudy POTDEVIN" userId="fb96473f-17a9-49ff-8012-efe591cc3839" providerId="ADAL" clId="{B42D0852-F0D0-4BA1-BFC9-E1ED286A0D19}" dt="2024-06-24T14:54:06.106" v="2163" actId="14100"/>
          <ac:spMkLst>
            <pc:docMk/>
            <pc:sldMk cId="4162856539" sldId="274"/>
            <ac:spMk id="2" creationId="{071E6331-EA6A-2F92-7F6E-169AB7FA4D93}"/>
          </ac:spMkLst>
        </pc:spChg>
        <pc:spChg chg="mod">
          <ac:chgData name="Rudy POTDEVIN" userId="fb96473f-17a9-49ff-8012-efe591cc3839" providerId="ADAL" clId="{B42D0852-F0D0-4BA1-BFC9-E1ED286A0D19}" dt="2024-06-14T13:32:41.902" v="241" actId="20577"/>
          <ac:spMkLst>
            <pc:docMk/>
            <pc:sldMk cId="4162856539" sldId="274"/>
            <ac:spMk id="3" creationId="{BA44A580-EC85-43D2-428C-21C329B25909}"/>
          </ac:spMkLst>
        </pc:spChg>
        <pc:spChg chg="mod">
          <ac:chgData name="Rudy POTDEVIN" userId="fb96473f-17a9-49ff-8012-efe591cc3839" providerId="ADAL" clId="{B42D0852-F0D0-4BA1-BFC9-E1ED286A0D19}" dt="2024-06-24T14:53:58.697" v="2162" actId="3064"/>
          <ac:spMkLst>
            <pc:docMk/>
            <pc:sldMk cId="4162856539" sldId="274"/>
            <ac:spMk id="4" creationId="{5D8CCD5F-86D3-47A8-2625-959DBE49C00B}"/>
          </ac:spMkLst>
        </pc:spChg>
        <pc:spChg chg="add mod">
          <ac:chgData name="Rudy POTDEVIN" userId="fb96473f-17a9-49ff-8012-efe591cc3839" providerId="ADAL" clId="{B42D0852-F0D0-4BA1-BFC9-E1ED286A0D19}" dt="2024-06-24T14:54:59.192" v="2167"/>
          <ac:spMkLst>
            <pc:docMk/>
            <pc:sldMk cId="4162856539" sldId="274"/>
            <ac:spMk id="5" creationId="{08D5A0BE-A58E-4E61-9519-390D0C4E1C51}"/>
          </ac:spMkLst>
        </pc:spChg>
      </pc:sldChg>
      <pc:sldChg chg="addSp modSp add mod">
        <pc:chgData name="Rudy POTDEVIN" userId="fb96473f-17a9-49ff-8012-efe591cc3839" providerId="ADAL" clId="{B42D0852-F0D0-4BA1-BFC9-E1ED286A0D19}" dt="2024-06-24T14:55:36.697" v="2170"/>
        <pc:sldMkLst>
          <pc:docMk/>
          <pc:sldMk cId="2218762166" sldId="275"/>
        </pc:sldMkLst>
        <pc:spChg chg="add mod">
          <ac:chgData name="Rudy POTDEVIN" userId="fb96473f-17a9-49ff-8012-efe591cc3839" providerId="ADAL" clId="{B42D0852-F0D0-4BA1-BFC9-E1ED286A0D19}" dt="2024-06-24T14:55:36.697" v="2170"/>
          <ac:spMkLst>
            <pc:docMk/>
            <pc:sldMk cId="2218762166" sldId="275"/>
            <ac:spMk id="2" creationId="{5FC38B02-EAFD-EF43-AF01-6E01116CD097}"/>
          </ac:spMkLst>
        </pc:spChg>
        <pc:spChg chg="mod">
          <ac:chgData name="Rudy POTDEVIN" userId="fb96473f-17a9-49ff-8012-efe591cc3839" providerId="ADAL" clId="{B42D0852-F0D0-4BA1-BFC9-E1ED286A0D19}" dt="2024-06-14T13:56:35.509" v="537" actId="20577"/>
          <ac:spMkLst>
            <pc:docMk/>
            <pc:sldMk cId="2218762166" sldId="275"/>
            <ac:spMk id="3" creationId="{BA44A580-EC85-43D2-428C-21C329B25909}"/>
          </ac:spMkLst>
        </pc:spChg>
        <pc:spChg chg="mod">
          <ac:chgData name="Rudy POTDEVIN" userId="fb96473f-17a9-49ff-8012-efe591cc3839" providerId="ADAL" clId="{B42D0852-F0D0-4BA1-BFC9-E1ED286A0D19}" dt="2024-06-14T14:06:56.055" v="545" actId="12788"/>
          <ac:spMkLst>
            <pc:docMk/>
            <pc:sldMk cId="2218762166" sldId="275"/>
            <ac:spMk id="4" creationId="{5D8CCD5F-86D3-47A8-2625-959DBE49C00B}"/>
          </ac:spMkLst>
        </pc:spChg>
      </pc:sldChg>
      <pc:sldChg chg="addSp delSp modSp add mod setBg">
        <pc:chgData name="Rudy POTDEVIN" userId="fb96473f-17a9-49ff-8012-efe591cc3839" providerId="ADAL" clId="{B42D0852-F0D0-4BA1-BFC9-E1ED286A0D19}" dt="2024-06-24T14:55:45.887" v="2179" actId="20577"/>
        <pc:sldMkLst>
          <pc:docMk/>
          <pc:sldMk cId="1858634652" sldId="276"/>
        </pc:sldMkLst>
        <pc:spChg chg="add mod">
          <ac:chgData name="Rudy POTDEVIN" userId="fb96473f-17a9-49ff-8012-efe591cc3839" providerId="ADAL" clId="{B42D0852-F0D0-4BA1-BFC9-E1ED286A0D19}" dt="2024-06-24T14:55:45.887" v="2179" actId="20577"/>
          <ac:spMkLst>
            <pc:docMk/>
            <pc:sldMk cId="1858634652" sldId="276"/>
            <ac:spMk id="2" creationId="{147EC480-0B3B-78C8-03BE-FD389D6B34E9}"/>
          </ac:spMkLst>
        </pc:spChg>
        <pc:spChg chg="del">
          <ac:chgData name="Rudy POTDEVIN" userId="fb96473f-17a9-49ff-8012-efe591cc3839" providerId="ADAL" clId="{B42D0852-F0D0-4BA1-BFC9-E1ED286A0D19}" dt="2024-06-14T14:09:20.180" v="550" actId="478"/>
          <ac:spMkLst>
            <pc:docMk/>
            <pc:sldMk cId="1858634652" sldId="276"/>
            <ac:spMk id="3" creationId="{BA44A580-EC85-43D2-428C-21C329B25909}"/>
          </ac:spMkLst>
        </pc:spChg>
        <pc:spChg chg="del">
          <ac:chgData name="Rudy POTDEVIN" userId="fb96473f-17a9-49ff-8012-efe591cc3839" providerId="ADAL" clId="{B42D0852-F0D0-4BA1-BFC9-E1ED286A0D19}" dt="2024-06-14T14:07:57.350" v="547" actId="478"/>
          <ac:spMkLst>
            <pc:docMk/>
            <pc:sldMk cId="1858634652" sldId="276"/>
            <ac:spMk id="4" creationId="{5D8CCD5F-86D3-47A8-2625-959DBE49C00B}"/>
          </ac:spMkLst>
        </pc:spChg>
        <pc:picChg chg="add del">
          <ac:chgData name="Rudy POTDEVIN" userId="fb96473f-17a9-49ff-8012-efe591cc3839" providerId="ADAL" clId="{B42D0852-F0D0-4BA1-BFC9-E1ED286A0D19}" dt="2024-06-14T14:09:13.641" v="549" actId="22"/>
          <ac:picMkLst>
            <pc:docMk/>
            <pc:sldMk cId="1858634652" sldId="276"/>
            <ac:picMk id="5" creationId="{62F1D7F1-95E7-4858-8DDB-A30256B14840}"/>
          </ac:picMkLst>
        </pc:picChg>
        <pc:picChg chg="add del mod">
          <ac:chgData name="Rudy POTDEVIN" userId="fb96473f-17a9-49ff-8012-efe591cc3839" providerId="ADAL" clId="{B42D0852-F0D0-4BA1-BFC9-E1ED286A0D19}" dt="2024-06-14T14:11:01.012" v="559" actId="478"/>
          <ac:picMkLst>
            <pc:docMk/>
            <pc:sldMk cId="1858634652" sldId="276"/>
            <ac:picMk id="7" creationId="{8848FA1F-8882-B840-375E-D645A008C9DC}"/>
          </ac:picMkLst>
        </pc:picChg>
        <pc:picChg chg="add del mod">
          <ac:chgData name="Rudy POTDEVIN" userId="fb96473f-17a9-49ff-8012-efe591cc3839" providerId="ADAL" clId="{B42D0852-F0D0-4BA1-BFC9-E1ED286A0D19}" dt="2024-06-14T14:20:05.496" v="595" actId="478"/>
          <ac:picMkLst>
            <pc:docMk/>
            <pc:sldMk cId="1858634652" sldId="276"/>
            <ac:picMk id="9" creationId="{6757B1D0-70BE-5F4B-B713-9BFD2FF8A101}"/>
          </ac:picMkLst>
        </pc:picChg>
        <pc:picChg chg="add mod">
          <ac:chgData name="Rudy POTDEVIN" userId="fb96473f-17a9-49ff-8012-efe591cc3839" providerId="ADAL" clId="{B42D0852-F0D0-4BA1-BFC9-E1ED286A0D19}" dt="2024-06-14T14:20:22.983" v="600" actId="1035"/>
          <ac:picMkLst>
            <pc:docMk/>
            <pc:sldMk cId="1858634652" sldId="276"/>
            <ac:picMk id="11" creationId="{37634D04-0C29-7C2A-DCAA-0F34BD7EFC8E}"/>
          </ac:picMkLst>
        </pc:picChg>
      </pc:sldChg>
      <pc:sldChg chg="addSp delSp modSp add mod">
        <pc:chgData name="Rudy POTDEVIN" userId="fb96473f-17a9-49ff-8012-efe591cc3839" providerId="ADAL" clId="{B42D0852-F0D0-4BA1-BFC9-E1ED286A0D19}" dt="2024-06-24T14:54:47.180" v="2165"/>
        <pc:sldMkLst>
          <pc:docMk/>
          <pc:sldMk cId="1340062410" sldId="277"/>
        </pc:sldMkLst>
        <pc:spChg chg="add mod">
          <ac:chgData name="Rudy POTDEVIN" userId="fb96473f-17a9-49ff-8012-efe591cc3839" providerId="ADAL" clId="{B42D0852-F0D0-4BA1-BFC9-E1ED286A0D19}" dt="2024-06-24T14:35:31.780" v="1991" actId="207"/>
          <ac:spMkLst>
            <pc:docMk/>
            <pc:sldMk cId="1340062410" sldId="277"/>
            <ac:spMk id="2" creationId="{DBC43FB7-B7B3-D501-C2F8-26FE34682516}"/>
          </ac:spMkLst>
        </pc:spChg>
        <pc:spChg chg="mod">
          <ac:chgData name="Rudy POTDEVIN" userId="fb96473f-17a9-49ff-8012-efe591cc3839" providerId="ADAL" clId="{B42D0852-F0D0-4BA1-BFC9-E1ED286A0D19}" dt="2024-06-14T14:15:52.304" v="593" actId="20577"/>
          <ac:spMkLst>
            <pc:docMk/>
            <pc:sldMk cId="1340062410" sldId="277"/>
            <ac:spMk id="3" creationId="{BA44A580-EC85-43D2-428C-21C329B25909}"/>
          </ac:spMkLst>
        </pc:spChg>
        <pc:spChg chg="del">
          <ac:chgData name="Rudy POTDEVIN" userId="fb96473f-17a9-49ff-8012-efe591cc3839" providerId="ADAL" clId="{B42D0852-F0D0-4BA1-BFC9-E1ED286A0D19}" dt="2024-06-14T14:16:11.601" v="594" actId="478"/>
          <ac:spMkLst>
            <pc:docMk/>
            <pc:sldMk cId="1340062410" sldId="277"/>
            <ac:spMk id="4" creationId="{5D8CCD5F-86D3-47A8-2625-959DBE49C00B}"/>
          </ac:spMkLst>
        </pc:spChg>
        <pc:spChg chg="add mod">
          <ac:chgData name="Rudy POTDEVIN" userId="fb96473f-17a9-49ff-8012-efe591cc3839" providerId="ADAL" clId="{B42D0852-F0D0-4BA1-BFC9-E1ED286A0D19}" dt="2024-06-24T14:54:47.180" v="2165"/>
          <ac:spMkLst>
            <pc:docMk/>
            <pc:sldMk cId="1340062410" sldId="277"/>
            <ac:spMk id="4" creationId="{6FC8963F-F444-E539-5A79-828C25EFAB13}"/>
          </ac:spMkLst>
        </pc:spChg>
      </pc:sldChg>
      <pc:sldChg chg="addSp modSp add mod">
        <pc:chgData name="Rudy POTDEVIN" userId="fb96473f-17a9-49ff-8012-efe591cc3839" providerId="ADAL" clId="{B42D0852-F0D0-4BA1-BFC9-E1ED286A0D19}" dt="2024-06-24T14:56:37.608" v="2182" actId="1035"/>
        <pc:sldMkLst>
          <pc:docMk/>
          <pc:sldMk cId="1031543108" sldId="278"/>
        </pc:sldMkLst>
        <pc:spChg chg="mod">
          <ac:chgData name="Rudy POTDEVIN" userId="fb96473f-17a9-49ff-8012-efe591cc3839" providerId="ADAL" clId="{B42D0852-F0D0-4BA1-BFC9-E1ED286A0D19}" dt="2024-06-24T14:49:41.747" v="2144" actId="20577"/>
          <ac:spMkLst>
            <pc:docMk/>
            <pc:sldMk cId="1031543108" sldId="278"/>
            <ac:spMk id="3" creationId="{BA44A580-EC85-43D2-428C-21C329B25909}"/>
          </ac:spMkLst>
        </pc:spChg>
        <pc:spChg chg="add mod">
          <ac:chgData name="Rudy POTDEVIN" userId="fb96473f-17a9-49ff-8012-efe591cc3839" providerId="ADAL" clId="{B42D0852-F0D0-4BA1-BFC9-E1ED286A0D19}" dt="2024-06-24T14:56:37.608" v="2182" actId="1035"/>
          <ac:spMkLst>
            <pc:docMk/>
            <pc:sldMk cId="1031543108" sldId="278"/>
            <ac:spMk id="4" creationId="{CF6F15AF-FC51-1060-0890-118A9428292A}"/>
          </ac:spMkLst>
        </pc:spChg>
      </pc:sldChg>
      <pc:sldChg chg="addSp modSp add mod">
        <pc:chgData name="Rudy POTDEVIN" userId="fb96473f-17a9-49ff-8012-efe591cc3839" providerId="ADAL" clId="{B42D0852-F0D0-4BA1-BFC9-E1ED286A0D19}" dt="2024-06-24T15:00:10.029" v="2186"/>
        <pc:sldMkLst>
          <pc:docMk/>
          <pc:sldMk cId="1702172222" sldId="279"/>
        </pc:sldMkLst>
        <pc:spChg chg="add mod">
          <ac:chgData name="Rudy POTDEVIN" userId="fb96473f-17a9-49ff-8012-efe591cc3839" providerId="ADAL" clId="{B42D0852-F0D0-4BA1-BFC9-E1ED286A0D19}" dt="2024-06-24T14:41:35.427" v="2057" actId="207"/>
          <ac:spMkLst>
            <pc:docMk/>
            <pc:sldMk cId="1702172222" sldId="279"/>
            <ac:spMk id="2" creationId="{FB2F6CB7-0288-9602-A2B3-07D1BF807C96}"/>
          </ac:spMkLst>
        </pc:spChg>
        <pc:spChg chg="mod">
          <ac:chgData name="Rudy POTDEVIN" userId="fb96473f-17a9-49ff-8012-efe591cc3839" providerId="ADAL" clId="{B42D0852-F0D0-4BA1-BFC9-E1ED286A0D19}" dt="2024-06-14T14:26:30.719" v="610" actId="20577"/>
          <ac:spMkLst>
            <pc:docMk/>
            <pc:sldMk cId="1702172222" sldId="279"/>
            <ac:spMk id="3" creationId="{BA44A580-EC85-43D2-428C-21C329B25909}"/>
          </ac:spMkLst>
        </pc:spChg>
        <pc:spChg chg="add mod">
          <ac:chgData name="Rudy POTDEVIN" userId="fb96473f-17a9-49ff-8012-efe591cc3839" providerId="ADAL" clId="{B42D0852-F0D0-4BA1-BFC9-E1ED286A0D19}" dt="2024-06-24T15:00:10.029" v="2186"/>
          <ac:spMkLst>
            <pc:docMk/>
            <pc:sldMk cId="1702172222" sldId="279"/>
            <ac:spMk id="4" creationId="{1C73C91C-0C60-C844-F38D-0C5349EB67C9}"/>
          </ac:spMkLst>
        </pc:spChg>
      </pc:sldChg>
      <pc:sldChg chg="addSp delSp modSp add mod ord setBg">
        <pc:chgData name="Rudy POTDEVIN" userId="fb96473f-17a9-49ff-8012-efe591cc3839" providerId="ADAL" clId="{B42D0852-F0D0-4BA1-BFC9-E1ED286A0D19}" dt="2024-06-24T14:46:13.106" v="2119" actId="20577"/>
        <pc:sldMkLst>
          <pc:docMk/>
          <pc:sldMk cId="3185993743" sldId="280"/>
        </pc:sldMkLst>
        <pc:spChg chg="add mod">
          <ac:chgData name="Rudy POTDEVIN" userId="fb96473f-17a9-49ff-8012-efe591cc3839" providerId="ADAL" clId="{B42D0852-F0D0-4BA1-BFC9-E1ED286A0D19}" dt="2024-06-24T14:45:36.334" v="2096" actId="14100"/>
          <ac:spMkLst>
            <pc:docMk/>
            <pc:sldMk cId="3185993743" sldId="280"/>
            <ac:spMk id="2" creationId="{41EE05B4-67E4-B4BA-8890-E58A88AE4E03}"/>
          </ac:spMkLst>
        </pc:spChg>
        <pc:spChg chg="add del">
          <ac:chgData name="Rudy POTDEVIN" userId="fb96473f-17a9-49ff-8012-efe591cc3839" providerId="ADAL" clId="{B42D0852-F0D0-4BA1-BFC9-E1ED286A0D19}" dt="2024-06-19T13:25:10.669" v="614" actId="478"/>
          <ac:spMkLst>
            <pc:docMk/>
            <pc:sldMk cId="3185993743" sldId="280"/>
            <ac:spMk id="2" creationId="{CADFF004-A49E-A80C-0699-4420627A6EA4}"/>
          </ac:spMkLst>
        </pc:spChg>
        <pc:spChg chg="mod">
          <ac:chgData name="Rudy POTDEVIN" userId="fb96473f-17a9-49ff-8012-efe591cc3839" providerId="ADAL" clId="{B42D0852-F0D0-4BA1-BFC9-E1ED286A0D19}" dt="2024-06-24T14:46:13.106" v="2119" actId="20577"/>
          <ac:spMkLst>
            <pc:docMk/>
            <pc:sldMk cId="3185993743" sldId="280"/>
            <ac:spMk id="3" creationId="{BA44A580-EC85-43D2-428C-21C329B25909}"/>
          </ac:spMkLst>
        </pc:spChg>
        <pc:spChg chg="del">
          <ac:chgData name="Rudy POTDEVIN" userId="fb96473f-17a9-49ff-8012-efe591cc3839" providerId="ADAL" clId="{B42D0852-F0D0-4BA1-BFC9-E1ED286A0D19}" dt="2024-06-19T13:25:05.657" v="612" actId="478"/>
          <ac:spMkLst>
            <pc:docMk/>
            <pc:sldMk cId="3185993743" sldId="280"/>
            <ac:spMk id="4" creationId="{5D8CCD5F-86D3-47A8-2625-959DBE49C00B}"/>
          </ac:spMkLst>
        </pc:spChg>
        <pc:spChg chg="add mod">
          <ac:chgData name="Rudy POTDEVIN" userId="fb96473f-17a9-49ff-8012-efe591cc3839" providerId="ADAL" clId="{B42D0852-F0D0-4BA1-BFC9-E1ED286A0D19}" dt="2024-06-19T16:16:49.710" v="1772" actId="20577"/>
          <ac:spMkLst>
            <pc:docMk/>
            <pc:sldMk cId="3185993743" sldId="280"/>
            <ac:spMk id="8" creationId="{D9CD63E3-681E-7DB1-0D6A-F0E029389CC1}"/>
          </ac:spMkLst>
        </pc:spChg>
        <pc:spChg chg="add del">
          <ac:chgData name="Rudy POTDEVIN" userId="fb96473f-17a9-49ff-8012-efe591cc3839" providerId="ADAL" clId="{B42D0852-F0D0-4BA1-BFC9-E1ED286A0D19}" dt="2024-06-19T13:27:34.024" v="629" actId="26606"/>
          <ac:spMkLst>
            <pc:docMk/>
            <pc:sldMk cId="3185993743" sldId="280"/>
            <ac:spMk id="11" creationId="{D4771268-CB57-404A-9271-370EB28F6090}"/>
          </ac:spMkLst>
        </pc:spChg>
        <pc:spChg chg="add del">
          <ac:chgData name="Rudy POTDEVIN" userId="fb96473f-17a9-49ff-8012-efe591cc3839" providerId="ADAL" clId="{B42D0852-F0D0-4BA1-BFC9-E1ED286A0D19}" dt="2024-06-19T13:27:32.481" v="627" actId="26606"/>
          <ac:spMkLst>
            <pc:docMk/>
            <pc:sldMk cId="3185993743" sldId="280"/>
            <ac:spMk id="16" creationId="{D12DDE76-C203-4047-9998-63900085B5E8}"/>
          </ac:spMkLst>
        </pc:spChg>
        <pc:picChg chg="add mod">
          <ac:chgData name="Rudy POTDEVIN" userId="fb96473f-17a9-49ff-8012-efe591cc3839" providerId="ADAL" clId="{B42D0852-F0D0-4BA1-BFC9-E1ED286A0D19}" dt="2024-06-19T13:45:18.529" v="960" actId="108"/>
          <ac:picMkLst>
            <pc:docMk/>
            <pc:sldMk cId="3185993743" sldId="280"/>
            <ac:picMk id="6" creationId="{919F336D-D313-1BF4-170E-5ED360283B73}"/>
          </ac:picMkLst>
        </pc:picChg>
      </pc:sldChg>
      <pc:sldChg chg="addSp delSp modSp add mod">
        <pc:chgData name="Rudy POTDEVIN" userId="fb96473f-17a9-49ff-8012-efe591cc3839" providerId="ADAL" clId="{B42D0852-F0D0-4BA1-BFC9-E1ED286A0D19}" dt="2024-06-24T14:54:32.031" v="2164"/>
        <pc:sldMkLst>
          <pc:docMk/>
          <pc:sldMk cId="3063410028" sldId="281"/>
        </pc:sldMkLst>
        <pc:spChg chg="add mod">
          <ac:chgData name="Rudy POTDEVIN" userId="fb96473f-17a9-49ff-8012-efe591cc3839" providerId="ADAL" clId="{B42D0852-F0D0-4BA1-BFC9-E1ED286A0D19}" dt="2024-06-24T14:48:05.898" v="2134"/>
          <ac:spMkLst>
            <pc:docMk/>
            <pc:sldMk cId="3063410028" sldId="281"/>
            <ac:spMk id="2" creationId="{64B3E1B6-25D6-A03F-C37F-060526C49197}"/>
          </ac:spMkLst>
        </pc:spChg>
        <pc:spChg chg="mod">
          <ac:chgData name="Rudy POTDEVIN" userId="fb96473f-17a9-49ff-8012-efe591cc3839" providerId="ADAL" clId="{B42D0852-F0D0-4BA1-BFC9-E1ED286A0D19}" dt="2024-06-24T14:54:32.031" v="2164"/>
          <ac:spMkLst>
            <pc:docMk/>
            <pc:sldMk cId="3063410028" sldId="281"/>
            <ac:spMk id="3" creationId="{BA44A580-EC85-43D2-428C-21C329B25909}"/>
          </ac:spMkLst>
        </pc:spChg>
        <pc:spChg chg="mod">
          <ac:chgData name="Rudy POTDEVIN" userId="fb96473f-17a9-49ff-8012-efe591cc3839" providerId="ADAL" clId="{B42D0852-F0D0-4BA1-BFC9-E1ED286A0D19}" dt="2024-06-24T13:14:36.702" v="1953" actId="20577"/>
          <ac:spMkLst>
            <pc:docMk/>
            <pc:sldMk cId="3063410028" sldId="281"/>
            <ac:spMk id="8" creationId="{D9CD63E3-681E-7DB1-0D6A-F0E029389CC1}"/>
          </ac:spMkLst>
        </pc:spChg>
        <pc:picChg chg="add mod">
          <ac:chgData name="Rudy POTDEVIN" userId="fb96473f-17a9-49ff-8012-efe591cc3839" providerId="ADAL" clId="{B42D0852-F0D0-4BA1-BFC9-E1ED286A0D19}" dt="2024-06-19T13:44:54.895" v="959" actId="14100"/>
          <ac:picMkLst>
            <pc:docMk/>
            <pc:sldMk cId="3063410028" sldId="281"/>
            <ac:picMk id="4" creationId="{3FBEC793-B509-7DD1-2888-406C4BB7B352}"/>
          </ac:picMkLst>
        </pc:picChg>
        <pc:picChg chg="del">
          <ac:chgData name="Rudy POTDEVIN" userId="fb96473f-17a9-49ff-8012-efe591cc3839" providerId="ADAL" clId="{B42D0852-F0D0-4BA1-BFC9-E1ED286A0D19}" dt="2024-06-19T13:42:01.162" v="947" actId="478"/>
          <ac:picMkLst>
            <pc:docMk/>
            <pc:sldMk cId="3063410028" sldId="281"/>
            <ac:picMk id="6" creationId="{919F336D-D313-1BF4-170E-5ED360283B73}"/>
          </ac:picMkLst>
        </pc:picChg>
      </pc:sldChg>
      <pc:sldChg chg="addSp modSp add mod">
        <pc:chgData name="Rudy POTDEVIN" userId="fb96473f-17a9-49ff-8012-efe591cc3839" providerId="ADAL" clId="{B42D0852-F0D0-4BA1-BFC9-E1ED286A0D19}" dt="2024-06-24T14:52:12.734" v="2151"/>
        <pc:sldMkLst>
          <pc:docMk/>
          <pc:sldMk cId="1711633928" sldId="282"/>
        </pc:sldMkLst>
        <pc:spChg chg="add mod">
          <ac:chgData name="Rudy POTDEVIN" userId="fb96473f-17a9-49ff-8012-efe591cc3839" providerId="ADAL" clId="{B42D0852-F0D0-4BA1-BFC9-E1ED286A0D19}" dt="2024-06-24T14:48:13.402" v="2135"/>
          <ac:spMkLst>
            <pc:docMk/>
            <pc:sldMk cId="1711633928" sldId="282"/>
            <ac:spMk id="2" creationId="{CA70591D-7CD8-026A-29F1-D0DB4432D866}"/>
          </ac:spMkLst>
        </pc:spChg>
        <pc:spChg chg="mod">
          <ac:chgData name="Rudy POTDEVIN" userId="fb96473f-17a9-49ff-8012-efe591cc3839" providerId="ADAL" clId="{B42D0852-F0D0-4BA1-BFC9-E1ED286A0D19}" dt="2024-06-24T14:52:12.734" v="2151"/>
          <ac:spMkLst>
            <pc:docMk/>
            <pc:sldMk cId="1711633928" sldId="282"/>
            <ac:spMk id="3" creationId="{BA44A580-EC85-43D2-428C-21C329B25909}"/>
          </ac:spMkLst>
        </pc:spChg>
        <pc:spChg chg="mod">
          <ac:chgData name="Rudy POTDEVIN" userId="fb96473f-17a9-49ff-8012-efe591cc3839" providerId="ADAL" clId="{B42D0852-F0D0-4BA1-BFC9-E1ED286A0D19}" dt="2024-06-19T16:10:37.284" v="1759" actId="20577"/>
          <ac:spMkLst>
            <pc:docMk/>
            <pc:sldMk cId="1711633928" sldId="282"/>
            <ac:spMk id="8" creationId="{D9CD63E3-681E-7DB1-0D6A-F0E029389CC1}"/>
          </ac:spMkLst>
        </pc:spChg>
        <pc:picChg chg="mod">
          <ac:chgData name="Rudy POTDEVIN" userId="fb96473f-17a9-49ff-8012-efe591cc3839" providerId="ADAL" clId="{B42D0852-F0D0-4BA1-BFC9-E1ED286A0D19}" dt="2024-06-19T13:56:03.019" v="1169" actId="14826"/>
          <ac:picMkLst>
            <pc:docMk/>
            <pc:sldMk cId="1711633928" sldId="282"/>
            <ac:picMk id="6" creationId="{919F336D-D313-1BF4-170E-5ED360283B73}"/>
          </ac:picMkLst>
        </pc:picChg>
      </pc:sldChg>
      <pc:sldChg chg="addSp delSp modSp add mod">
        <pc:chgData name="Rudy POTDEVIN" userId="fb96473f-17a9-49ff-8012-efe591cc3839" providerId="ADAL" clId="{B42D0852-F0D0-4BA1-BFC9-E1ED286A0D19}" dt="2024-06-24T14:55:05.024" v="2168"/>
        <pc:sldMkLst>
          <pc:docMk/>
          <pc:sldMk cId="3108735224" sldId="283"/>
        </pc:sldMkLst>
        <pc:spChg chg="mod">
          <ac:chgData name="Rudy POTDEVIN" userId="fb96473f-17a9-49ff-8012-efe591cc3839" providerId="ADAL" clId="{B42D0852-F0D0-4BA1-BFC9-E1ED286A0D19}" dt="2024-06-24T14:37:40.148" v="2020" actId="207"/>
          <ac:spMkLst>
            <pc:docMk/>
            <pc:sldMk cId="3108735224" sldId="283"/>
            <ac:spMk id="2" creationId="{071E6331-EA6A-2F92-7F6E-169AB7FA4D93}"/>
          </ac:spMkLst>
        </pc:spChg>
        <pc:spChg chg="mod">
          <ac:chgData name="Rudy POTDEVIN" userId="fb96473f-17a9-49ff-8012-efe591cc3839" providerId="ADAL" clId="{B42D0852-F0D0-4BA1-BFC9-E1ED286A0D19}" dt="2024-06-24T14:51:34.937" v="2148" actId="20577"/>
          <ac:spMkLst>
            <pc:docMk/>
            <pc:sldMk cId="3108735224" sldId="283"/>
            <ac:spMk id="3" creationId="{BA44A580-EC85-43D2-428C-21C329B25909}"/>
          </ac:spMkLst>
        </pc:spChg>
        <pc:spChg chg="del">
          <ac:chgData name="Rudy POTDEVIN" userId="fb96473f-17a9-49ff-8012-efe591cc3839" providerId="ADAL" clId="{B42D0852-F0D0-4BA1-BFC9-E1ED286A0D19}" dt="2024-06-19T15:36:07.345" v="1172" actId="478"/>
          <ac:spMkLst>
            <pc:docMk/>
            <pc:sldMk cId="3108735224" sldId="283"/>
            <ac:spMk id="4" creationId="{5D8CCD5F-86D3-47A8-2625-959DBE49C00B}"/>
          </ac:spMkLst>
        </pc:spChg>
        <pc:spChg chg="add mod">
          <ac:chgData name="Rudy POTDEVIN" userId="fb96473f-17a9-49ff-8012-efe591cc3839" providerId="ADAL" clId="{B42D0852-F0D0-4BA1-BFC9-E1ED286A0D19}" dt="2024-06-24T14:55:05.024" v="2168"/>
          <ac:spMkLst>
            <pc:docMk/>
            <pc:sldMk cId="3108735224" sldId="283"/>
            <ac:spMk id="4" creationId="{72CAF9F0-53F7-17A7-0252-4230D8729660}"/>
          </ac:spMkLst>
        </pc:spChg>
        <pc:picChg chg="add del">
          <ac:chgData name="Rudy POTDEVIN" userId="fb96473f-17a9-49ff-8012-efe591cc3839" providerId="ADAL" clId="{B42D0852-F0D0-4BA1-BFC9-E1ED286A0D19}" dt="2024-06-19T15:48:05.112" v="1238" actId="22"/>
          <ac:picMkLst>
            <pc:docMk/>
            <pc:sldMk cId="3108735224" sldId="283"/>
            <ac:picMk id="6" creationId="{1F9F5284-F5D7-EF57-B1C8-4AD9D579F96F}"/>
          </ac:picMkLst>
        </pc:picChg>
      </pc:sldChg>
      <pc:sldChg chg="addSp delSp modSp add mod">
        <pc:chgData name="Rudy POTDEVIN" userId="fb96473f-17a9-49ff-8012-efe591cc3839" providerId="ADAL" clId="{B42D0852-F0D0-4BA1-BFC9-E1ED286A0D19}" dt="2024-06-24T14:51:44.515" v="2150" actId="20577"/>
        <pc:sldMkLst>
          <pc:docMk/>
          <pc:sldMk cId="4199672864" sldId="284"/>
        </pc:sldMkLst>
        <pc:spChg chg="add mod">
          <ac:chgData name="Rudy POTDEVIN" userId="fb96473f-17a9-49ff-8012-efe591cc3839" providerId="ADAL" clId="{B42D0852-F0D0-4BA1-BFC9-E1ED286A0D19}" dt="2024-06-24T14:48:17.953" v="2136"/>
          <ac:spMkLst>
            <pc:docMk/>
            <pc:sldMk cId="4199672864" sldId="284"/>
            <ac:spMk id="2" creationId="{74F68439-84FA-D3D4-8EBC-BB0D3906C9DC}"/>
          </ac:spMkLst>
        </pc:spChg>
        <pc:spChg chg="mod">
          <ac:chgData name="Rudy POTDEVIN" userId="fb96473f-17a9-49ff-8012-efe591cc3839" providerId="ADAL" clId="{B42D0852-F0D0-4BA1-BFC9-E1ED286A0D19}" dt="2024-06-24T14:51:44.515" v="2150" actId="20577"/>
          <ac:spMkLst>
            <pc:docMk/>
            <pc:sldMk cId="4199672864" sldId="284"/>
            <ac:spMk id="3" creationId="{BA44A580-EC85-43D2-428C-21C329B25909}"/>
          </ac:spMkLst>
        </pc:spChg>
        <pc:spChg chg="mod">
          <ac:chgData name="Rudy POTDEVIN" userId="fb96473f-17a9-49ff-8012-efe591cc3839" providerId="ADAL" clId="{B42D0852-F0D0-4BA1-BFC9-E1ED286A0D19}" dt="2024-06-19T15:55:21.735" v="1455" actId="20577"/>
          <ac:spMkLst>
            <pc:docMk/>
            <pc:sldMk cId="4199672864" sldId="284"/>
            <ac:spMk id="8" creationId="{D9CD63E3-681E-7DB1-0D6A-F0E029389CC1}"/>
          </ac:spMkLst>
        </pc:spChg>
        <pc:picChg chg="add del mod">
          <ac:chgData name="Rudy POTDEVIN" userId="fb96473f-17a9-49ff-8012-efe591cc3839" providerId="ADAL" clId="{B42D0852-F0D0-4BA1-BFC9-E1ED286A0D19}" dt="2024-06-19T15:52:35.475" v="1409" actId="478"/>
          <ac:picMkLst>
            <pc:docMk/>
            <pc:sldMk cId="4199672864" sldId="284"/>
            <ac:picMk id="4" creationId="{1F72019C-A890-82A5-B030-B932192B85CF}"/>
          </ac:picMkLst>
        </pc:picChg>
        <pc:picChg chg="del">
          <ac:chgData name="Rudy POTDEVIN" userId="fb96473f-17a9-49ff-8012-efe591cc3839" providerId="ADAL" clId="{B42D0852-F0D0-4BA1-BFC9-E1ED286A0D19}" dt="2024-06-19T15:48:28.431" v="1240" actId="478"/>
          <ac:picMkLst>
            <pc:docMk/>
            <pc:sldMk cId="4199672864" sldId="284"/>
            <ac:picMk id="6" creationId="{919F336D-D313-1BF4-170E-5ED360283B73}"/>
          </ac:picMkLst>
        </pc:picChg>
        <pc:picChg chg="add mod">
          <ac:chgData name="Rudy POTDEVIN" userId="fb96473f-17a9-49ff-8012-efe591cc3839" providerId="ADAL" clId="{B42D0852-F0D0-4BA1-BFC9-E1ED286A0D19}" dt="2024-06-19T15:54:14.419" v="1448" actId="12788"/>
          <ac:picMkLst>
            <pc:docMk/>
            <pc:sldMk cId="4199672864" sldId="284"/>
            <ac:picMk id="7" creationId="{F446EA6C-91A8-B7C8-B988-027603AE2010}"/>
          </ac:picMkLst>
        </pc:picChg>
      </pc:sldChg>
      <pc:sldChg chg="addSp delSp modSp add mod">
        <pc:chgData name="Rudy POTDEVIN" userId="fb96473f-17a9-49ff-8012-efe591cc3839" providerId="ADAL" clId="{B42D0852-F0D0-4BA1-BFC9-E1ED286A0D19}" dt="2024-06-24T14:55:13.831" v="2169"/>
        <pc:sldMkLst>
          <pc:docMk/>
          <pc:sldMk cId="2130297863" sldId="285"/>
        </pc:sldMkLst>
        <pc:spChg chg="del">
          <ac:chgData name="Rudy POTDEVIN" userId="fb96473f-17a9-49ff-8012-efe591cc3839" providerId="ADAL" clId="{B42D0852-F0D0-4BA1-BFC9-E1ED286A0D19}" dt="2024-06-19T15:58:45.873" v="1490" actId="478"/>
          <ac:spMkLst>
            <pc:docMk/>
            <pc:sldMk cId="2130297863" sldId="285"/>
            <ac:spMk id="2" creationId="{071E6331-EA6A-2F92-7F6E-169AB7FA4D93}"/>
          </ac:spMkLst>
        </pc:spChg>
        <pc:spChg chg="add mod">
          <ac:chgData name="Rudy POTDEVIN" userId="fb96473f-17a9-49ff-8012-efe591cc3839" providerId="ADAL" clId="{B42D0852-F0D0-4BA1-BFC9-E1ED286A0D19}" dt="2024-06-24T14:55:13.831" v="2169"/>
          <ac:spMkLst>
            <pc:docMk/>
            <pc:sldMk cId="2130297863" sldId="285"/>
            <ac:spMk id="2" creationId="{366002E5-DF83-8B5B-565C-CB33064D2EEF}"/>
          </ac:spMkLst>
        </pc:spChg>
        <pc:spChg chg="del">
          <ac:chgData name="Rudy POTDEVIN" userId="fb96473f-17a9-49ff-8012-efe591cc3839" providerId="ADAL" clId="{B42D0852-F0D0-4BA1-BFC9-E1ED286A0D19}" dt="2024-06-19T15:59:59.059" v="1495" actId="478"/>
          <ac:spMkLst>
            <pc:docMk/>
            <pc:sldMk cId="2130297863" sldId="285"/>
            <ac:spMk id="3" creationId="{BA44A580-EC85-43D2-428C-21C329B25909}"/>
          </ac:spMkLst>
        </pc:spChg>
        <pc:picChg chg="add mod ord">
          <ac:chgData name="Rudy POTDEVIN" userId="fb96473f-17a9-49ff-8012-efe591cc3839" providerId="ADAL" clId="{B42D0852-F0D0-4BA1-BFC9-E1ED286A0D19}" dt="2024-06-19T16:00:09.282" v="1507" actId="1035"/>
          <ac:picMkLst>
            <pc:docMk/>
            <pc:sldMk cId="2130297863" sldId="285"/>
            <ac:picMk id="5" creationId="{2BFF4703-B0D2-5F2B-28EC-2EBE3BAAE5C2}"/>
          </ac:picMkLst>
        </pc:picChg>
      </pc:sldChg>
      <pc:sldChg chg="addSp modSp mod">
        <pc:chgData name="Rudy POTDEVIN" userId="fb96473f-17a9-49ff-8012-efe591cc3839" providerId="ADAL" clId="{B42D0852-F0D0-4BA1-BFC9-E1ED286A0D19}" dt="2024-06-24T14:56:46.304" v="2183"/>
        <pc:sldMkLst>
          <pc:docMk/>
          <pc:sldMk cId="845277330" sldId="286"/>
        </pc:sldMkLst>
        <pc:spChg chg="add mod">
          <ac:chgData name="Rudy POTDEVIN" userId="fb96473f-17a9-49ff-8012-efe591cc3839" providerId="ADAL" clId="{B42D0852-F0D0-4BA1-BFC9-E1ED286A0D19}" dt="2024-06-24T14:56:46.304" v="2183"/>
          <ac:spMkLst>
            <pc:docMk/>
            <pc:sldMk cId="845277330" sldId="286"/>
            <ac:spMk id="2" creationId="{96BE3141-5EA8-E154-139B-C620A8BAE1A4}"/>
          </ac:spMkLst>
        </pc:spChg>
        <pc:spChg chg="mod">
          <ac:chgData name="Rudy POTDEVIN" userId="fb96473f-17a9-49ff-8012-efe591cc3839" providerId="ADAL" clId="{B42D0852-F0D0-4BA1-BFC9-E1ED286A0D19}" dt="2024-06-24T14:49:29.579" v="2143" actId="20577"/>
          <ac:spMkLst>
            <pc:docMk/>
            <pc:sldMk cId="845277330" sldId="286"/>
            <ac:spMk id="3" creationId="{BA44A580-EC85-43D2-428C-21C329B25909}"/>
          </ac:spMkLst>
        </pc:spChg>
      </pc:sldChg>
      <pc:sldChg chg="addSp modSp mod">
        <pc:chgData name="Rudy POTDEVIN" userId="fb96473f-17a9-49ff-8012-efe591cc3839" providerId="ADAL" clId="{B42D0852-F0D0-4BA1-BFC9-E1ED286A0D19}" dt="2024-06-24T14:56:50.116" v="2184"/>
        <pc:sldMkLst>
          <pc:docMk/>
          <pc:sldMk cId="3827646323" sldId="287"/>
        </pc:sldMkLst>
        <pc:spChg chg="mod">
          <ac:chgData name="Rudy POTDEVIN" userId="fb96473f-17a9-49ff-8012-efe591cc3839" providerId="ADAL" clId="{B42D0852-F0D0-4BA1-BFC9-E1ED286A0D19}" dt="2024-06-24T14:49:13.417" v="2141" actId="20577"/>
          <ac:spMkLst>
            <pc:docMk/>
            <pc:sldMk cId="3827646323" sldId="287"/>
            <ac:spMk id="3" creationId="{BA44A580-EC85-43D2-428C-21C329B25909}"/>
          </ac:spMkLst>
        </pc:spChg>
        <pc:spChg chg="add mod">
          <ac:chgData name="Rudy POTDEVIN" userId="fb96473f-17a9-49ff-8012-efe591cc3839" providerId="ADAL" clId="{B42D0852-F0D0-4BA1-BFC9-E1ED286A0D19}" dt="2024-06-24T14:56:50.116" v="2184"/>
          <ac:spMkLst>
            <pc:docMk/>
            <pc:sldMk cId="3827646323" sldId="287"/>
            <ac:spMk id="4" creationId="{8A293341-C953-FD18-19EE-069D673877B3}"/>
          </ac:spMkLst>
        </pc:spChg>
      </pc:sldChg>
      <pc:sldChg chg="addSp modSp mod">
        <pc:chgData name="Rudy POTDEVIN" userId="fb96473f-17a9-49ff-8012-efe591cc3839" providerId="ADAL" clId="{B42D0852-F0D0-4BA1-BFC9-E1ED286A0D19}" dt="2024-06-24T14:58:17.096" v="2185"/>
        <pc:sldMkLst>
          <pc:docMk/>
          <pc:sldMk cId="3246047082" sldId="288"/>
        </pc:sldMkLst>
        <pc:spChg chg="add mod">
          <ac:chgData name="Rudy POTDEVIN" userId="fb96473f-17a9-49ff-8012-efe591cc3839" providerId="ADAL" clId="{B42D0852-F0D0-4BA1-BFC9-E1ED286A0D19}" dt="2024-06-24T14:58:17.096" v="2185"/>
          <ac:spMkLst>
            <pc:docMk/>
            <pc:sldMk cId="3246047082" sldId="288"/>
            <ac:spMk id="2" creationId="{F18B9C2C-3830-CF6C-2539-9E0EDBEBD742}"/>
          </ac:spMkLst>
        </pc:spChg>
        <pc:spChg chg="mod">
          <ac:chgData name="Rudy POTDEVIN" userId="fb96473f-17a9-49ff-8012-efe591cc3839" providerId="ADAL" clId="{B42D0852-F0D0-4BA1-BFC9-E1ED286A0D19}" dt="2024-06-24T14:49:21.187" v="2142" actId="20577"/>
          <ac:spMkLst>
            <pc:docMk/>
            <pc:sldMk cId="3246047082" sldId="288"/>
            <ac:spMk id="3" creationId="{BA44A580-EC85-43D2-428C-21C329B25909}"/>
          </ac:spMkLst>
        </pc:spChg>
        <pc:spChg chg="mod">
          <ac:chgData name="Rudy POTDEVIN" userId="fb96473f-17a9-49ff-8012-efe591cc3839" providerId="ADAL" clId="{B42D0852-F0D0-4BA1-BFC9-E1ED286A0D19}" dt="2024-06-24T14:40:10.571" v="2038" actId="207"/>
          <ac:spMkLst>
            <pc:docMk/>
            <pc:sldMk cId="3246047082" sldId="288"/>
            <ac:spMk id="4" creationId="{65E8374A-C8BB-6423-98C7-DA7080FDBB37}"/>
          </ac:spMkLst>
        </pc:spChg>
      </pc:sldChg>
      <pc:sldChg chg="addSp modSp mod">
        <pc:chgData name="Rudy POTDEVIN" userId="fb96473f-17a9-49ff-8012-efe591cc3839" providerId="ADAL" clId="{B42D0852-F0D0-4BA1-BFC9-E1ED286A0D19}" dt="2024-06-24T14:50:42.198" v="2147" actId="20577"/>
        <pc:sldMkLst>
          <pc:docMk/>
          <pc:sldMk cId="2664668834" sldId="289"/>
        </pc:sldMkLst>
        <pc:spChg chg="add mod">
          <ac:chgData name="Rudy POTDEVIN" userId="fb96473f-17a9-49ff-8012-efe591cc3839" providerId="ADAL" clId="{B42D0852-F0D0-4BA1-BFC9-E1ED286A0D19}" dt="2024-06-24T14:48:23.880" v="2137"/>
          <ac:spMkLst>
            <pc:docMk/>
            <pc:sldMk cId="2664668834" sldId="289"/>
            <ac:spMk id="2" creationId="{BAB0A95E-F0CA-8B8E-4CD4-5A9E7A88A983}"/>
          </ac:spMkLst>
        </pc:spChg>
        <pc:spChg chg="mod">
          <ac:chgData name="Rudy POTDEVIN" userId="fb96473f-17a9-49ff-8012-efe591cc3839" providerId="ADAL" clId="{B42D0852-F0D0-4BA1-BFC9-E1ED286A0D19}" dt="2024-06-24T14:50:42.198" v="2147" actId="20577"/>
          <ac:spMkLst>
            <pc:docMk/>
            <pc:sldMk cId="2664668834" sldId="289"/>
            <ac:spMk id="3" creationId="{BA44A580-EC85-43D2-428C-21C329B25909}"/>
          </ac:spMkLst>
        </pc:spChg>
        <pc:spChg chg="mod">
          <ac:chgData name="Rudy POTDEVIN" userId="fb96473f-17a9-49ff-8012-efe591cc3839" providerId="ADAL" clId="{B42D0852-F0D0-4BA1-BFC9-E1ED286A0D19}" dt="2024-06-24T09:43:45.195" v="1774" actId="20577"/>
          <ac:spMkLst>
            <pc:docMk/>
            <pc:sldMk cId="2664668834" sldId="289"/>
            <ac:spMk id="8" creationId="{D9CD63E3-681E-7DB1-0D6A-F0E029389CC1}"/>
          </ac:spMkLst>
        </pc:spChg>
      </pc:sldChg>
      <pc:sldChg chg="addSp modSp mod">
        <pc:chgData name="Rudy POTDEVIN" userId="fb96473f-17a9-49ff-8012-efe591cc3839" providerId="ADAL" clId="{B42D0852-F0D0-4BA1-BFC9-E1ED286A0D19}" dt="2024-06-24T14:49:49.797" v="2145"/>
        <pc:sldMkLst>
          <pc:docMk/>
          <pc:sldMk cId="4265568403" sldId="290"/>
        </pc:sldMkLst>
        <pc:spChg chg="add mod">
          <ac:chgData name="Rudy POTDEVIN" userId="fb96473f-17a9-49ff-8012-efe591cc3839" providerId="ADAL" clId="{B42D0852-F0D0-4BA1-BFC9-E1ED286A0D19}" dt="2024-06-24T14:48:30.153" v="2138"/>
          <ac:spMkLst>
            <pc:docMk/>
            <pc:sldMk cId="4265568403" sldId="290"/>
            <ac:spMk id="2" creationId="{CC75568C-C6AD-F0DA-9C40-5DE5DE9C3B01}"/>
          </ac:spMkLst>
        </pc:spChg>
        <pc:spChg chg="mod">
          <ac:chgData name="Rudy POTDEVIN" userId="fb96473f-17a9-49ff-8012-efe591cc3839" providerId="ADAL" clId="{B42D0852-F0D0-4BA1-BFC9-E1ED286A0D19}" dt="2024-06-24T14:49:49.797" v="2145"/>
          <ac:spMkLst>
            <pc:docMk/>
            <pc:sldMk cId="4265568403" sldId="290"/>
            <ac:spMk id="3" creationId="{BA44A580-EC85-43D2-428C-21C329B25909}"/>
          </ac:spMkLst>
        </pc:spChg>
      </pc:sldChg>
      <pc:sldChg chg="addSp modSp mod">
        <pc:chgData name="Rudy POTDEVIN" userId="fb96473f-17a9-49ff-8012-efe591cc3839" providerId="ADAL" clId="{B42D0852-F0D0-4BA1-BFC9-E1ED286A0D19}" dt="2024-06-24T14:48:59.826" v="2140"/>
        <pc:sldMkLst>
          <pc:docMk/>
          <pc:sldMk cId="2136868507" sldId="291"/>
        </pc:sldMkLst>
        <pc:spChg chg="add mod">
          <ac:chgData name="Rudy POTDEVIN" userId="fb96473f-17a9-49ff-8012-efe591cc3839" providerId="ADAL" clId="{B42D0852-F0D0-4BA1-BFC9-E1ED286A0D19}" dt="2024-06-24T14:48:38.308" v="2139"/>
          <ac:spMkLst>
            <pc:docMk/>
            <pc:sldMk cId="2136868507" sldId="291"/>
            <ac:spMk id="2" creationId="{7D7B51F1-3733-6172-848B-A8AA66645471}"/>
          </ac:spMkLst>
        </pc:spChg>
        <pc:spChg chg="mod">
          <ac:chgData name="Rudy POTDEVIN" userId="fb96473f-17a9-49ff-8012-efe591cc3839" providerId="ADAL" clId="{B42D0852-F0D0-4BA1-BFC9-E1ED286A0D19}" dt="2024-06-24T14:48:59.826" v="2140"/>
          <ac:spMkLst>
            <pc:docMk/>
            <pc:sldMk cId="2136868507" sldId="291"/>
            <ac:spMk id="3" creationId="{BA44A580-EC85-43D2-428C-21C329B25909}"/>
          </ac:spMkLst>
        </pc:spChg>
      </pc:sldChg>
      <pc:sldChg chg="addSp delSp modSp add mod">
        <pc:chgData name="Rudy POTDEVIN" userId="fb96473f-17a9-49ff-8012-efe591cc3839" providerId="ADAL" clId="{B42D0852-F0D0-4BA1-BFC9-E1ED286A0D19}" dt="2024-06-24T14:54:50.391" v="2166"/>
        <pc:sldMkLst>
          <pc:docMk/>
          <pc:sldMk cId="2799293186" sldId="292"/>
        </pc:sldMkLst>
        <pc:spChg chg="del">
          <ac:chgData name="Rudy POTDEVIN" userId="fb96473f-17a9-49ff-8012-efe591cc3839" providerId="ADAL" clId="{B42D0852-F0D0-4BA1-BFC9-E1ED286A0D19}" dt="2024-06-24T12:47:26.486" v="1861" actId="478"/>
          <ac:spMkLst>
            <pc:docMk/>
            <pc:sldMk cId="2799293186" sldId="292"/>
            <ac:spMk id="2" creationId="{DBC43FB7-B7B3-D501-C2F8-26FE34682516}"/>
          </ac:spMkLst>
        </pc:spChg>
        <pc:spChg chg="add mod">
          <ac:chgData name="Rudy POTDEVIN" userId="fb96473f-17a9-49ff-8012-efe591cc3839" providerId="ADAL" clId="{B42D0852-F0D0-4BA1-BFC9-E1ED286A0D19}" dt="2024-06-24T14:54:50.391" v="2166"/>
          <ac:spMkLst>
            <pc:docMk/>
            <pc:sldMk cId="2799293186" sldId="292"/>
            <ac:spMk id="6" creationId="{8993590E-B89C-706F-4960-3B921AB9F0D2}"/>
          </ac:spMkLst>
        </pc:spChg>
        <pc:picChg chg="add mod">
          <ac:chgData name="Rudy POTDEVIN" userId="fb96473f-17a9-49ff-8012-efe591cc3839" providerId="ADAL" clId="{B42D0852-F0D0-4BA1-BFC9-E1ED286A0D19}" dt="2024-06-24T12:47:37.248" v="1863" actId="1076"/>
          <ac:picMkLst>
            <pc:docMk/>
            <pc:sldMk cId="2799293186" sldId="292"/>
            <ac:picMk id="5" creationId="{73C8CE94-0AB0-B7CD-A6B5-91184E7B5C11}"/>
          </ac:picMkLst>
        </pc:picChg>
      </pc:sldChg>
      <pc:sldMasterChg chg="modSldLayout">
        <pc:chgData name="Rudy POTDEVIN" userId="fb96473f-17a9-49ff-8012-efe591cc3839" providerId="ADAL" clId="{B42D0852-F0D0-4BA1-BFC9-E1ED286A0D19}" dt="2024-06-19T13:44:09.518" v="955" actId="1076"/>
        <pc:sldMasterMkLst>
          <pc:docMk/>
          <pc:sldMasterMk cId="1671864991" sldId="2147483660"/>
        </pc:sldMasterMkLst>
        <pc:sldLayoutChg chg="addSp modSp mod">
          <pc:chgData name="Rudy POTDEVIN" userId="fb96473f-17a9-49ff-8012-efe591cc3839" providerId="ADAL" clId="{B42D0852-F0D0-4BA1-BFC9-E1ED286A0D19}" dt="2024-06-19T13:44:09.518" v="955" actId="1076"/>
          <pc:sldLayoutMkLst>
            <pc:docMk/>
            <pc:sldMasterMk cId="1671864991" sldId="2147483660"/>
            <pc:sldLayoutMk cId="2800320093" sldId="2147483667"/>
          </pc:sldLayoutMkLst>
          <pc:picChg chg="add mod ord">
            <ac:chgData name="Rudy POTDEVIN" userId="fb96473f-17a9-49ff-8012-efe591cc3839" providerId="ADAL" clId="{B42D0852-F0D0-4BA1-BFC9-E1ED286A0D19}" dt="2024-06-19T13:44:09.518" v="955" actId="1076"/>
            <ac:picMkLst>
              <pc:docMk/>
              <pc:sldMasterMk cId="1671864991" sldId="2147483660"/>
              <pc:sldLayoutMk cId="2800320093" sldId="2147483667"/>
              <ac:picMk id="4" creationId="{92CAC676-83C2-752F-6320-9D6EBE465F18}"/>
            </ac:picMkLst>
          </pc:picChg>
        </pc:sldLayoutChg>
      </pc:sldMasterChg>
    </pc:docChg>
  </pc:docChgLst>
  <pc:docChgLst>
    <pc:chgData name="Rudy POTDEVIN" userId="fb96473f-17a9-49ff-8012-efe591cc3839" providerId="ADAL" clId="{A4F1A8B2-FC51-438B-879C-04F235FFF59B}"/>
    <pc:docChg chg="undo redo custSel addSld delSld modSld sldOrd">
      <pc:chgData name="Rudy POTDEVIN" userId="fb96473f-17a9-49ff-8012-efe591cc3839" providerId="ADAL" clId="{A4F1A8B2-FC51-438B-879C-04F235FFF59B}" dt="2024-06-28T14:59:20.022" v="1928" actId="20577"/>
      <pc:docMkLst>
        <pc:docMk/>
      </pc:docMkLst>
      <pc:sldChg chg="addSp delSp modSp del mod">
        <pc:chgData name="Rudy POTDEVIN" userId="fb96473f-17a9-49ff-8012-efe591cc3839" providerId="ADAL" clId="{A4F1A8B2-FC51-438B-879C-04F235FFF59B}" dt="2024-06-13T12:21:06.725" v="315" actId="47"/>
        <pc:sldMkLst>
          <pc:docMk/>
          <pc:sldMk cId="3856345153" sldId="257"/>
        </pc:sldMkLst>
        <pc:spChg chg="add mod topLvl">
          <ac:chgData name="Rudy POTDEVIN" userId="fb96473f-17a9-49ff-8012-efe591cc3839" providerId="ADAL" clId="{A4F1A8B2-FC51-438B-879C-04F235FFF59B}" dt="2024-06-13T11:58:30.533" v="141" actId="165"/>
          <ac:spMkLst>
            <pc:docMk/>
            <pc:sldMk cId="3856345153" sldId="257"/>
            <ac:spMk id="18" creationId="{6B563B97-D20B-9AF8-7EBE-0A23DCCA7C04}"/>
          </ac:spMkLst>
        </pc:spChg>
        <pc:grpChg chg="add del mod">
          <ac:chgData name="Rudy POTDEVIN" userId="fb96473f-17a9-49ff-8012-efe591cc3839" providerId="ADAL" clId="{A4F1A8B2-FC51-438B-879C-04F235FFF59B}" dt="2024-06-13T11:58:30.533" v="141" actId="165"/>
          <ac:grpSpMkLst>
            <pc:docMk/>
            <pc:sldMk cId="3856345153" sldId="257"/>
            <ac:grpSpMk id="19" creationId="{0A982CD7-66E9-8C07-9AD7-33F89A5A6EDA}"/>
          </ac:grpSpMkLst>
        </pc:grpChg>
        <pc:picChg chg="add mod topLvl">
          <ac:chgData name="Rudy POTDEVIN" userId="fb96473f-17a9-49ff-8012-efe591cc3839" providerId="ADAL" clId="{A4F1A8B2-FC51-438B-879C-04F235FFF59B}" dt="2024-06-13T11:58:30.533" v="141" actId="165"/>
          <ac:picMkLst>
            <pc:docMk/>
            <pc:sldMk cId="3856345153" sldId="257"/>
            <ac:picMk id="3" creationId="{7089D7CE-2F9F-4E92-217B-8A0464D502C1}"/>
          </ac:picMkLst>
        </pc:picChg>
        <pc:picChg chg="add del mod">
          <ac:chgData name="Rudy POTDEVIN" userId="fb96473f-17a9-49ff-8012-efe591cc3839" providerId="ADAL" clId="{A4F1A8B2-FC51-438B-879C-04F235FFF59B}" dt="2024-06-13T09:54:41.469" v="11" actId="478"/>
          <ac:picMkLst>
            <pc:docMk/>
            <pc:sldMk cId="3856345153" sldId="257"/>
            <ac:picMk id="5" creationId="{51614771-440A-942D-9240-066A375FB214}"/>
          </ac:picMkLst>
        </pc:picChg>
        <pc:picChg chg="add mod">
          <ac:chgData name="Rudy POTDEVIN" userId="fb96473f-17a9-49ff-8012-efe591cc3839" providerId="ADAL" clId="{A4F1A8B2-FC51-438B-879C-04F235FFF59B}" dt="2024-06-13T09:55:21.291" v="16" actId="931"/>
          <ac:picMkLst>
            <pc:docMk/>
            <pc:sldMk cId="3856345153" sldId="257"/>
            <ac:picMk id="7" creationId="{0779A4B0-56ED-AFEB-70D7-4E6A2DA87FEF}"/>
          </ac:picMkLst>
        </pc:picChg>
        <pc:picChg chg="add mod">
          <ac:chgData name="Rudy POTDEVIN" userId="fb96473f-17a9-49ff-8012-efe591cc3839" providerId="ADAL" clId="{A4F1A8B2-FC51-438B-879C-04F235FFF59B}" dt="2024-06-13T09:55:48.542" v="21" actId="931"/>
          <ac:picMkLst>
            <pc:docMk/>
            <pc:sldMk cId="3856345153" sldId="257"/>
            <ac:picMk id="9" creationId="{9339891E-DC4B-55AE-6F08-FD66440A31CA}"/>
          </ac:picMkLst>
        </pc:picChg>
        <pc:picChg chg="add mod topLvl">
          <ac:chgData name="Rudy POTDEVIN" userId="fb96473f-17a9-49ff-8012-efe591cc3839" providerId="ADAL" clId="{A4F1A8B2-FC51-438B-879C-04F235FFF59B}" dt="2024-06-13T11:58:30.533" v="141" actId="165"/>
          <ac:picMkLst>
            <pc:docMk/>
            <pc:sldMk cId="3856345153" sldId="257"/>
            <ac:picMk id="11" creationId="{32DC1912-C79E-A069-988B-5E37A655EECD}"/>
          </ac:picMkLst>
        </pc:picChg>
        <pc:picChg chg="add del mod">
          <ac:chgData name="Rudy POTDEVIN" userId="fb96473f-17a9-49ff-8012-efe591cc3839" providerId="ADAL" clId="{A4F1A8B2-FC51-438B-879C-04F235FFF59B}" dt="2024-06-13T09:56:20.668" v="31" actId="478"/>
          <ac:picMkLst>
            <pc:docMk/>
            <pc:sldMk cId="3856345153" sldId="257"/>
            <ac:picMk id="13" creationId="{AA5F1BDA-2BB9-08E6-9B09-FD961CF67E74}"/>
          </ac:picMkLst>
        </pc:picChg>
        <pc:picChg chg="add del mod">
          <ac:chgData name="Rudy POTDEVIN" userId="fb96473f-17a9-49ff-8012-efe591cc3839" providerId="ADAL" clId="{A4F1A8B2-FC51-438B-879C-04F235FFF59B}" dt="2024-06-13T09:56:18.766" v="30" actId="478"/>
          <ac:picMkLst>
            <pc:docMk/>
            <pc:sldMk cId="3856345153" sldId="257"/>
            <ac:picMk id="15" creationId="{D2B1E0FF-1DFE-130C-2FE0-6765D96C4E12}"/>
          </ac:picMkLst>
        </pc:picChg>
        <pc:picChg chg="add del mod ord topLvl">
          <ac:chgData name="Rudy POTDEVIN" userId="fb96473f-17a9-49ff-8012-efe591cc3839" providerId="ADAL" clId="{A4F1A8B2-FC51-438B-879C-04F235FFF59B}" dt="2024-06-13T11:58:36.132" v="142" actId="478"/>
          <ac:picMkLst>
            <pc:docMk/>
            <pc:sldMk cId="3856345153" sldId="257"/>
            <ac:picMk id="17" creationId="{E516DE10-4D93-379D-8577-B460F96F1832}"/>
          </ac:picMkLst>
        </pc:picChg>
      </pc:sldChg>
      <pc:sldChg chg="addSp delSp modSp mod">
        <pc:chgData name="Rudy POTDEVIN" userId="fb96473f-17a9-49ff-8012-efe591cc3839" providerId="ADAL" clId="{A4F1A8B2-FC51-438B-879C-04F235FFF59B}" dt="2024-06-13T12:43:11.342" v="668" actId="478"/>
        <pc:sldMkLst>
          <pc:docMk/>
          <pc:sldMk cId="3197695538" sldId="258"/>
        </pc:sldMkLst>
        <pc:spChg chg="mod">
          <ac:chgData name="Rudy POTDEVIN" userId="fb96473f-17a9-49ff-8012-efe591cc3839" providerId="ADAL" clId="{A4F1A8B2-FC51-438B-879C-04F235FFF59B}" dt="2024-06-13T11:59:16.250" v="143"/>
          <ac:spMkLst>
            <pc:docMk/>
            <pc:sldMk cId="3197695538" sldId="258"/>
            <ac:spMk id="2" creationId="{7A073156-4CF7-115E-10B0-F96E7C5CDF12}"/>
          </ac:spMkLst>
        </pc:spChg>
        <pc:spChg chg="del">
          <ac:chgData name="Rudy POTDEVIN" userId="fb96473f-17a9-49ff-8012-efe591cc3839" providerId="ADAL" clId="{A4F1A8B2-FC51-438B-879C-04F235FFF59B}" dt="2024-06-13T12:19:21.340" v="293" actId="478"/>
          <ac:spMkLst>
            <pc:docMk/>
            <pc:sldMk cId="3197695538" sldId="258"/>
            <ac:spMk id="3" creationId="{8B047CDD-8623-5DCA-5CAD-6DA81E3B7EA4}"/>
          </ac:spMkLst>
        </pc:spChg>
        <pc:spChg chg="del mod">
          <ac:chgData name="Rudy POTDEVIN" userId="fb96473f-17a9-49ff-8012-efe591cc3839" providerId="ADAL" clId="{A4F1A8B2-FC51-438B-879C-04F235FFF59B}" dt="2024-06-13T12:43:07.145" v="667" actId="478"/>
          <ac:spMkLst>
            <pc:docMk/>
            <pc:sldMk cId="3197695538" sldId="258"/>
            <ac:spMk id="4" creationId="{A12539C0-329D-59F2-904E-FE49B79BD8B1}"/>
          </ac:spMkLst>
        </pc:spChg>
        <pc:spChg chg="add mod">
          <ac:chgData name="Rudy POTDEVIN" userId="fb96473f-17a9-49ff-8012-efe591cc3839" providerId="ADAL" clId="{A4F1A8B2-FC51-438B-879C-04F235FFF59B}" dt="2024-06-13T12:20:28.233" v="309" actId="1038"/>
          <ac:spMkLst>
            <pc:docMk/>
            <pc:sldMk cId="3197695538" sldId="258"/>
            <ac:spMk id="7" creationId="{AC712B7F-59E4-C342-6C98-66A3274867CE}"/>
          </ac:spMkLst>
        </pc:spChg>
        <pc:spChg chg="add del mod">
          <ac:chgData name="Rudy POTDEVIN" userId="fb96473f-17a9-49ff-8012-efe591cc3839" providerId="ADAL" clId="{A4F1A8B2-FC51-438B-879C-04F235FFF59B}" dt="2024-06-13T12:43:11.342" v="668" actId="478"/>
          <ac:spMkLst>
            <pc:docMk/>
            <pc:sldMk cId="3197695538" sldId="258"/>
            <ac:spMk id="9" creationId="{8C5D50F7-D3D1-93A1-9835-CE29925F7872}"/>
          </ac:spMkLst>
        </pc:spChg>
        <pc:picChg chg="add mod">
          <ac:chgData name="Rudy POTDEVIN" userId="fb96473f-17a9-49ff-8012-efe591cc3839" providerId="ADAL" clId="{A4F1A8B2-FC51-438B-879C-04F235FFF59B}" dt="2024-06-13T12:20:33.756" v="314" actId="1037"/>
          <ac:picMkLst>
            <pc:docMk/>
            <pc:sldMk cId="3197695538" sldId="258"/>
            <ac:picMk id="5" creationId="{743AF76C-5F08-0FB0-BA68-39A07DB2C47E}"/>
          </ac:picMkLst>
        </pc:picChg>
        <pc:picChg chg="add mod">
          <ac:chgData name="Rudy POTDEVIN" userId="fb96473f-17a9-49ff-8012-efe591cc3839" providerId="ADAL" clId="{A4F1A8B2-FC51-438B-879C-04F235FFF59B}" dt="2024-06-13T12:20:19.993" v="304" actId="1076"/>
          <ac:picMkLst>
            <pc:docMk/>
            <pc:sldMk cId="3197695538" sldId="258"/>
            <ac:picMk id="6" creationId="{D4F5139B-4248-CC56-A963-492A8F271B12}"/>
          </ac:picMkLst>
        </pc:picChg>
      </pc:sldChg>
      <pc:sldChg chg="del">
        <pc:chgData name="Rudy POTDEVIN" userId="fb96473f-17a9-49ff-8012-efe591cc3839" providerId="ADAL" clId="{A4F1A8B2-FC51-438B-879C-04F235FFF59B}" dt="2024-06-13T12:21:45.010" v="317" actId="47"/>
        <pc:sldMkLst>
          <pc:docMk/>
          <pc:sldMk cId="791329536" sldId="260"/>
        </pc:sldMkLst>
      </pc:sldChg>
      <pc:sldChg chg="addSp delSp del mod">
        <pc:chgData name="Rudy POTDEVIN" userId="fb96473f-17a9-49ff-8012-efe591cc3839" providerId="ADAL" clId="{A4F1A8B2-FC51-438B-879C-04F235FFF59B}" dt="2024-06-13T12:17:36.181" v="292" actId="47"/>
        <pc:sldMkLst>
          <pc:docMk/>
          <pc:sldMk cId="1554299158" sldId="262"/>
        </pc:sldMkLst>
        <pc:spChg chg="add del">
          <ac:chgData name="Rudy POTDEVIN" userId="fb96473f-17a9-49ff-8012-efe591cc3839" providerId="ADAL" clId="{A4F1A8B2-FC51-438B-879C-04F235FFF59B}" dt="2024-06-13T12:03:29.525" v="163" actId="478"/>
          <ac:spMkLst>
            <pc:docMk/>
            <pc:sldMk cId="1554299158" sldId="262"/>
            <ac:spMk id="6" creationId="{B52E8BC1-63B0-1A98-A5B9-870B7B4480E9}"/>
          </ac:spMkLst>
        </pc:spChg>
      </pc:sldChg>
      <pc:sldChg chg="modSp mod ord">
        <pc:chgData name="Rudy POTDEVIN" userId="fb96473f-17a9-49ff-8012-efe591cc3839" providerId="ADAL" clId="{A4F1A8B2-FC51-438B-879C-04F235FFF59B}" dt="2024-06-13T12:42:35.096" v="666"/>
        <pc:sldMkLst>
          <pc:docMk/>
          <pc:sldMk cId="3674379081" sldId="263"/>
        </pc:sldMkLst>
        <pc:spChg chg="mod">
          <ac:chgData name="Rudy POTDEVIN" userId="fb96473f-17a9-49ff-8012-efe591cc3839" providerId="ADAL" clId="{A4F1A8B2-FC51-438B-879C-04F235FFF59B}" dt="2024-06-13T12:41:35.570" v="662" actId="20577"/>
          <ac:spMkLst>
            <pc:docMk/>
            <pc:sldMk cId="3674379081" sldId="263"/>
            <ac:spMk id="2" creationId="{D447463B-0206-9C7C-B461-00FBFE9558F8}"/>
          </ac:spMkLst>
        </pc:spChg>
        <pc:spChg chg="mod">
          <ac:chgData name="Rudy POTDEVIN" userId="fb96473f-17a9-49ff-8012-efe591cc3839" providerId="ADAL" clId="{A4F1A8B2-FC51-438B-879C-04F235FFF59B}" dt="2024-06-13T12:32:27.509" v="376" actId="14100"/>
          <ac:spMkLst>
            <pc:docMk/>
            <pc:sldMk cId="3674379081" sldId="263"/>
            <ac:spMk id="3" creationId="{D8C63BEB-9613-2C78-D066-77DC389AA58B}"/>
          </ac:spMkLst>
        </pc:spChg>
      </pc:sldChg>
      <pc:sldChg chg="addSp delSp mod">
        <pc:chgData name="Rudy POTDEVIN" userId="fb96473f-17a9-49ff-8012-efe591cc3839" providerId="ADAL" clId="{A4F1A8B2-FC51-438B-879C-04F235FFF59B}" dt="2024-06-13T12:42:19.088" v="664" actId="478"/>
        <pc:sldMkLst>
          <pc:docMk/>
          <pc:sldMk cId="4120116270" sldId="265"/>
        </pc:sldMkLst>
        <pc:spChg chg="add del">
          <ac:chgData name="Rudy POTDEVIN" userId="fb96473f-17a9-49ff-8012-efe591cc3839" providerId="ADAL" clId="{A4F1A8B2-FC51-438B-879C-04F235FFF59B}" dt="2024-06-13T12:42:19.088" v="664" actId="478"/>
          <ac:spMkLst>
            <pc:docMk/>
            <pc:sldMk cId="4120116270" sldId="265"/>
            <ac:spMk id="4" creationId="{823D40C3-9D91-8FC1-A06D-7816945997E7}"/>
          </ac:spMkLst>
        </pc:spChg>
      </pc:sldChg>
      <pc:sldChg chg="addSp modSp mod">
        <pc:chgData name="Rudy POTDEVIN" userId="fb96473f-17a9-49ff-8012-efe591cc3839" providerId="ADAL" clId="{A4F1A8B2-FC51-438B-879C-04F235FFF59B}" dt="2024-06-28T14:59:20.022" v="1928" actId="20577"/>
        <pc:sldMkLst>
          <pc:docMk/>
          <pc:sldMk cId="165338711" sldId="268"/>
        </pc:sldMkLst>
        <pc:spChg chg="mod">
          <ac:chgData name="Rudy POTDEVIN" userId="fb96473f-17a9-49ff-8012-efe591cc3839" providerId="ADAL" clId="{A4F1A8B2-FC51-438B-879C-04F235FFF59B}" dt="2024-06-28T13:57:36.632" v="1865" actId="20577"/>
          <ac:spMkLst>
            <pc:docMk/>
            <pc:sldMk cId="165338711" sldId="268"/>
            <ac:spMk id="2" creationId="{25AE1B38-ADF3-D31C-7639-EF3B9BCBE030}"/>
          </ac:spMkLst>
        </pc:spChg>
        <pc:spChg chg="mod">
          <ac:chgData name="Rudy POTDEVIN" userId="fb96473f-17a9-49ff-8012-efe591cc3839" providerId="ADAL" clId="{A4F1A8B2-FC51-438B-879C-04F235FFF59B}" dt="2024-06-28T14:57:00.053" v="1923" actId="20577"/>
          <ac:spMkLst>
            <pc:docMk/>
            <pc:sldMk cId="165338711" sldId="268"/>
            <ac:spMk id="3" creationId="{FAB90E6F-F7B7-4937-B426-F6578227C509}"/>
          </ac:spMkLst>
        </pc:spChg>
        <pc:spChg chg="add mod">
          <ac:chgData name="Rudy POTDEVIN" userId="fb96473f-17a9-49ff-8012-efe591cc3839" providerId="ADAL" clId="{A4F1A8B2-FC51-438B-879C-04F235FFF59B}" dt="2024-06-28T14:59:20.022" v="1928" actId="20577"/>
          <ac:spMkLst>
            <pc:docMk/>
            <pc:sldMk cId="165338711" sldId="268"/>
            <ac:spMk id="4" creationId="{76F4872A-1524-3B83-7921-E8C19F705A39}"/>
          </ac:spMkLst>
        </pc:spChg>
      </pc:sldChg>
      <pc:sldChg chg="modSp add del mod">
        <pc:chgData name="Rudy POTDEVIN" userId="fb96473f-17a9-49ff-8012-efe591cc3839" providerId="ADAL" clId="{A4F1A8B2-FC51-438B-879C-04F235FFF59B}" dt="2024-06-28T14:00:26.493" v="1900" actId="47"/>
        <pc:sldMkLst>
          <pc:docMk/>
          <pc:sldMk cId="431450634" sldId="270"/>
        </pc:sldMkLst>
        <pc:spChg chg="mod">
          <ac:chgData name="Rudy POTDEVIN" userId="fb96473f-17a9-49ff-8012-efe591cc3839" providerId="ADAL" clId="{A4F1A8B2-FC51-438B-879C-04F235FFF59B}" dt="2024-06-28T13:57:22.458" v="1850" actId="20577"/>
          <ac:spMkLst>
            <pc:docMk/>
            <pc:sldMk cId="431450634" sldId="270"/>
            <ac:spMk id="2" creationId="{CCCC5015-EDC5-1B24-DCEA-791CD613DD82}"/>
          </ac:spMkLst>
        </pc:spChg>
        <pc:spChg chg="mod">
          <ac:chgData name="Rudy POTDEVIN" userId="fb96473f-17a9-49ff-8012-efe591cc3839" providerId="ADAL" clId="{A4F1A8B2-FC51-438B-879C-04F235FFF59B}" dt="2024-06-28T13:57:20.755" v="1849"/>
          <ac:spMkLst>
            <pc:docMk/>
            <pc:sldMk cId="431450634" sldId="270"/>
            <ac:spMk id="3" creationId="{97448512-D992-1792-2B93-634869E93B8D}"/>
          </ac:spMkLst>
        </pc:spChg>
      </pc:sldChg>
      <pc:sldChg chg="addSp modSp mod">
        <pc:chgData name="Rudy POTDEVIN" userId="fb96473f-17a9-49ff-8012-efe591cc3839" providerId="ADAL" clId="{A4F1A8B2-FC51-438B-879C-04F235FFF59B}" dt="2024-06-13T12:25:38.077" v="343" actId="1076"/>
        <pc:sldMkLst>
          <pc:docMk/>
          <pc:sldMk cId="1062048546" sldId="271"/>
        </pc:sldMkLst>
        <pc:spChg chg="mod">
          <ac:chgData name="Rudy POTDEVIN" userId="fb96473f-17a9-49ff-8012-efe591cc3839" providerId="ADAL" clId="{A4F1A8B2-FC51-438B-879C-04F235FFF59B}" dt="2024-06-13T12:23:48.922" v="330" actId="20577"/>
          <ac:spMkLst>
            <pc:docMk/>
            <pc:sldMk cId="1062048546" sldId="271"/>
            <ac:spMk id="2" creationId="{6712D3C0-6810-44DB-A438-417B2D9F4D67}"/>
          </ac:spMkLst>
        </pc:spChg>
        <pc:spChg chg="mod">
          <ac:chgData name="Rudy POTDEVIN" userId="fb96473f-17a9-49ff-8012-efe591cc3839" providerId="ADAL" clId="{A4F1A8B2-FC51-438B-879C-04F235FFF59B}" dt="2024-06-13T12:04:48.274" v="262" actId="20577"/>
          <ac:spMkLst>
            <pc:docMk/>
            <pc:sldMk cId="1062048546" sldId="271"/>
            <ac:spMk id="3" creationId="{14EC925A-1604-4CBF-BF2E-420BDF3AC17E}"/>
          </ac:spMkLst>
        </pc:spChg>
        <pc:spChg chg="mod">
          <ac:chgData name="Rudy POTDEVIN" userId="fb96473f-17a9-49ff-8012-efe591cc3839" providerId="ADAL" clId="{A4F1A8B2-FC51-438B-879C-04F235FFF59B}" dt="2024-06-13T12:05:07.991" v="263" actId="554"/>
          <ac:spMkLst>
            <pc:docMk/>
            <pc:sldMk cId="1062048546" sldId="271"/>
            <ac:spMk id="4" creationId="{D6588A08-5B2F-4615-ABC5-40B2F551FCE1}"/>
          </ac:spMkLst>
        </pc:spChg>
        <pc:spChg chg="mod">
          <ac:chgData name="Rudy POTDEVIN" userId="fb96473f-17a9-49ff-8012-efe591cc3839" providerId="ADAL" clId="{A4F1A8B2-FC51-438B-879C-04F235FFF59B}" dt="2024-06-13T12:05:07.991" v="263" actId="554"/>
          <ac:spMkLst>
            <pc:docMk/>
            <pc:sldMk cId="1062048546" sldId="271"/>
            <ac:spMk id="5" creationId="{BE73F8A0-D030-4DEE-9DB1-BE13A20BCA41}"/>
          </ac:spMkLst>
        </pc:spChg>
        <pc:picChg chg="add mod">
          <ac:chgData name="Rudy POTDEVIN" userId="fb96473f-17a9-49ff-8012-efe591cc3839" providerId="ADAL" clId="{A4F1A8B2-FC51-438B-879C-04F235FFF59B}" dt="2024-06-13T12:25:38.077" v="343" actId="1076"/>
          <ac:picMkLst>
            <pc:docMk/>
            <pc:sldMk cId="1062048546" sldId="271"/>
            <ac:picMk id="7" creationId="{1759E509-62AA-7B72-9E21-146B4A989BE1}"/>
          </ac:picMkLst>
        </pc:picChg>
        <pc:picChg chg="add mod">
          <ac:chgData name="Rudy POTDEVIN" userId="fb96473f-17a9-49ff-8012-efe591cc3839" providerId="ADAL" clId="{A4F1A8B2-FC51-438B-879C-04F235FFF59B}" dt="2024-06-13T12:07:05.197" v="280" actId="11530"/>
          <ac:picMkLst>
            <pc:docMk/>
            <pc:sldMk cId="1062048546" sldId="271"/>
            <ac:picMk id="9" creationId="{9AF61687-0C75-45FA-64D3-3134AB0127A2}"/>
          </ac:picMkLst>
        </pc:picChg>
      </pc:sldChg>
      <pc:sldChg chg="del">
        <pc:chgData name="Rudy POTDEVIN" userId="fb96473f-17a9-49ff-8012-efe591cc3839" providerId="ADAL" clId="{A4F1A8B2-FC51-438B-879C-04F235FFF59B}" dt="2024-06-13T12:21:25.275" v="316" actId="47"/>
        <pc:sldMkLst>
          <pc:docMk/>
          <pc:sldMk cId="4148568394" sldId="272"/>
        </pc:sldMkLst>
      </pc:sldChg>
      <pc:sldChg chg="del">
        <pc:chgData name="Rudy POTDEVIN" userId="fb96473f-17a9-49ff-8012-efe591cc3839" providerId="ADAL" clId="{A4F1A8B2-FC51-438B-879C-04F235FFF59B}" dt="2024-06-28T14:57:54.410" v="1924" actId="47"/>
        <pc:sldMkLst>
          <pc:docMk/>
          <pc:sldMk cId="773229321" sldId="273"/>
        </pc:sldMkLst>
      </pc:sldChg>
      <pc:sldChg chg="addSp delSp modSp mod">
        <pc:chgData name="Rudy POTDEVIN" userId="fb96473f-17a9-49ff-8012-efe591cc3839" providerId="ADAL" clId="{A4F1A8B2-FC51-438B-879C-04F235FFF59B}" dt="2024-06-20T12:36:14.956" v="680" actId="478"/>
        <pc:sldMkLst>
          <pc:docMk/>
          <pc:sldMk cId="1031543108" sldId="278"/>
        </pc:sldMkLst>
        <pc:picChg chg="add mod">
          <ac:chgData name="Rudy POTDEVIN" userId="fb96473f-17a9-49ff-8012-efe591cc3839" providerId="ADAL" clId="{A4F1A8B2-FC51-438B-879C-04F235FFF59B}" dt="2024-06-20T12:34:48.127" v="674" actId="12788"/>
          <ac:picMkLst>
            <pc:docMk/>
            <pc:sldMk cId="1031543108" sldId="278"/>
            <ac:picMk id="2" creationId="{1A8E8037-230E-0C1C-EFBE-DD9E181DDC36}"/>
          </ac:picMkLst>
        </pc:picChg>
        <pc:picChg chg="add del mod">
          <ac:chgData name="Rudy POTDEVIN" userId="fb96473f-17a9-49ff-8012-efe591cc3839" providerId="ADAL" clId="{A4F1A8B2-FC51-438B-879C-04F235FFF59B}" dt="2024-06-20T12:36:14.956" v="680" actId="478"/>
          <ac:picMkLst>
            <pc:docMk/>
            <pc:sldMk cId="1031543108" sldId="278"/>
            <ac:picMk id="4" creationId="{49AF2732-6B4A-9AE8-0AE1-6CD5E27B6450}"/>
          </ac:picMkLst>
        </pc:picChg>
      </pc:sldChg>
      <pc:sldChg chg="modSp mod">
        <pc:chgData name="Rudy POTDEVIN" userId="fb96473f-17a9-49ff-8012-efe591cc3839" providerId="ADAL" clId="{A4F1A8B2-FC51-438B-879C-04F235FFF59B}" dt="2024-06-20T15:10:26.276" v="1524" actId="108"/>
        <pc:sldMkLst>
          <pc:docMk/>
          <pc:sldMk cId="3185993743" sldId="280"/>
        </pc:sldMkLst>
        <pc:picChg chg="mod">
          <ac:chgData name="Rudy POTDEVIN" userId="fb96473f-17a9-49ff-8012-efe591cc3839" providerId="ADAL" clId="{A4F1A8B2-FC51-438B-879C-04F235FFF59B}" dt="2024-06-20T15:10:26.276" v="1524" actId="108"/>
          <ac:picMkLst>
            <pc:docMk/>
            <pc:sldMk cId="3185993743" sldId="280"/>
            <ac:picMk id="6" creationId="{919F336D-D313-1BF4-170E-5ED360283B73}"/>
          </ac:picMkLst>
        </pc:picChg>
      </pc:sldChg>
      <pc:sldChg chg="modSp mod">
        <pc:chgData name="Rudy POTDEVIN" userId="fb96473f-17a9-49ff-8012-efe591cc3839" providerId="ADAL" clId="{A4F1A8B2-FC51-438B-879C-04F235FFF59B}" dt="2024-06-20T15:10:24.547" v="1523" actId="108"/>
        <pc:sldMkLst>
          <pc:docMk/>
          <pc:sldMk cId="3063410028" sldId="281"/>
        </pc:sldMkLst>
        <pc:picChg chg="mod">
          <ac:chgData name="Rudy POTDEVIN" userId="fb96473f-17a9-49ff-8012-efe591cc3839" providerId="ADAL" clId="{A4F1A8B2-FC51-438B-879C-04F235FFF59B}" dt="2024-06-20T15:10:24.547" v="1523" actId="108"/>
          <ac:picMkLst>
            <pc:docMk/>
            <pc:sldMk cId="3063410028" sldId="281"/>
            <ac:picMk id="4" creationId="{3FBEC793-B509-7DD1-2888-406C4BB7B352}"/>
          </ac:picMkLst>
        </pc:picChg>
      </pc:sldChg>
      <pc:sldChg chg="modSp mod">
        <pc:chgData name="Rudy POTDEVIN" userId="fb96473f-17a9-49ff-8012-efe591cc3839" providerId="ADAL" clId="{A4F1A8B2-FC51-438B-879C-04F235FFF59B}" dt="2024-06-20T15:10:19.497" v="1522" actId="108"/>
        <pc:sldMkLst>
          <pc:docMk/>
          <pc:sldMk cId="1711633928" sldId="282"/>
        </pc:sldMkLst>
        <pc:picChg chg="mod">
          <ac:chgData name="Rudy POTDEVIN" userId="fb96473f-17a9-49ff-8012-efe591cc3839" providerId="ADAL" clId="{A4F1A8B2-FC51-438B-879C-04F235FFF59B}" dt="2024-06-20T15:10:19.497" v="1522" actId="108"/>
          <ac:picMkLst>
            <pc:docMk/>
            <pc:sldMk cId="1711633928" sldId="282"/>
            <ac:picMk id="6" creationId="{919F336D-D313-1BF4-170E-5ED360283B73}"/>
          </ac:picMkLst>
        </pc:picChg>
      </pc:sldChg>
      <pc:sldChg chg="modSp mod">
        <pc:chgData name="Rudy POTDEVIN" userId="fb96473f-17a9-49ff-8012-efe591cc3839" providerId="ADAL" clId="{A4F1A8B2-FC51-438B-879C-04F235FFF59B}" dt="2024-06-20T13:44:17.926" v="970" actId="14100"/>
        <pc:sldMkLst>
          <pc:docMk/>
          <pc:sldMk cId="3108735224" sldId="283"/>
        </pc:sldMkLst>
        <pc:spChg chg="mod">
          <ac:chgData name="Rudy POTDEVIN" userId="fb96473f-17a9-49ff-8012-efe591cc3839" providerId="ADAL" clId="{A4F1A8B2-FC51-438B-879C-04F235FFF59B}" dt="2024-06-20T13:44:06.649" v="969" actId="12788"/>
          <ac:spMkLst>
            <pc:docMk/>
            <pc:sldMk cId="3108735224" sldId="283"/>
            <ac:spMk id="2" creationId="{071E6331-EA6A-2F92-7F6E-169AB7FA4D93}"/>
          </ac:spMkLst>
        </pc:spChg>
        <pc:spChg chg="mod">
          <ac:chgData name="Rudy POTDEVIN" userId="fb96473f-17a9-49ff-8012-efe591cc3839" providerId="ADAL" clId="{A4F1A8B2-FC51-438B-879C-04F235FFF59B}" dt="2024-06-20T13:44:17.926" v="970" actId="14100"/>
          <ac:spMkLst>
            <pc:docMk/>
            <pc:sldMk cId="3108735224" sldId="283"/>
            <ac:spMk id="3" creationId="{BA44A580-EC85-43D2-428C-21C329B25909}"/>
          </ac:spMkLst>
        </pc:spChg>
      </pc:sldChg>
      <pc:sldChg chg="modSp mod">
        <pc:chgData name="Rudy POTDEVIN" userId="fb96473f-17a9-49ff-8012-efe591cc3839" providerId="ADAL" clId="{A4F1A8B2-FC51-438B-879C-04F235FFF59B}" dt="2024-06-20T15:10:42.561" v="1525" actId="108"/>
        <pc:sldMkLst>
          <pc:docMk/>
          <pc:sldMk cId="4199672864" sldId="284"/>
        </pc:sldMkLst>
        <pc:picChg chg="mod">
          <ac:chgData name="Rudy POTDEVIN" userId="fb96473f-17a9-49ff-8012-efe591cc3839" providerId="ADAL" clId="{A4F1A8B2-FC51-438B-879C-04F235FFF59B}" dt="2024-06-20T15:10:42.561" v="1525" actId="108"/>
          <ac:picMkLst>
            <pc:docMk/>
            <pc:sldMk cId="4199672864" sldId="284"/>
            <ac:picMk id="7" creationId="{F446EA6C-91A8-B7C8-B988-027603AE2010}"/>
          </ac:picMkLst>
        </pc:picChg>
      </pc:sldChg>
      <pc:sldChg chg="addSp delSp modSp add mod">
        <pc:chgData name="Rudy POTDEVIN" userId="fb96473f-17a9-49ff-8012-efe591cc3839" providerId="ADAL" clId="{A4F1A8B2-FC51-438B-879C-04F235FFF59B}" dt="2024-06-20T13:19:03.142" v="818" actId="1035"/>
        <pc:sldMkLst>
          <pc:docMk/>
          <pc:sldMk cId="845277330" sldId="286"/>
        </pc:sldMkLst>
        <pc:spChg chg="add mod">
          <ac:chgData name="Rudy POTDEVIN" userId="fb96473f-17a9-49ff-8012-efe591cc3839" providerId="ADAL" clId="{A4F1A8B2-FC51-438B-879C-04F235FFF59B}" dt="2024-06-20T13:18:36.408" v="811" actId="1038"/>
          <ac:spMkLst>
            <pc:docMk/>
            <pc:sldMk cId="845277330" sldId="286"/>
            <ac:spMk id="7" creationId="{17F7DC7D-AF0A-B67A-AAD5-D19FB62DE131}"/>
          </ac:spMkLst>
        </pc:spChg>
        <pc:spChg chg="add mod">
          <ac:chgData name="Rudy POTDEVIN" userId="fb96473f-17a9-49ff-8012-efe591cc3839" providerId="ADAL" clId="{A4F1A8B2-FC51-438B-879C-04F235FFF59B}" dt="2024-06-20T13:19:03.142" v="818" actId="1035"/>
          <ac:spMkLst>
            <pc:docMk/>
            <pc:sldMk cId="845277330" sldId="286"/>
            <ac:spMk id="8" creationId="{B6F31F9B-F5AD-F18F-580D-58177A6FA850}"/>
          </ac:spMkLst>
        </pc:spChg>
        <pc:picChg chg="del">
          <ac:chgData name="Rudy POTDEVIN" userId="fb96473f-17a9-49ff-8012-efe591cc3839" providerId="ADAL" clId="{A4F1A8B2-FC51-438B-879C-04F235FFF59B}" dt="2024-06-20T12:36:23.986" v="682" actId="478"/>
          <ac:picMkLst>
            <pc:docMk/>
            <pc:sldMk cId="845277330" sldId="286"/>
            <ac:picMk id="2" creationId="{1A8E8037-230E-0C1C-EFBE-DD9E181DDC36}"/>
          </ac:picMkLst>
        </pc:picChg>
        <pc:picChg chg="add mod modCrop">
          <ac:chgData name="Rudy POTDEVIN" userId="fb96473f-17a9-49ff-8012-efe591cc3839" providerId="ADAL" clId="{A4F1A8B2-FC51-438B-879C-04F235FFF59B}" dt="2024-06-20T13:16:12.429" v="719" actId="1076"/>
          <ac:picMkLst>
            <pc:docMk/>
            <pc:sldMk cId="845277330" sldId="286"/>
            <ac:picMk id="4" creationId="{6F452CBC-C96E-5784-F88B-0AEEA8473F83}"/>
          </ac:picMkLst>
        </pc:picChg>
        <pc:picChg chg="add mod">
          <ac:chgData name="Rudy POTDEVIN" userId="fb96473f-17a9-49ff-8012-efe591cc3839" providerId="ADAL" clId="{A4F1A8B2-FC51-438B-879C-04F235FFF59B}" dt="2024-06-20T13:15:23.591" v="710" actId="1076"/>
          <ac:picMkLst>
            <pc:docMk/>
            <pc:sldMk cId="845277330" sldId="286"/>
            <ac:picMk id="5" creationId="{267B47F1-C097-5C55-25DA-4210672219D8}"/>
          </ac:picMkLst>
        </pc:picChg>
        <pc:picChg chg="add mod">
          <ac:chgData name="Rudy POTDEVIN" userId="fb96473f-17a9-49ff-8012-efe591cc3839" providerId="ADAL" clId="{A4F1A8B2-FC51-438B-879C-04F235FFF59B}" dt="2024-06-20T13:15:23.591" v="710" actId="1076"/>
          <ac:picMkLst>
            <pc:docMk/>
            <pc:sldMk cId="845277330" sldId="286"/>
            <ac:picMk id="6" creationId="{BA558412-BBF8-2EB4-81B7-2F8F214F34DE}"/>
          </ac:picMkLst>
        </pc:picChg>
      </pc:sldChg>
      <pc:sldChg chg="addSp delSp modSp add mod">
        <pc:chgData name="Rudy POTDEVIN" userId="fb96473f-17a9-49ff-8012-efe591cc3839" providerId="ADAL" clId="{A4F1A8B2-FC51-438B-879C-04F235FFF59B}" dt="2024-06-20T13:33:38.257" v="962" actId="1076"/>
        <pc:sldMkLst>
          <pc:docMk/>
          <pc:sldMk cId="3827646323" sldId="287"/>
        </pc:sldMkLst>
        <pc:spChg chg="add mod">
          <ac:chgData name="Rudy POTDEVIN" userId="fb96473f-17a9-49ff-8012-efe591cc3839" providerId="ADAL" clId="{A4F1A8B2-FC51-438B-879C-04F235FFF59B}" dt="2024-06-20T13:31:17.408" v="931" actId="207"/>
          <ac:spMkLst>
            <pc:docMk/>
            <pc:sldMk cId="3827646323" sldId="287"/>
            <ac:spMk id="7" creationId="{44FE3946-F52C-22FA-AE1F-F0988E456B75}"/>
          </ac:spMkLst>
        </pc:spChg>
        <pc:spChg chg="add mod">
          <ac:chgData name="Rudy POTDEVIN" userId="fb96473f-17a9-49ff-8012-efe591cc3839" providerId="ADAL" clId="{A4F1A8B2-FC51-438B-879C-04F235FFF59B}" dt="2024-06-20T13:31:17.408" v="931" actId="207"/>
          <ac:spMkLst>
            <pc:docMk/>
            <pc:sldMk cId="3827646323" sldId="287"/>
            <ac:spMk id="8" creationId="{518713B5-866E-E0BB-2893-90C8110DD8E9}"/>
          </ac:spMkLst>
        </pc:spChg>
        <pc:spChg chg="add mod">
          <ac:chgData name="Rudy POTDEVIN" userId="fb96473f-17a9-49ff-8012-efe591cc3839" providerId="ADAL" clId="{A4F1A8B2-FC51-438B-879C-04F235FFF59B}" dt="2024-06-20T13:31:17.408" v="931" actId="207"/>
          <ac:spMkLst>
            <pc:docMk/>
            <pc:sldMk cId="3827646323" sldId="287"/>
            <ac:spMk id="10" creationId="{51F3685B-C35E-819C-2D21-BA9FCDFA6AD0}"/>
          </ac:spMkLst>
        </pc:spChg>
        <pc:spChg chg="add mod">
          <ac:chgData name="Rudy POTDEVIN" userId="fb96473f-17a9-49ff-8012-efe591cc3839" providerId="ADAL" clId="{A4F1A8B2-FC51-438B-879C-04F235FFF59B}" dt="2024-06-20T13:33:31.040" v="961" actId="164"/>
          <ac:spMkLst>
            <pc:docMk/>
            <pc:sldMk cId="3827646323" sldId="287"/>
            <ac:spMk id="13" creationId="{E3FB6C4F-26FF-665A-31EE-721892486138}"/>
          </ac:spMkLst>
        </pc:spChg>
        <pc:grpChg chg="add mod">
          <ac:chgData name="Rudy POTDEVIN" userId="fb96473f-17a9-49ff-8012-efe591cc3839" providerId="ADAL" clId="{A4F1A8B2-FC51-438B-879C-04F235FFF59B}" dt="2024-06-20T13:33:38.257" v="962" actId="1076"/>
          <ac:grpSpMkLst>
            <pc:docMk/>
            <pc:sldMk cId="3827646323" sldId="287"/>
            <ac:grpSpMk id="14" creationId="{AA2C890F-EE3F-5736-7FA4-38E2AB82C9EF}"/>
          </ac:grpSpMkLst>
        </pc:grpChg>
        <pc:picChg chg="add mod modCrop">
          <ac:chgData name="Rudy POTDEVIN" userId="fb96473f-17a9-49ff-8012-efe591cc3839" providerId="ADAL" clId="{A4F1A8B2-FC51-438B-879C-04F235FFF59B}" dt="2024-06-20T13:25:15.763" v="881" actId="1035"/>
          <ac:picMkLst>
            <pc:docMk/>
            <pc:sldMk cId="3827646323" sldId="287"/>
            <ac:picMk id="2" creationId="{16A7E1AB-B657-0824-72DE-D086BD0EFB57}"/>
          </ac:picMkLst>
        </pc:picChg>
        <pc:picChg chg="del">
          <ac:chgData name="Rudy POTDEVIN" userId="fb96473f-17a9-49ff-8012-efe591cc3839" providerId="ADAL" clId="{A4F1A8B2-FC51-438B-879C-04F235FFF59B}" dt="2024-06-20T13:11:40.784" v="687" actId="478"/>
          <ac:picMkLst>
            <pc:docMk/>
            <pc:sldMk cId="3827646323" sldId="287"/>
            <ac:picMk id="4" creationId="{6F452CBC-C96E-5784-F88B-0AEEA8473F83}"/>
          </ac:picMkLst>
        </pc:picChg>
        <pc:picChg chg="add mod">
          <ac:chgData name="Rudy POTDEVIN" userId="fb96473f-17a9-49ff-8012-efe591cc3839" providerId="ADAL" clId="{A4F1A8B2-FC51-438B-879C-04F235FFF59B}" dt="2024-06-20T13:25:30.326" v="896" actId="1035"/>
          <ac:picMkLst>
            <pc:docMk/>
            <pc:sldMk cId="3827646323" sldId="287"/>
            <ac:picMk id="5" creationId="{712C9893-6A13-1ED9-AB62-46FF1E9201B1}"/>
          </ac:picMkLst>
        </pc:picChg>
        <pc:picChg chg="add mod modCrop">
          <ac:chgData name="Rudy POTDEVIN" userId="fb96473f-17a9-49ff-8012-efe591cc3839" providerId="ADAL" clId="{A4F1A8B2-FC51-438B-879C-04F235FFF59B}" dt="2024-06-20T13:30:31.052" v="928" actId="12788"/>
          <ac:picMkLst>
            <pc:docMk/>
            <pc:sldMk cId="3827646323" sldId="287"/>
            <ac:picMk id="9" creationId="{92807F58-1C91-A741-1FC6-D57CFC47F746}"/>
          </ac:picMkLst>
        </pc:picChg>
        <pc:picChg chg="add mod">
          <ac:chgData name="Rudy POTDEVIN" userId="fb96473f-17a9-49ff-8012-efe591cc3839" providerId="ADAL" clId="{A4F1A8B2-FC51-438B-879C-04F235FFF59B}" dt="2024-06-20T13:33:31.040" v="961" actId="164"/>
          <ac:picMkLst>
            <pc:docMk/>
            <pc:sldMk cId="3827646323" sldId="287"/>
            <ac:picMk id="12" creationId="{DFBC379D-C893-9663-0F87-5272E33ECD6A}"/>
          </ac:picMkLst>
        </pc:picChg>
      </pc:sldChg>
      <pc:sldChg chg="addSp delSp modSp add mod">
        <pc:chgData name="Rudy POTDEVIN" userId="fb96473f-17a9-49ff-8012-efe591cc3839" providerId="ADAL" clId="{A4F1A8B2-FC51-438B-879C-04F235FFF59B}" dt="2024-06-20T13:50:45.364" v="1043" actId="1036"/>
        <pc:sldMkLst>
          <pc:docMk/>
          <pc:sldMk cId="3246047082" sldId="288"/>
        </pc:sldMkLst>
        <pc:spChg chg="add mod">
          <ac:chgData name="Rudy POTDEVIN" userId="fb96473f-17a9-49ff-8012-efe591cc3839" providerId="ADAL" clId="{A4F1A8B2-FC51-438B-879C-04F235FFF59B}" dt="2024-06-20T13:50:45.364" v="1043" actId="1036"/>
          <ac:spMkLst>
            <pc:docMk/>
            <pc:sldMk cId="3246047082" sldId="288"/>
            <ac:spMk id="4" creationId="{65E8374A-C8BB-6423-98C7-DA7080FDBB37}"/>
          </ac:spMkLst>
        </pc:spChg>
        <pc:picChg chg="del">
          <ac:chgData name="Rudy POTDEVIN" userId="fb96473f-17a9-49ff-8012-efe591cc3839" providerId="ADAL" clId="{A4F1A8B2-FC51-438B-879C-04F235FFF59B}" dt="2024-06-20T13:39:20.415" v="964" actId="478"/>
          <ac:picMkLst>
            <pc:docMk/>
            <pc:sldMk cId="3246047082" sldId="288"/>
            <ac:picMk id="2" creationId="{1A8E8037-230E-0C1C-EFBE-DD9E181DDC36}"/>
          </ac:picMkLst>
        </pc:picChg>
      </pc:sldChg>
      <pc:sldChg chg="modSp add mod">
        <pc:chgData name="Rudy POTDEVIN" userId="fb96473f-17a9-49ff-8012-efe591cc3839" providerId="ADAL" clId="{A4F1A8B2-FC51-438B-879C-04F235FFF59B}" dt="2024-06-20T15:10:14.489" v="1521" actId="108"/>
        <pc:sldMkLst>
          <pc:docMk/>
          <pc:sldMk cId="2664668834" sldId="289"/>
        </pc:sldMkLst>
        <pc:spChg chg="mod">
          <ac:chgData name="Rudy POTDEVIN" userId="fb96473f-17a9-49ff-8012-efe591cc3839" providerId="ADAL" clId="{A4F1A8B2-FC51-438B-879C-04F235FFF59B}" dt="2024-06-20T14:43:40.368" v="1280" actId="20577"/>
          <ac:spMkLst>
            <pc:docMk/>
            <pc:sldMk cId="2664668834" sldId="289"/>
            <ac:spMk id="8" creationId="{D9CD63E3-681E-7DB1-0D6A-F0E029389CC1}"/>
          </ac:spMkLst>
        </pc:spChg>
        <pc:picChg chg="mod">
          <ac:chgData name="Rudy POTDEVIN" userId="fb96473f-17a9-49ff-8012-efe591cc3839" providerId="ADAL" clId="{A4F1A8B2-FC51-438B-879C-04F235FFF59B}" dt="2024-06-20T15:10:14.489" v="1521" actId="108"/>
          <ac:picMkLst>
            <pc:docMk/>
            <pc:sldMk cId="2664668834" sldId="289"/>
            <ac:picMk id="6" creationId="{919F336D-D313-1BF4-170E-5ED360283B73}"/>
          </ac:picMkLst>
        </pc:picChg>
      </pc:sldChg>
      <pc:sldChg chg="modSp add mod">
        <pc:chgData name="Rudy POTDEVIN" userId="fb96473f-17a9-49ff-8012-efe591cc3839" providerId="ADAL" clId="{A4F1A8B2-FC51-438B-879C-04F235FFF59B}" dt="2024-06-20T15:10:08.191" v="1520" actId="14861"/>
        <pc:sldMkLst>
          <pc:docMk/>
          <pc:sldMk cId="4265568403" sldId="290"/>
        </pc:sldMkLst>
        <pc:spChg chg="mod">
          <ac:chgData name="Rudy POTDEVIN" userId="fb96473f-17a9-49ff-8012-efe591cc3839" providerId="ADAL" clId="{A4F1A8B2-FC51-438B-879C-04F235FFF59B}" dt="2024-06-20T15:02:05.974" v="1518" actId="20577"/>
          <ac:spMkLst>
            <pc:docMk/>
            <pc:sldMk cId="4265568403" sldId="290"/>
            <ac:spMk id="8" creationId="{D9CD63E3-681E-7DB1-0D6A-F0E029389CC1}"/>
          </ac:spMkLst>
        </pc:spChg>
        <pc:picChg chg="mod">
          <ac:chgData name="Rudy POTDEVIN" userId="fb96473f-17a9-49ff-8012-efe591cc3839" providerId="ADAL" clId="{A4F1A8B2-FC51-438B-879C-04F235FFF59B}" dt="2024-06-20T15:10:08.191" v="1520" actId="14861"/>
          <ac:picMkLst>
            <pc:docMk/>
            <pc:sldMk cId="4265568403" sldId="290"/>
            <ac:picMk id="6" creationId="{919F336D-D313-1BF4-170E-5ED360283B73}"/>
          </ac:picMkLst>
        </pc:picChg>
      </pc:sldChg>
      <pc:sldChg chg="modSp add mod">
        <pc:chgData name="Rudy POTDEVIN" userId="fb96473f-17a9-49ff-8012-efe591cc3839" providerId="ADAL" clId="{A4F1A8B2-FC51-438B-879C-04F235FFF59B}" dt="2024-06-20T15:21:33.593" v="1793" actId="6549"/>
        <pc:sldMkLst>
          <pc:docMk/>
          <pc:sldMk cId="2136868507" sldId="291"/>
        </pc:sldMkLst>
        <pc:spChg chg="mod">
          <ac:chgData name="Rudy POTDEVIN" userId="fb96473f-17a9-49ff-8012-efe591cc3839" providerId="ADAL" clId="{A4F1A8B2-FC51-438B-879C-04F235FFF59B}" dt="2024-06-20T15:21:33.593" v="1793" actId="6549"/>
          <ac:spMkLst>
            <pc:docMk/>
            <pc:sldMk cId="2136868507" sldId="291"/>
            <ac:spMk id="8" creationId="{D9CD63E3-681E-7DB1-0D6A-F0E029389CC1}"/>
          </ac:spMkLst>
        </pc:spChg>
        <pc:picChg chg="mod">
          <ac:chgData name="Rudy POTDEVIN" userId="fb96473f-17a9-49ff-8012-efe591cc3839" providerId="ADAL" clId="{A4F1A8B2-FC51-438B-879C-04F235FFF59B}" dt="2024-06-20T15:14:56.813" v="1528" actId="14826"/>
          <ac:picMkLst>
            <pc:docMk/>
            <pc:sldMk cId="2136868507" sldId="291"/>
            <ac:picMk id="6" creationId="{919F336D-D313-1BF4-170E-5ED360283B7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67BEE847-F046-4AC4-9F62-7D1817B77E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B370278-6D29-4F8F-BD3A-5F72D720EF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51C39-09A6-4624-93B8-19009E33D67F}" type="datetimeFigureOut">
              <a:rPr lang="fr-FR" smtClean="0"/>
              <a:t>28/06/2024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EF551D0-C6E5-4F33-B9C6-D87A100E91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574DDD1-AF4D-4F3F-A33E-7713C840D7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2E8BC-17E1-4463-90FD-68A126E1B6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960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26C94-6C27-534C-BBD9-384C954A3F59}" type="datetimeFigureOut">
              <a:rPr lang="fr-FR" smtClean="0"/>
              <a:t>28/06/2024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66BBF-16B4-4F48-9EBB-1CF9C2819D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467ABE98-144F-407D-84DA-0C14FDBF63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E4DF0D0B-124D-438B-8550-3C3D55515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549" y="218670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contribution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C7954960-0FC5-401D-8EA3-5E3331959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0549" y="365973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Auteurs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F607C6F-5840-47DF-AA8A-78F6EE2079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828798" cy="182538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9069E5F-0E26-45F6-AFC5-58F476669B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C4909177-9E8B-4869-83FB-7AE2EB5330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0548" y="5652569"/>
            <a:ext cx="8390901" cy="498850"/>
          </a:xfrm>
        </p:spPr>
        <p:txBody>
          <a:bodyPr/>
          <a:lstStyle>
            <a:lvl1pPr marL="0" indent="0">
              <a:buNone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2800" dirty="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rPr>
              <a:t>Établissement </a:t>
            </a:r>
            <a:r>
              <a:rPr lang="fr-FR" sz="2800" dirty="0">
                <a:solidFill>
                  <a:schemeClr val="bg1"/>
                </a:solidFill>
                <a:latin typeface="Raleway" pitchFamily="2" charset="77"/>
                <a:ea typeface="+mj-ea"/>
                <a:cs typeface="Arial" panose="020B0604020202020204" pitchFamily="34" charset="0"/>
              </a:rPr>
              <a:t>: </a:t>
            </a:r>
            <a:r>
              <a:rPr lang="fr-FR" sz="2800" dirty="0">
                <a:solidFill>
                  <a:schemeClr val="bg1"/>
                </a:solidFill>
                <a:latin typeface="Raleway" pitchFamily="2" charset="77"/>
              </a:rPr>
              <a:t>Université </a:t>
            </a:r>
            <a:r>
              <a:rPr lang="fr-FR" sz="2800" dirty="0" err="1">
                <a:solidFill>
                  <a:schemeClr val="bg1"/>
                </a:solidFill>
                <a:latin typeface="Raleway" pitchFamily="2" charset="77"/>
              </a:rPr>
              <a:t>Luminares</a:t>
            </a:r>
            <a:endParaRPr lang="fr-FR" sz="2800" dirty="0">
              <a:solidFill>
                <a:schemeClr val="bg1"/>
              </a:solidFill>
              <a:latin typeface="Raleway" pitchFamily="2" charset="77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052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ge fond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606D6D7-71E2-4F97-BD32-8F3E0FB963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F9216C4-22AB-4158-AE65-EB0053BE9D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266323" cy="126395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E63691A-F3D8-295F-5AB5-A21DB71663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93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erge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D139AE-54E3-4FE2-86CA-5A7BA553C71A}"/>
              </a:ext>
            </a:extLst>
          </p:cNvPr>
          <p:cNvSpPr/>
          <p:nvPr userDrawn="1"/>
        </p:nvSpPr>
        <p:spPr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8BE3F74-10A3-447A-9F8F-FA44F0A2AD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419EC34-146F-47CE-B914-EC201A5061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20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47780E-B825-4DC7-855F-969588687DE5}"/>
              </a:ext>
            </a:extLst>
          </p:cNvPr>
          <p:cNvSpPr/>
          <p:nvPr userDrawn="1"/>
        </p:nvSpPr>
        <p:spPr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980C84A-77DD-4020-9029-FCBC407264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31D4795-2E5D-47CD-9962-99ECB1274C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31BE1B1-B507-4E16-99F3-964F5909AB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0000" y="1980000"/>
            <a:ext cx="9134157" cy="2357438"/>
          </a:xfrm>
        </p:spPr>
        <p:txBody>
          <a:bodyPr/>
          <a:lstStyle>
            <a:lvl1pPr marL="0" indent="0">
              <a:buNone/>
              <a:defRPr lang="fr-FR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 ipsum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consectetur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adipiscing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do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eiusmod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tempor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incididunt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ut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labore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id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lectus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proin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nibh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duis at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at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urna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Massa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nec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dui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nunc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Rutrum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quisque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non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orci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Tristique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senectus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netus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malesuada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fames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ac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turpis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egestas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Ut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etiam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hendrerit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est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ipsum. Nunc id cursus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metus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eleifend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mi in.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Porttitor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massa id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neque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vestibulum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morbi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blandit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Ullamcorper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dignissim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cras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tincidunt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lobortis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feugiat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vivamus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at.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Phasellus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egestas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rutrum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pellentesque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eu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tincidunt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Diam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nulla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porttitor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massa.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pellentesque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id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nibh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B99DD4F9-B42A-4820-AE04-040789237F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60475" y="1047428"/>
            <a:ext cx="3754438" cy="759011"/>
          </a:xfrm>
        </p:spPr>
        <p:txBody>
          <a:bodyPr>
            <a:noAutofit/>
          </a:bodyPr>
          <a:lstStyle>
            <a:lvl1pPr marL="0" indent="0"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032200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text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47780E-B825-4DC7-855F-969588687DE5}"/>
              </a:ext>
            </a:extLst>
          </p:cNvPr>
          <p:cNvSpPr/>
          <p:nvPr userDrawn="1"/>
        </p:nvSpPr>
        <p:spPr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980C84A-77DD-4020-9029-FCBC407264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31D4795-2E5D-47CD-9962-99ECB1274C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31BE1B1-B507-4E16-99F3-964F5909AB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0000" y="2880000"/>
            <a:ext cx="9134157" cy="2357438"/>
          </a:xfrm>
        </p:spPr>
        <p:txBody>
          <a:bodyPr/>
          <a:lstStyle>
            <a:lvl1pPr marL="0" indent="0">
              <a:buNone/>
              <a:defRPr lang="fr-FR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  <a:ea typeface="+mn-ea"/>
                <a:cs typeface="+mn-cs"/>
              </a:defRPr>
            </a:lvl1pPr>
          </a:lstStyle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 ipsum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consectetur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adipiscing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do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eiusmod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tempor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incididunt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ut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labore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id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lectus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proin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nibh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duis at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at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urna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Massa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nec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dui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nunc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Rutrum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quisque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non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orci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Tristique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senectus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netus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malesuada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fames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ac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turpis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egestas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Ut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etiam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hendrerit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est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ipsum. Nunc id cursus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metus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eleifend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mi in.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Porttitor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massa id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neque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vestibulum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morbi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blandit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Ullamcorper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dignissim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cras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tincidunt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lobortis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feugiat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vivamus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at.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Phasellus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egestas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rutrum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pellentesque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eu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tincidunt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Diam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nulla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porttitor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massa.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pellentesque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id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nibh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39C0E9C-8D56-4252-B9EA-E91DF3BC14DC}"/>
              </a:ext>
            </a:extLst>
          </p:cNvPr>
          <p:cNvSpPr txBox="1">
            <a:spLocks/>
          </p:cNvSpPr>
          <p:nvPr userDrawn="1"/>
        </p:nvSpPr>
        <p:spPr>
          <a:xfrm>
            <a:off x="1259999" y="1888840"/>
            <a:ext cx="4546911" cy="791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200" dirty="0">
              <a:solidFill>
                <a:srgbClr val="0D4050"/>
              </a:solidFill>
              <a:latin typeface="Raleway"/>
              <a:cs typeface="Arial" panose="020B0604020202020204" pitchFamily="34" charset="0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94C2159D-D173-4228-A3E1-ADF14A471401}"/>
              </a:ext>
            </a:extLst>
          </p:cNvPr>
          <p:cNvSpPr txBox="1">
            <a:spLocks/>
          </p:cNvSpPr>
          <p:nvPr userDrawn="1"/>
        </p:nvSpPr>
        <p:spPr>
          <a:xfrm>
            <a:off x="1259998" y="1806440"/>
            <a:ext cx="4546911" cy="791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>
              <a:solidFill>
                <a:srgbClr val="0D4050"/>
              </a:solidFill>
              <a:latin typeface="Raleway"/>
              <a:cs typeface="Arial" panose="020B0604020202020204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48C7812-BDD8-4E94-AB09-A349C44258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0475" y="1889126"/>
            <a:ext cx="3754438" cy="542990"/>
          </a:xfrm>
        </p:spPr>
        <p:txBody>
          <a:bodyPr/>
          <a:lstStyle>
            <a:lvl1pPr marL="0" indent="0">
              <a:buNone/>
              <a:defRPr lang="fr-FR" sz="32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A95A1C07-27DF-4419-8821-53DB4A436E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60475" y="1047428"/>
            <a:ext cx="3754438" cy="759011"/>
          </a:xfrm>
        </p:spPr>
        <p:txBody>
          <a:bodyPr>
            <a:noAutofit/>
          </a:bodyPr>
          <a:lstStyle>
            <a:lvl1pPr marL="0" indent="0"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4077020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entr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D139AE-54E3-4FE2-86CA-5A7BA553C71A}"/>
              </a:ext>
            </a:extLst>
          </p:cNvPr>
          <p:cNvSpPr/>
          <p:nvPr userDrawn="1"/>
        </p:nvSpPr>
        <p:spPr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8BE3F74-10A3-447A-9F8F-FA44F0A2AD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419EC34-146F-47CE-B914-EC201A5061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9B4C904F-E24C-4EE9-B46E-874082E47F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1532" y="1766577"/>
            <a:ext cx="6108929" cy="542990"/>
          </a:xfrm>
        </p:spPr>
        <p:txBody>
          <a:bodyPr/>
          <a:lstStyle>
            <a:lvl1pPr marL="0" indent="0" algn="ctr">
              <a:buNone/>
              <a:defRPr lang="fr-FR" sz="32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1930E3FA-4EE1-483F-8126-D6FD515270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1532" y="869543"/>
            <a:ext cx="6108930" cy="759011"/>
          </a:xfrm>
        </p:spPr>
        <p:txBody>
          <a:bodyPr>
            <a:noAutofit/>
          </a:bodyPr>
          <a:lstStyle>
            <a:lvl1pPr marL="0" indent="0" algn="ctr"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4D139238-89F1-4F3B-A8F4-B97CD81C83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1534" y="2347571"/>
            <a:ext cx="6108929" cy="3558025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F3A738F3-A880-4DAE-A61B-E3374E7B4D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1532" y="5988457"/>
            <a:ext cx="6108929" cy="542990"/>
          </a:xfrm>
        </p:spPr>
        <p:txBody>
          <a:bodyPr>
            <a:noAutofit/>
          </a:bodyPr>
          <a:lstStyle>
            <a:lvl1pPr marL="0" indent="0" algn="ctr">
              <a:buNone/>
              <a:defRPr lang="fr-FR" sz="1200" i="1" kern="1200" dirty="0" smtClean="0">
                <a:solidFill>
                  <a:schemeClr val="bg2">
                    <a:lumMod val="25000"/>
                  </a:schemeClr>
                </a:solidFill>
                <a:latin typeface="Inter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Lorem ipsum Le parc </a:t>
            </a:r>
            <a:r>
              <a:rPr lang="fr-FR" dirty="0" err="1"/>
              <a:t>pharo</a:t>
            </a:r>
            <a:r>
              <a:rPr lang="fr-FR" dirty="0"/>
              <a:t>, Sculptures </a:t>
            </a:r>
            <a:r>
              <a:rPr lang="fr-FR" dirty="0" err="1"/>
              <a:t>bernard</a:t>
            </a:r>
            <a:r>
              <a:rPr lang="fr-FR" dirty="0"/>
              <a:t> venet, image libérée de droits d’auteur (Creative Commons CC0)</a:t>
            </a:r>
          </a:p>
        </p:txBody>
      </p:sp>
    </p:spTree>
    <p:extLst>
      <p:ext uri="{BB962C8B-B14F-4D97-AF65-F5344CB8AC3E}">
        <p14:creationId xmlns:p14="http://schemas.microsoft.com/office/powerpoint/2010/main" val="1160794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D139AE-54E3-4FE2-86CA-5A7BA553C71A}"/>
              </a:ext>
            </a:extLst>
          </p:cNvPr>
          <p:cNvSpPr/>
          <p:nvPr userDrawn="1"/>
        </p:nvSpPr>
        <p:spPr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8BE3F74-10A3-447A-9F8F-FA44F0A2AD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419EC34-146F-47CE-B914-EC201A5061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9B4C904F-E24C-4EE9-B46E-874082E47F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38127" y="2285051"/>
            <a:ext cx="4920791" cy="542990"/>
          </a:xfrm>
        </p:spPr>
        <p:txBody>
          <a:bodyPr/>
          <a:lstStyle>
            <a:lvl1pPr marL="0" indent="0" algn="ctr">
              <a:buNone/>
              <a:defRPr lang="fr-FR" sz="32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1930E3FA-4EE1-483F-8126-D6FD515270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18778" y="1160326"/>
            <a:ext cx="3754438" cy="759011"/>
          </a:xfrm>
        </p:spPr>
        <p:txBody>
          <a:bodyPr>
            <a:noAutofit/>
          </a:bodyPr>
          <a:lstStyle>
            <a:lvl1pPr marL="0" indent="0" algn="ctr"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4D139238-89F1-4F3B-A8F4-B97CD81C83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3431" y="2309567"/>
            <a:ext cx="6108929" cy="3558025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F3A738F3-A880-4DAE-A61B-E3374E7B4D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3431" y="5867592"/>
            <a:ext cx="6108929" cy="542990"/>
          </a:xfrm>
        </p:spPr>
        <p:txBody>
          <a:bodyPr>
            <a:noAutofit/>
          </a:bodyPr>
          <a:lstStyle>
            <a:lvl1pPr marL="0" indent="0" algn="ctr">
              <a:buNone/>
              <a:defRPr lang="fr-FR" sz="1200" i="1" kern="1200" dirty="0" smtClean="0">
                <a:solidFill>
                  <a:schemeClr val="bg2">
                    <a:lumMod val="25000"/>
                  </a:schemeClr>
                </a:solidFill>
                <a:latin typeface="Inter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Lorem ipsum Le parc </a:t>
            </a:r>
            <a:r>
              <a:rPr lang="fr-FR" dirty="0" err="1"/>
              <a:t>pharo</a:t>
            </a:r>
            <a:r>
              <a:rPr lang="fr-FR" dirty="0"/>
              <a:t>, Sculptures </a:t>
            </a:r>
            <a:r>
              <a:rPr lang="fr-FR" dirty="0" err="1"/>
              <a:t>bernard</a:t>
            </a:r>
            <a:r>
              <a:rPr lang="fr-FR" dirty="0"/>
              <a:t> venet, image libérée de droits d’auteur (Creative Commons CC0)</a:t>
            </a:r>
          </a:p>
        </p:txBody>
      </p:sp>
      <p:sp>
        <p:nvSpPr>
          <p:cNvPr id="9" name="Espace réservé du texte 9">
            <a:extLst>
              <a:ext uri="{FF2B5EF4-FFF2-40B4-BE49-F238E27FC236}">
                <a16:creationId xmlns:a16="http://schemas.microsoft.com/office/drawing/2014/main" id="{918D6EAF-8DB7-460E-8465-5DEE0BB8E5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8128" y="2879999"/>
            <a:ext cx="4920792" cy="2737047"/>
          </a:xfrm>
        </p:spPr>
        <p:txBody>
          <a:bodyPr/>
          <a:lstStyle>
            <a:lvl1pPr marL="0" indent="0">
              <a:buNone/>
              <a:defRPr lang="fr-FR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  <a:ea typeface="+mn-ea"/>
                <a:cs typeface="+mn-cs"/>
              </a:defRPr>
            </a:lvl1pPr>
          </a:lstStyle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 ipsum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consectetur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adipiscing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do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eiusmod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tempor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incididunt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ut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labore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id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lectus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proin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nibh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duis at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at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urna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Massa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nec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dui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nunc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Rutrum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quisque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non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orci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Tristique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senectus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netus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malesuada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fames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ac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turpis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egestas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Ut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etiam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hendrerit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est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ipsum. Nunc id cursus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metus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eleifend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mi in. </a:t>
            </a:r>
          </a:p>
        </p:txBody>
      </p:sp>
    </p:spTree>
    <p:extLst>
      <p:ext uri="{BB962C8B-B14F-4D97-AF65-F5344CB8AC3E}">
        <p14:creationId xmlns:p14="http://schemas.microsoft.com/office/powerpoint/2010/main" val="963553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4D139238-89F1-4F3B-A8F4-B97CD81C83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68844" y="1776004"/>
            <a:ext cx="6108929" cy="355802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D139AE-54E3-4FE2-86CA-5A7BA553C71A}"/>
              </a:ext>
            </a:extLst>
          </p:cNvPr>
          <p:cNvSpPr/>
          <p:nvPr userDrawn="1"/>
        </p:nvSpPr>
        <p:spPr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8BE3F74-10A3-447A-9F8F-FA44F0A2AD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419EC34-146F-47CE-B914-EC201A5061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9B4C904F-E24C-4EE9-B46E-874082E47F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141" y="2109128"/>
            <a:ext cx="3754438" cy="542990"/>
          </a:xfrm>
        </p:spPr>
        <p:txBody>
          <a:bodyPr/>
          <a:lstStyle>
            <a:lvl1pPr marL="0" indent="0" algn="l">
              <a:buNone/>
              <a:defRPr lang="fr-FR" sz="32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1930E3FA-4EE1-483F-8126-D6FD515270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3431" y="1141038"/>
            <a:ext cx="3754438" cy="759011"/>
          </a:xfrm>
        </p:spPr>
        <p:txBody>
          <a:bodyPr>
            <a:noAutofit/>
          </a:bodyPr>
          <a:lstStyle>
            <a:lvl1pPr marL="0" indent="0" algn="ctr"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F3A738F3-A880-4DAE-A61B-E3374E7B4D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8844" y="5487562"/>
            <a:ext cx="6108929" cy="542990"/>
          </a:xfrm>
        </p:spPr>
        <p:txBody>
          <a:bodyPr>
            <a:noAutofit/>
          </a:bodyPr>
          <a:lstStyle>
            <a:lvl1pPr marL="0" indent="0" algn="ctr">
              <a:buNone/>
              <a:defRPr lang="fr-FR" sz="1200" i="1" kern="1200" dirty="0" smtClean="0">
                <a:solidFill>
                  <a:schemeClr val="bg2">
                    <a:lumMod val="25000"/>
                  </a:schemeClr>
                </a:solidFill>
                <a:latin typeface="Inter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Lorem ipsum Le parc </a:t>
            </a:r>
            <a:r>
              <a:rPr lang="fr-FR" dirty="0" err="1"/>
              <a:t>pharo</a:t>
            </a:r>
            <a:r>
              <a:rPr lang="fr-FR" dirty="0"/>
              <a:t>, Sculptures </a:t>
            </a:r>
            <a:r>
              <a:rPr lang="fr-FR" dirty="0" err="1"/>
              <a:t>bernard</a:t>
            </a:r>
            <a:r>
              <a:rPr lang="fr-FR" dirty="0"/>
              <a:t> venet, image libérée de droits d’auteur (Creative Commons CC0)</a:t>
            </a:r>
          </a:p>
        </p:txBody>
      </p:sp>
      <p:sp>
        <p:nvSpPr>
          <p:cNvPr id="9" name="Espace réservé du texte 9">
            <a:extLst>
              <a:ext uri="{FF2B5EF4-FFF2-40B4-BE49-F238E27FC236}">
                <a16:creationId xmlns:a16="http://schemas.microsoft.com/office/drawing/2014/main" id="{918D6EAF-8DB7-460E-8465-5DEE0BB8E5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141" y="2828041"/>
            <a:ext cx="4920792" cy="2737047"/>
          </a:xfrm>
        </p:spPr>
        <p:txBody>
          <a:bodyPr/>
          <a:lstStyle>
            <a:lvl1pPr marL="0" indent="0">
              <a:buNone/>
              <a:defRPr lang="fr-FR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  <a:ea typeface="+mn-ea"/>
                <a:cs typeface="+mn-cs"/>
              </a:defRPr>
            </a:lvl1pPr>
          </a:lstStyle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 ipsum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consectetur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adipiscing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do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eiusmod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tempor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incididunt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ut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labore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id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lectus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proin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nibh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duis at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at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urna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Massa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nec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dui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nunc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Rutrum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quisque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non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orci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Tristique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senectus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netus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malesuada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fames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ac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turpis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egestas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Ut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etiam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hendrerit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est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ipsum. Nunc id cursus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metus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eleifend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mi in. </a:t>
            </a:r>
          </a:p>
        </p:txBody>
      </p:sp>
    </p:spTree>
    <p:extLst>
      <p:ext uri="{BB962C8B-B14F-4D97-AF65-F5344CB8AC3E}">
        <p14:creationId xmlns:p14="http://schemas.microsoft.com/office/powerpoint/2010/main" val="3652026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47780E-B825-4DC7-855F-969588687DE5}"/>
              </a:ext>
            </a:extLst>
          </p:cNvPr>
          <p:cNvSpPr/>
          <p:nvPr userDrawn="1"/>
        </p:nvSpPr>
        <p:spPr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980C84A-77DD-4020-9029-FCBC407264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31D4795-2E5D-47CD-9962-99ECB1274C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31BE1B1-B507-4E16-99F3-964F5909AB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0000" y="1980000"/>
            <a:ext cx="9134157" cy="2357438"/>
          </a:xfrm>
        </p:spPr>
        <p:txBody>
          <a:bodyPr/>
          <a:lstStyle>
            <a:lvl1pPr marL="0" indent="0">
              <a:buNone/>
              <a:defRPr lang="fr-FR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  <a:ea typeface="+mn-ea"/>
                <a:cs typeface="+mn-cs"/>
              </a:defRPr>
            </a:lvl1pPr>
          </a:lstStyle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 ipsum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consectetur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adipiscing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do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eiusmod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tempor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incididunt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ut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labore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id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lectus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proin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nibh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duis at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at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urna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Massa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nec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dui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nunc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Rutrum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quisque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non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orci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Tristique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senectus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netus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malesuada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fames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ac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turpis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egestas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Ut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etiam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hendrerit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est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ipsum. Nunc id cursus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metus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eleifend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mi in.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Porttitor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massa id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neque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vestibulum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morbi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blandit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Ullamcorper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dignissim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cras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tincidunt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lobortis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feugiat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vivamus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at.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Phasellus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egestas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rutrum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pellentesque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eu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tincidunt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Diam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nulla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porttitor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massa.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pellentesque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id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nibh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B99DD4F9-B42A-4820-AE04-040789237F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60475" y="1047428"/>
            <a:ext cx="3754438" cy="759011"/>
          </a:xfrm>
        </p:spPr>
        <p:txBody>
          <a:bodyPr>
            <a:noAutofit/>
          </a:bodyPr>
          <a:lstStyle>
            <a:lvl1pPr marL="0" indent="0"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374855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iographie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47780E-B825-4DC7-855F-969588687DE5}"/>
              </a:ext>
            </a:extLst>
          </p:cNvPr>
          <p:cNvSpPr/>
          <p:nvPr userDrawn="1"/>
        </p:nvSpPr>
        <p:spPr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980C84A-77DD-4020-9029-FCBC407264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31D4795-2E5D-47CD-9962-99ECB1274C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B99DD4F9-B42A-4820-AE04-040789237F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60475" y="1047428"/>
            <a:ext cx="3754438" cy="759011"/>
          </a:xfrm>
        </p:spPr>
        <p:txBody>
          <a:bodyPr>
            <a:noAutofit/>
          </a:bodyPr>
          <a:lstStyle>
            <a:lvl1pPr marL="0" indent="0"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Bibliographie</a:t>
            </a:r>
          </a:p>
        </p:txBody>
      </p:sp>
      <p:sp>
        <p:nvSpPr>
          <p:cNvPr id="20" name="Espace réservé du texte 9">
            <a:extLst>
              <a:ext uri="{FF2B5EF4-FFF2-40B4-BE49-F238E27FC236}">
                <a16:creationId xmlns:a16="http://schemas.microsoft.com/office/drawing/2014/main" id="{732A7FCD-BC22-4A12-A3B3-F9A44B4A77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0000" y="1980000"/>
            <a:ext cx="9134157" cy="23574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  <a:ea typeface="+mn-ea"/>
                <a:cs typeface="+mn-cs"/>
              </a:defRPr>
            </a:lvl1pPr>
          </a:lstStyle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Smith, J. K. (2020). Le Guide du Voyageur dans les Dimensions Parallèles. Éditions Imaginaires.</a:t>
            </a:r>
          </a:p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Brown, A. (2019). Les Secrets de l'Alchimie Moderne. Presses Mystiques.</a:t>
            </a:r>
          </a:p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Garcia, L. (2022). Exploration des Mondes Inconnus. Éditions Aventure.</a:t>
            </a:r>
          </a:p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White, S. (2023). L'Aube des Nouveaux Horizons : Une Histoire de la Science-Fiction. Presses de l'Université Imaginaire.</a:t>
            </a:r>
          </a:p>
        </p:txBody>
      </p:sp>
    </p:spTree>
    <p:extLst>
      <p:ext uri="{BB962C8B-B14F-4D97-AF65-F5344CB8AC3E}">
        <p14:creationId xmlns:p14="http://schemas.microsoft.com/office/powerpoint/2010/main" val="1151805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iographie fond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467ABE98-144F-407D-84DA-0C14FDBF63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E4DF0D0B-124D-438B-8550-3C3D55515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0549" y="362706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Bibliographie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9069E5F-0E26-45F6-AFC5-58F476669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AF61B9EC-3972-4229-A00D-CB1077E087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62211" y="2185365"/>
            <a:ext cx="7267575" cy="314801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2"/>
                </a:solidFill>
                <a:latin typeface="Inter"/>
              </a:defRPr>
            </a:lvl1pPr>
          </a:lstStyle>
          <a:p>
            <a:pPr lvl="0"/>
            <a:r>
              <a:rPr lang="fr-FR" dirty="0"/>
              <a:t>Smith, J. K. (2020). Le Guide du Voyageur dans les Dimensions Parallèles. Éditions Imaginaires.</a:t>
            </a:r>
          </a:p>
          <a:p>
            <a:pPr lvl="0"/>
            <a:r>
              <a:rPr lang="fr-FR" dirty="0"/>
              <a:t>Brown, A. (2019). Les Secrets de l'Alchimie Moderne. Presses Mystiques.</a:t>
            </a:r>
          </a:p>
          <a:p>
            <a:pPr lvl="0"/>
            <a:r>
              <a:rPr lang="fr-FR" dirty="0"/>
              <a:t>Garcia, L. (2022). Exploration des Mondes Inconnus. Éditions Aventure.</a:t>
            </a:r>
          </a:p>
          <a:p>
            <a:pPr lvl="0"/>
            <a:r>
              <a:rPr lang="fr-FR" dirty="0"/>
              <a:t>White, S. (2023). L'Aube des Nouveaux Horizons : Une Histoire de la Science-Fiction. Presses de l'Université Imaginaire.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D58095F-6E84-4424-9E76-B404C79F5E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88008" y="172380"/>
            <a:ext cx="1266323" cy="126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74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atel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467ABE98-144F-407D-84DA-0C14FDBF63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E4DF0D0B-124D-438B-8550-3C3D55515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0549" y="218670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l’atelier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C7954960-0FC5-401D-8EA3-5E3331959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0549" y="365973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Auteurs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F607C6F-5840-47DF-AA8A-78F6EE2079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828798" cy="182538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9069E5F-0E26-45F6-AFC5-58F476669B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66516" y="15634"/>
            <a:ext cx="2537476" cy="1713462"/>
          </a:xfrm>
          <a:prstGeom prst="rect">
            <a:avLst/>
          </a:prstGeom>
        </p:spPr>
      </p:pic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C4909177-9E8B-4869-83FB-7AE2EB5330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0548" y="5671038"/>
            <a:ext cx="8390901" cy="498850"/>
          </a:xfrm>
        </p:spPr>
        <p:txBody>
          <a:bodyPr/>
          <a:lstStyle>
            <a:lvl1pPr marL="0" indent="0">
              <a:buNone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2800" dirty="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rPr>
              <a:t>Établissement </a:t>
            </a:r>
            <a:r>
              <a:rPr lang="fr-FR" sz="2800" dirty="0">
                <a:solidFill>
                  <a:schemeClr val="bg1"/>
                </a:solidFill>
                <a:latin typeface="Raleway" pitchFamily="2" charset="77"/>
                <a:ea typeface="+mj-ea"/>
                <a:cs typeface="Arial" panose="020B0604020202020204" pitchFamily="34" charset="0"/>
              </a:rPr>
              <a:t>: </a:t>
            </a:r>
            <a:r>
              <a:rPr lang="fr-FR" sz="2800" dirty="0">
                <a:solidFill>
                  <a:schemeClr val="bg1"/>
                </a:solidFill>
                <a:latin typeface="Raleway" pitchFamily="2" charset="77"/>
              </a:rPr>
              <a:t>Université </a:t>
            </a:r>
            <a:r>
              <a:rPr lang="fr-FR" sz="2800" dirty="0" err="1">
                <a:solidFill>
                  <a:schemeClr val="bg1"/>
                </a:solidFill>
                <a:latin typeface="Raleway" pitchFamily="2" charset="77"/>
              </a:rPr>
              <a:t>Luminares</a:t>
            </a:r>
            <a:endParaRPr lang="fr-FR" sz="2800" dirty="0">
              <a:solidFill>
                <a:schemeClr val="bg1"/>
              </a:solidFill>
              <a:latin typeface="Raleway" pitchFamily="2" charset="77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2447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erge fond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606D6D7-71E2-4F97-BD32-8F3E0FB963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F9216C4-22AB-4158-AE65-EB0053BE9D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266323" cy="126395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E63691A-F3D8-295F-5AB5-A21DB71663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  <p:sp>
        <p:nvSpPr>
          <p:cNvPr id="5" name="Espace réservé du texte 15">
            <a:extLst>
              <a:ext uri="{FF2B5EF4-FFF2-40B4-BE49-F238E27FC236}">
                <a16:creationId xmlns:a16="http://schemas.microsoft.com/office/drawing/2014/main" id="{022193CD-AE87-45B7-944F-3D78952900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47189" y="566383"/>
            <a:ext cx="8097623" cy="775685"/>
          </a:xfrm>
        </p:spPr>
        <p:txBody>
          <a:bodyPr>
            <a:noAutofit/>
          </a:bodyPr>
          <a:lstStyle>
            <a:lvl1pPr marL="0" indent="0" algn="ctr">
              <a:buNone/>
              <a:defRPr lang="fr-FR" sz="4400" kern="1200" baseline="0" dirty="0">
                <a:solidFill>
                  <a:schemeClr val="bg1"/>
                </a:solidFill>
                <a:latin typeface="Raleway" panose="020B0003030101060003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Des questions ?</a:t>
            </a:r>
          </a:p>
        </p:txBody>
      </p:sp>
      <p:sp>
        <p:nvSpPr>
          <p:cNvPr id="6" name="Espace réservé du texte 15">
            <a:extLst>
              <a:ext uri="{FF2B5EF4-FFF2-40B4-BE49-F238E27FC236}">
                <a16:creationId xmlns:a16="http://schemas.microsoft.com/office/drawing/2014/main" id="{120F59D1-DF0F-4DF7-9EC3-B73B2ED056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47188" y="1760508"/>
            <a:ext cx="8097624" cy="592912"/>
          </a:xfrm>
        </p:spPr>
        <p:txBody>
          <a:bodyPr>
            <a:noAutofit/>
          </a:bodyPr>
          <a:lstStyle>
            <a:lvl1pPr marL="0" indent="0" algn="ctr">
              <a:buNone/>
              <a:defRPr lang="fr-FR" sz="3200" kern="1200" baseline="0" dirty="0">
                <a:solidFill>
                  <a:schemeClr val="bg1"/>
                </a:solidFill>
                <a:latin typeface="Raleway" panose="020B0003030101060003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Retrouvez-nous sur le forum du cours !</a:t>
            </a:r>
          </a:p>
        </p:txBody>
      </p:sp>
      <p:pic>
        <p:nvPicPr>
          <p:cNvPr id="11" name="Graphique 10" descr="Courrier">
            <a:extLst>
              <a:ext uri="{FF2B5EF4-FFF2-40B4-BE49-F238E27FC236}">
                <a16:creationId xmlns:a16="http://schemas.microsoft.com/office/drawing/2014/main" id="{6BE65EF2-66C2-4D1C-809D-4CE949EC22D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67400" y="2489032"/>
            <a:ext cx="457200" cy="457200"/>
          </a:xfrm>
          <a:prstGeom prst="rect">
            <a:avLst/>
          </a:prstGeom>
        </p:spPr>
      </p:pic>
      <p:pic>
        <p:nvPicPr>
          <p:cNvPr id="12" name="Graphique 11" descr="Lien">
            <a:extLst>
              <a:ext uri="{FF2B5EF4-FFF2-40B4-BE49-F238E27FC236}">
                <a16:creationId xmlns:a16="http://schemas.microsoft.com/office/drawing/2014/main" id="{86A2640F-4F90-498D-BDF8-20B9D06C6BF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67400" y="4486086"/>
            <a:ext cx="457200" cy="457200"/>
          </a:xfrm>
          <a:prstGeom prst="rect">
            <a:avLst/>
          </a:prstGeom>
        </p:spPr>
      </p:pic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11B793E9-A514-4F59-855C-E86E940486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47189" y="4964780"/>
            <a:ext cx="8097623" cy="76061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2"/>
                </a:solidFill>
                <a:latin typeface="Inter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Inter"/>
              </a:rPr>
              <a:t>Site web</a:t>
            </a:r>
          </a:p>
          <a:p>
            <a:pPr algn="ctr"/>
            <a:r>
              <a:rPr lang="fr-FR" dirty="0">
                <a:solidFill>
                  <a:schemeClr val="bg1"/>
                </a:solidFill>
                <a:latin typeface="Inter"/>
              </a:rPr>
              <a:t>https://cipe.univ-amu.fr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7BE5FDC9-B751-4247-BAC1-AB75F4C98D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47188" y="3004790"/>
            <a:ext cx="8097624" cy="1422737"/>
          </a:xfrm>
        </p:spPr>
        <p:txBody>
          <a:bodyPr>
            <a:noAutofit/>
          </a:bodyPr>
          <a:lstStyle>
            <a:lvl1pPr marL="0" indent="0" algn="ctr">
              <a:buNone/>
              <a:defRPr lang="fr-FR" sz="1800" kern="1200" baseline="0" dirty="0">
                <a:solidFill>
                  <a:schemeClr val="bg1"/>
                </a:solidFill>
                <a:latin typeface="Raleway" panose="020B0003030101060003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Inter"/>
              </a:rPr>
              <a:t>Contacts</a:t>
            </a:r>
          </a:p>
          <a:p>
            <a:pPr algn="ctr"/>
            <a:r>
              <a:rPr lang="fr-FR" dirty="0">
                <a:solidFill>
                  <a:schemeClr val="bg1"/>
                </a:solidFill>
                <a:latin typeface="Inter"/>
              </a:rPr>
              <a:t>john.doe@example.com</a:t>
            </a:r>
          </a:p>
          <a:p>
            <a:pPr algn="ctr"/>
            <a:r>
              <a:rPr lang="fr-FR" dirty="0">
                <a:solidFill>
                  <a:schemeClr val="bg1"/>
                </a:solidFill>
                <a:latin typeface="Inter"/>
              </a:rPr>
              <a:t>emilie.dupont@fakemail.com</a:t>
            </a:r>
          </a:p>
          <a:p>
            <a:pPr algn="ctr"/>
            <a:r>
              <a:rPr lang="fr-FR" dirty="0">
                <a:solidFill>
                  <a:schemeClr val="bg1"/>
                </a:solidFill>
                <a:latin typeface="Inter"/>
              </a:rPr>
              <a:t>contact@fantasyemail.net</a:t>
            </a:r>
          </a:p>
        </p:txBody>
      </p:sp>
    </p:spTree>
    <p:extLst>
      <p:ext uri="{BB962C8B-B14F-4D97-AF65-F5344CB8AC3E}">
        <p14:creationId xmlns:p14="http://schemas.microsoft.com/office/powerpoint/2010/main" val="3990276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confé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467ABE98-144F-407D-84DA-0C14FDBF63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E4DF0D0B-124D-438B-8550-3C3D55515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0549" y="218670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conférence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C7954960-0FC5-401D-8EA3-5E3331959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0549" y="365973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Auteurs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F607C6F-5840-47DF-AA8A-78F6EE2079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828798" cy="182538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9069E5F-0E26-45F6-AFC5-58F476669B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88605" y="-156020"/>
            <a:ext cx="2523039" cy="1885116"/>
          </a:xfrm>
          <a:prstGeom prst="rect">
            <a:avLst/>
          </a:prstGeom>
        </p:spPr>
      </p:pic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C4909177-9E8B-4869-83FB-7AE2EB5330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0548" y="5652569"/>
            <a:ext cx="8390901" cy="498850"/>
          </a:xfrm>
        </p:spPr>
        <p:txBody>
          <a:bodyPr/>
          <a:lstStyle>
            <a:lvl1pPr marL="0" indent="0">
              <a:buNone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2800" dirty="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rPr>
              <a:t>Établissement </a:t>
            </a:r>
            <a:r>
              <a:rPr lang="fr-FR" sz="2800" dirty="0">
                <a:solidFill>
                  <a:schemeClr val="bg1"/>
                </a:solidFill>
                <a:latin typeface="Raleway" pitchFamily="2" charset="77"/>
                <a:ea typeface="+mj-ea"/>
                <a:cs typeface="Arial" panose="020B0604020202020204" pitchFamily="34" charset="0"/>
              </a:rPr>
              <a:t>: </a:t>
            </a:r>
            <a:r>
              <a:rPr lang="fr-FR" sz="2800" dirty="0">
                <a:solidFill>
                  <a:schemeClr val="bg1"/>
                </a:solidFill>
                <a:latin typeface="Raleway" pitchFamily="2" charset="77"/>
              </a:rPr>
              <a:t>Université </a:t>
            </a:r>
            <a:r>
              <a:rPr lang="fr-FR" sz="2800" dirty="0" err="1">
                <a:solidFill>
                  <a:schemeClr val="bg1"/>
                </a:solidFill>
                <a:latin typeface="Raleway" pitchFamily="2" charset="77"/>
              </a:rPr>
              <a:t>Luminares</a:t>
            </a:r>
            <a:endParaRPr lang="fr-FR" sz="2800" dirty="0">
              <a:solidFill>
                <a:schemeClr val="bg1"/>
              </a:solidFill>
              <a:latin typeface="Raleway" pitchFamily="2" charset="77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810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é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467ABE98-144F-407D-84DA-0C14FDBF63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E4DF0D0B-124D-438B-8550-3C3D55515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0549" y="218670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démo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C7954960-0FC5-401D-8EA3-5E3331959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0549" y="365973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Auteurs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F607C6F-5840-47DF-AA8A-78F6EE2079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828798" cy="182538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9069E5F-0E26-45F6-AFC5-58F476669B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33453" y="-119490"/>
            <a:ext cx="2859791" cy="1906527"/>
          </a:xfrm>
          <a:prstGeom prst="rect">
            <a:avLst/>
          </a:prstGeom>
        </p:spPr>
      </p:pic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C4909177-9E8B-4869-83FB-7AE2EB5330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0549" y="5652569"/>
            <a:ext cx="8390900" cy="498850"/>
          </a:xfrm>
        </p:spPr>
        <p:txBody>
          <a:bodyPr/>
          <a:lstStyle>
            <a:lvl1pPr marL="0" indent="0">
              <a:buNone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2800" dirty="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rPr>
              <a:t>Établissement </a:t>
            </a:r>
            <a:r>
              <a:rPr lang="fr-FR" sz="2800" dirty="0">
                <a:solidFill>
                  <a:schemeClr val="bg1"/>
                </a:solidFill>
                <a:latin typeface="Raleway" pitchFamily="2" charset="77"/>
                <a:ea typeface="+mj-ea"/>
                <a:cs typeface="Arial" panose="020B0604020202020204" pitchFamily="34" charset="0"/>
              </a:rPr>
              <a:t>: </a:t>
            </a:r>
            <a:r>
              <a:rPr lang="fr-FR" sz="2800" dirty="0">
                <a:solidFill>
                  <a:schemeClr val="bg1"/>
                </a:solidFill>
                <a:latin typeface="Raleway" pitchFamily="2" charset="77"/>
              </a:rPr>
              <a:t>Université </a:t>
            </a:r>
            <a:r>
              <a:rPr lang="fr-FR" sz="2800" dirty="0" err="1">
                <a:solidFill>
                  <a:schemeClr val="bg1"/>
                </a:solidFill>
                <a:latin typeface="Raleway" pitchFamily="2" charset="77"/>
              </a:rPr>
              <a:t>Luminares</a:t>
            </a:r>
            <a:endParaRPr lang="fr-FR" sz="2800" dirty="0">
              <a:solidFill>
                <a:schemeClr val="bg1"/>
              </a:solidFill>
              <a:latin typeface="Raleway" pitchFamily="2" charset="77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52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ribut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BFE9BD7-0D15-4DC5-AEA2-F512039EF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212E754-4453-4487-9A62-10BDDF32A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4867" y="340187"/>
            <a:ext cx="7042265" cy="1325563"/>
          </a:xfrm>
        </p:spPr>
        <p:txBody>
          <a:bodyPr/>
          <a:lstStyle>
            <a:lvl1pPr algn="ctr">
              <a:defRPr lang="fr-FR" sz="4400" kern="1200" smtClean="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Contributeurs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73DBB9A-2BED-4207-97B6-F68F0CF7BD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4867" y="5652569"/>
            <a:ext cx="7042264" cy="498850"/>
          </a:xfrm>
        </p:spPr>
        <p:txBody>
          <a:bodyPr/>
          <a:lstStyle>
            <a:lvl1pPr marL="0" indent="0">
              <a:buNone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2800" dirty="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rPr>
              <a:t>Établissement </a:t>
            </a:r>
            <a:r>
              <a:rPr lang="fr-FR" sz="2800" dirty="0">
                <a:solidFill>
                  <a:schemeClr val="bg1"/>
                </a:solidFill>
                <a:latin typeface="Raleway" pitchFamily="2" charset="77"/>
                <a:ea typeface="+mj-ea"/>
                <a:cs typeface="Arial" panose="020B0604020202020204" pitchFamily="34" charset="0"/>
              </a:rPr>
              <a:t>: </a:t>
            </a:r>
            <a:r>
              <a:rPr lang="fr-FR" sz="2800" dirty="0">
                <a:solidFill>
                  <a:schemeClr val="bg1"/>
                </a:solidFill>
                <a:latin typeface="Raleway" pitchFamily="2" charset="77"/>
              </a:rPr>
              <a:t>Université </a:t>
            </a:r>
            <a:r>
              <a:rPr lang="fr-FR" sz="2800" dirty="0" err="1">
                <a:solidFill>
                  <a:schemeClr val="bg1"/>
                </a:solidFill>
                <a:latin typeface="Raleway" pitchFamily="2" charset="77"/>
              </a:rPr>
              <a:t>Luminares</a:t>
            </a:r>
            <a:endParaRPr lang="fr-FR" sz="2800" dirty="0">
              <a:solidFill>
                <a:schemeClr val="bg1"/>
              </a:solidFill>
              <a:latin typeface="Raleway" pitchFamily="2" charset="77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5FA5C458-F9F8-4708-8789-03515F52A5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5042" y="4261875"/>
            <a:ext cx="2141913" cy="49885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 dirty="0">
                <a:solidFill>
                  <a:schemeClr val="bg1"/>
                </a:solidFill>
                <a:latin typeface="Raleway"/>
              </a:rPr>
              <a:t>Jane Doe</a:t>
            </a:r>
          </a:p>
        </p:txBody>
      </p:sp>
      <p:sp>
        <p:nvSpPr>
          <p:cNvPr id="16" name="Espace réservé du texte 10">
            <a:extLst>
              <a:ext uri="{FF2B5EF4-FFF2-40B4-BE49-F238E27FC236}">
                <a16:creationId xmlns:a16="http://schemas.microsoft.com/office/drawing/2014/main" id="{9E69D5EA-085C-41C0-8D5E-EEFBBCE007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06231" y="4261875"/>
            <a:ext cx="2141913" cy="49885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 dirty="0" err="1">
                <a:solidFill>
                  <a:schemeClr val="bg1"/>
                </a:solidFill>
                <a:latin typeface="Raleway"/>
              </a:rPr>
              <a:t>Idéfix</a:t>
            </a:r>
            <a:endParaRPr lang="fr-FR" sz="2800" dirty="0">
              <a:solidFill>
                <a:schemeClr val="bg1"/>
              </a:solidFill>
              <a:latin typeface="Raleway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F7CE16FE-00EF-41E9-9C5F-2BF88EFA8A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266323" cy="126395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8B53EDC-04BC-4F05-AB49-5CBD2D5C35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  <p:sp>
        <p:nvSpPr>
          <p:cNvPr id="24" name="Ellipse 23">
            <a:extLst>
              <a:ext uri="{FF2B5EF4-FFF2-40B4-BE49-F238E27FC236}">
                <a16:creationId xmlns:a16="http://schemas.microsoft.com/office/drawing/2014/main" id="{0EB01636-FC7A-4AAA-9763-5BD244F918D4}"/>
              </a:ext>
            </a:extLst>
          </p:cNvPr>
          <p:cNvSpPr/>
          <p:nvPr userDrawn="1"/>
        </p:nvSpPr>
        <p:spPr>
          <a:xfrm>
            <a:off x="1197204" y="2140742"/>
            <a:ext cx="2066637" cy="206663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707FA030-DA3A-452E-B04D-28CB1B45C442}"/>
              </a:ext>
            </a:extLst>
          </p:cNvPr>
          <p:cNvSpPr/>
          <p:nvPr userDrawn="1"/>
        </p:nvSpPr>
        <p:spPr>
          <a:xfrm>
            <a:off x="5070537" y="2140742"/>
            <a:ext cx="2066637" cy="206663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5697FD4C-3617-49C9-935C-F7280AF529B2}"/>
              </a:ext>
            </a:extLst>
          </p:cNvPr>
          <p:cNvSpPr/>
          <p:nvPr userDrawn="1"/>
        </p:nvSpPr>
        <p:spPr>
          <a:xfrm>
            <a:off x="8943870" y="2140742"/>
            <a:ext cx="2066637" cy="206663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space réservé du texte 10">
            <a:extLst>
              <a:ext uri="{FF2B5EF4-FFF2-40B4-BE49-F238E27FC236}">
                <a16:creationId xmlns:a16="http://schemas.microsoft.com/office/drawing/2014/main" id="{5DB70AC9-D8FA-440E-9092-D8B0C04427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9565" y="4218566"/>
            <a:ext cx="2141913" cy="49885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 dirty="0">
                <a:solidFill>
                  <a:schemeClr val="bg1"/>
                </a:solidFill>
                <a:latin typeface="Raleway"/>
              </a:rPr>
              <a:t>Tartempion</a:t>
            </a:r>
          </a:p>
        </p:txBody>
      </p:sp>
    </p:spTree>
    <p:extLst>
      <p:ext uri="{BB962C8B-B14F-4D97-AF65-F5344CB8AC3E}">
        <p14:creationId xmlns:p14="http://schemas.microsoft.com/office/powerpoint/2010/main" val="2584582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ribut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BFE9BD7-0D15-4DC5-AEA2-F512039EF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212E754-4453-4487-9A62-10BDDF32A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4867" y="340187"/>
            <a:ext cx="7042265" cy="1325563"/>
          </a:xfrm>
        </p:spPr>
        <p:txBody>
          <a:bodyPr/>
          <a:lstStyle>
            <a:lvl1pPr algn="ctr">
              <a:defRPr lang="fr-FR" sz="4400" kern="1200" smtClean="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Contributeurs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73DBB9A-2BED-4207-97B6-F68F0CF7BD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4867" y="5652569"/>
            <a:ext cx="6972730" cy="498850"/>
          </a:xfrm>
        </p:spPr>
        <p:txBody>
          <a:bodyPr/>
          <a:lstStyle>
            <a:lvl1pPr marL="0" indent="0">
              <a:buNone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2800" dirty="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rPr>
              <a:t>Établissement </a:t>
            </a:r>
            <a:r>
              <a:rPr lang="fr-FR" sz="2800" dirty="0">
                <a:solidFill>
                  <a:schemeClr val="bg1"/>
                </a:solidFill>
                <a:latin typeface="Raleway" pitchFamily="2" charset="77"/>
                <a:ea typeface="+mj-ea"/>
                <a:cs typeface="Arial" panose="020B0604020202020204" pitchFamily="34" charset="0"/>
              </a:rPr>
              <a:t>: </a:t>
            </a:r>
            <a:r>
              <a:rPr lang="fr-FR" sz="2800" dirty="0">
                <a:solidFill>
                  <a:schemeClr val="bg1"/>
                </a:solidFill>
                <a:latin typeface="Raleway" pitchFamily="2" charset="77"/>
              </a:rPr>
              <a:t>Université </a:t>
            </a:r>
            <a:r>
              <a:rPr lang="fr-FR" sz="2800" dirty="0" err="1">
                <a:solidFill>
                  <a:schemeClr val="bg1"/>
                </a:solidFill>
                <a:latin typeface="Raleway" pitchFamily="2" charset="77"/>
              </a:rPr>
              <a:t>Luminares</a:t>
            </a:r>
            <a:endParaRPr lang="fr-FR" sz="2800" dirty="0">
              <a:solidFill>
                <a:schemeClr val="bg1"/>
              </a:solidFill>
              <a:latin typeface="Raleway" pitchFamily="2" charset="77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5FA5C458-F9F8-4708-8789-03515F52A5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85818" y="4224168"/>
            <a:ext cx="2141913" cy="49885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 dirty="0">
                <a:solidFill>
                  <a:schemeClr val="bg1"/>
                </a:solidFill>
                <a:latin typeface="Raleway"/>
              </a:rPr>
              <a:t>Jane Doe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F7CE16FE-00EF-41E9-9C5F-2BF88EFA8A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266323" cy="126395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8B53EDC-04BC-4F05-AB49-5CBD2D5C35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  <p:sp>
        <p:nvSpPr>
          <p:cNvPr id="24" name="Ellipse 23">
            <a:extLst>
              <a:ext uri="{FF2B5EF4-FFF2-40B4-BE49-F238E27FC236}">
                <a16:creationId xmlns:a16="http://schemas.microsoft.com/office/drawing/2014/main" id="{0EB01636-FC7A-4AAA-9763-5BD244F918D4}"/>
              </a:ext>
            </a:extLst>
          </p:cNvPr>
          <p:cNvSpPr/>
          <p:nvPr userDrawn="1"/>
        </p:nvSpPr>
        <p:spPr>
          <a:xfrm>
            <a:off x="3157980" y="2103035"/>
            <a:ext cx="2066637" cy="206663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707FA030-DA3A-452E-B04D-28CB1B45C442}"/>
              </a:ext>
            </a:extLst>
          </p:cNvPr>
          <p:cNvSpPr/>
          <p:nvPr userDrawn="1"/>
        </p:nvSpPr>
        <p:spPr>
          <a:xfrm>
            <a:off x="7031313" y="2103035"/>
            <a:ext cx="2066637" cy="206663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space réservé du texte 10">
            <a:extLst>
              <a:ext uri="{FF2B5EF4-FFF2-40B4-BE49-F238E27FC236}">
                <a16:creationId xmlns:a16="http://schemas.microsoft.com/office/drawing/2014/main" id="{5DB70AC9-D8FA-440E-9092-D8B0C04427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20341" y="4180859"/>
            <a:ext cx="2141913" cy="49885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 dirty="0">
                <a:solidFill>
                  <a:schemeClr val="bg1"/>
                </a:solidFill>
                <a:latin typeface="Raleway"/>
              </a:rPr>
              <a:t>John Doe</a:t>
            </a:r>
          </a:p>
        </p:txBody>
      </p:sp>
    </p:spTree>
    <p:extLst>
      <p:ext uri="{BB962C8B-B14F-4D97-AF65-F5344CB8AC3E}">
        <p14:creationId xmlns:p14="http://schemas.microsoft.com/office/powerpoint/2010/main" val="259458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ribut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BFE9BD7-0D15-4DC5-AEA2-F512039EF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212E754-4453-4487-9A62-10BDDF32A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4867" y="340187"/>
            <a:ext cx="7042265" cy="1325563"/>
          </a:xfrm>
        </p:spPr>
        <p:txBody>
          <a:bodyPr/>
          <a:lstStyle>
            <a:lvl1pPr algn="ctr">
              <a:defRPr lang="fr-FR" sz="4400" kern="1200" smtClean="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Contributeurs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73DBB9A-2BED-4207-97B6-F68F0CF7BD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48606" y="5652569"/>
            <a:ext cx="7042265" cy="498850"/>
          </a:xfrm>
        </p:spPr>
        <p:txBody>
          <a:bodyPr/>
          <a:lstStyle>
            <a:lvl1pPr marL="0" indent="0">
              <a:buNone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2800" dirty="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rPr>
              <a:t>Établissement </a:t>
            </a:r>
            <a:r>
              <a:rPr lang="fr-FR" sz="2800" dirty="0">
                <a:solidFill>
                  <a:schemeClr val="bg1"/>
                </a:solidFill>
                <a:latin typeface="Raleway" pitchFamily="2" charset="77"/>
                <a:ea typeface="+mj-ea"/>
                <a:cs typeface="Arial" panose="020B0604020202020204" pitchFamily="34" charset="0"/>
              </a:rPr>
              <a:t>: </a:t>
            </a:r>
            <a:r>
              <a:rPr lang="fr-FR" sz="2800" dirty="0">
                <a:solidFill>
                  <a:schemeClr val="bg1"/>
                </a:solidFill>
                <a:latin typeface="Raleway" pitchFamily="2" charset="77"/>
              </a:rPr>
              <a:t>Université </a:t>
            </a:r>
            <a:r>
              <a:rPr lang="fr-FR" sz="2800" dirty="0" err="1">
                <a:solidFill>
                  <a:schemeClr val="bg1"/>
                </a:solidFill>
                <a:latin typeface="Raleway" pitchFamily="2" charset="77"/>
              </a:rPr>
              <a:t>Luminares</a:t>
            </a:r>
            <a:endParaRPr lang="fr-FR" sz="2800" dirty="0">
              <a:solidFill>
                <a:schemeClr val="bg1"/>
              </a:solidFill>
              <a:latin typeface="Raleway" pitchFamily="2" charset="77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5FA5C458-F9F8-4708-8789-03515F52A5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5042" y="4261875"/>
            <a:ext cx="2141913" cy="49885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 dirty="0">
                <a:solidFill>
                  <a:schemeClr val="bg1"/>
                </a:solidFill>
                <a:latin typeface="Raleway"/>
              </a:rPr>
              <a:t>Jane Doe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F7CE16FE-00EF-41E9-9C5F-2BF88EFA8A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266323" cy="126395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8B53EDC-04BC-4F05-AB49-5CBD2D5C35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  <p:sp>
        <p:nvSpPr>
          <p:cNvPr id="25" name="Ellipse 24">
            <a:extLst>
              <a:ext uri="{FF2B5EF4-FFF2-40B4-BE49-F238E27FC236}">
                <a16:creationId xmlns:a16="http://schemas.microsoft.com/office/drawing/2014/main" id="{707FA030-DA3A-452E-B04D-28CB1B45C442}"/>
              </a:ext>
            </a:extLst>
          </p:cNvPr>
          <p:cNvSpPr/>
          <p:nvPr userDrawn="1"/>
        </p:nvSpPr>
        <p:spPr>
          <a:xfrm>
            <a:off x="5070537" y="2140742"/>
            <a:ext cx="2066637" cy="206663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016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606D6D7-71E2-4F97-BD32-8F3E0FB963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F9216C4-22AB-4158-AE65-EB0053BE9D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266323" cy="126395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E63691A-F3D8-295F-5AB5-A21DB71663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  <p:sp>
        <p:nvSpPr>
          <p:cNvPr id="6" name="Espace réservé du titre 1">
            <a:extLst>
              <a:ext uri="{FF2B5EF4-FFF2-40B4-BE49-F238E27FC236}">
                <a16:creationId xmlns:a16="http://schemas.microsoft.com/office/drawing/2014/main" id="{757349C2-E711-41C9-BD97-FAC82190DE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0549" y="218670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000"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partie</a:t>
            </a:r>
          </a:p>
        </p:txBody>
      </p:sp>
    </p:spTree>
    <p:extLst>
      <p:ext uri="{BB962C8B-B14F-4D97-AF65-F5344CB8AC3E}">
        <p14:creationId xmlns:p14="http://schemas.microsoft.com/office/powerpoint/2010/main" val="2666170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606D6D7-71E2-4F97-BD32-8F3E0FB963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F9216C4-22AB-4158-AE65-EB0053BE9D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266323" cy="126395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E63691A-F3D8-295F-5AB5-A21DB71663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  <p:sp>
        <p:nvSpPr>
          <p:cNvPr id="6" name="Espace réservé du titre 1">
            <a:extLst>
              <a:ext uri="{FF2B5EF4-FFF2-40B4-BE49-F238E27FC236}">
                <a16:creationId xmlns:a16="http://schemas.microsoft.com/office/drawing/2014/main" id="{33230C5B-66D5-41B1-B8FD-14F718450125}"/>
              </a:ext>
            </a:extLst>
          </p:cNvPr>
          <p:cNvSpPr txBox="1">
            <a:spLocks/>
          </p:cNvSpPr>
          <p:nvPr userDrawn="1"/>
        </p:nvSpPr>
        <p:spPr>
          <a:xfrm>
            <a:off x="3154481" y="496901"/>
            <a:ext cx="5883036" cy="84533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dirty="0">
              <a:solidFill>
                <a:schemeClr val="bg1"/>
              </a:solidFill>
              <a:latin typeface="Raleway"/>
            </a:endParaRPr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E7C87954-9CDB-4146-BC44-23197E6AD6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0549" y="218670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000"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sous-partie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4EBD1932-5CAF-4FE6-A75D-7C2D99EFBE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3830" y="660651"/>
            <a:ext cx="6764338" cy="517835"/>
          </a:xfrm>
        </p:spPr>
        <p:txBody>
          <a:bodyPr>
            <a:normAutofit/>
          </a:bodyPr>
          <a:lstStyle>
            <a:lvl1pPr marL="0" indent="0" algn="ctr">
              <a:buNone/>
              <a:defRPr lang="fr-FR" sz="2800" kern="1200" baseline="0" dirty="0">
                <a:solidFill>
                  <a:schemeClr val="bg1"/>
                </a:solidFill>
                <a:latin typeface="Raleway" panose="020B0003030101060003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partie</a:t>
            </a:r>
          </a:p>
        </p:txBody>
      </p:sp>
    </p:spTree>
    <p:extLst>
      <p:ext uri="{BB962C8B-B14F-4D97-AF65-F5344CB8AC3E}">
        <p14:creationId xmlns:p14="http://schemas.microsoft.com/office/powerpoint/2010/main" val="1628927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4EEC291-CE68-40BD-92C0-029E2F720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FF467F-E97F-447B-98ED-BB47A4BEB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E81E9B-19B8-4B9E-B021-373CC9C9F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7DB55-0756-4E3F-8F05-D6F42A4C5471}" type="datetimeFigureOut">
              <a:rPr lang="fr-FR" smtClean="0"/>
              <a:t>28/06/2024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F2F50F-B0A8-4B6C-AA50-FD996FB678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B79B4E-6EE5-49B0-8E85-E37828CF44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5BDCE-05CB-4AD7-86C7-14141AE4E6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186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1" r:id="rId2"/>
    <p:sldLayoutId id="2147483692" r:id="rId3"/>
    <p:sldLayoutId id="2147483693" r:id="rId4"/>
    <p:sldLayoutId id="2147483681" r:id="rId5"/>
    <p:sldLayoutId id="2147483694" r:id="rId6"/>
    <p:sldLayoutId id="2147483695" r:id="rId7"/>
    <p:sldLayoutId id="2147483678" r:id="rId8"/>
    <p:sldLayoutId id="2147483679" r:id="rId9"/>
    <p:sldLayoutId id="2147483663" r:id="rId10"/>
    <p:sldLayoutId id="2147483667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zilla.com/nodes/3238261-file-csv-icon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icon-icons.com/icon/moodle-original-logo/146420" TargetMode="Externa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fif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fif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oodle.org/404/en/Grade_import" TargetMode="External"/><Relationship Id="rId2" Type="http://schemas.openxmlformats.org/officeDocument/2006/relationships/hyperlink" Target="https://docs.moodle.org/404/en/GIFT_format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copilot.microsoft.com/" TargetMode="External"/><Relationship Id="rId5" Type="http://schemas.openxmlformats.org/officeDocument/2006/relationships/hyperlink" Target="https://docs.moodle.org/404/en/Upload_users" TargetMode="External"/><Relationship Id="rId4" Type="http://schemas.openxmlformats.org/officeDocument/2006/relationships/hyperlink" Target="https://docs.moodle.org/404/en/Import_groups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073156-4CF7-115E-10B0-F96E7C5CD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L'art du fichier plat</a:t>
            </a:r>
          </a:p>
        </p:txBody>
      </p:sp>
      <p:pic>
        <p:nvPicPr>
          <p:cNvPr id="5" name="Image 4" descr="Une image contenant Graphique, Police, capture d’écran, logo&#10;&#10;Description générée automatiquement">
            <a:extLst>
              <a:ext uri="{FF2B5EF4-FFF2-40B4-BE49-F238E27FC236}">
                <a16:creationId xmlns:a16="http://schemas.microsoft.com/office/drawing/2014/main" id="{743AF76C-5F08-0FB0-BA68-39A07DB2C47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57653" y="3512270"/>
            <a:ext cx="1483692" cy="1483692"/>
          </a:xfrm>
          <a:prstGeom prst="rect">
            <a:avLst/>
          </a:prstGeom>
        </p:spPr>
      </p:pic>
      <p:pic>
        <p:nvPicPr>
          <p:cNvPr id="6" name="Image 5" descr="Une image contenant conception, Graphique, illustration&#10;&#10;Description générée automatiquement">
            <a:extLst>
              <a:ext uri="{FF2B5EF4-FFF2-40B4-BE49-F238E27FC236}">
                <a16:creationId xmlns:a16="http://schemas.microsoft.com/office/drawing/2014/main" id="{D4F5139B-4248-CC56-A963-492A8F271B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929076" y="3512270"/>
            <a:ext cx="1449512" cy="1449512"/>
          </a:xfrm>
          <a:prstGeom prst="rect">
            <a:avLst/>
          </a:prstGeom>
        </p:spPr>
      </p:pic>
      <p:sp>
        <p:nvSpPr>
          <p:cNvPr id="7" name="Flèche : gauche 6">
            <a:extLst>
              <a:ext uri="{FF2B5EF4-FFF2-40B4-BE49-F238E27FC236}">
                <a16:creationId xmlns:a16="http://schemas.microsoft.com/office/drawing/2014/main" id="{AC712B7F-59E4-C342-6C98-66A3274867CE}"/>
              </a:ext>
            </a:extLst>
          </p:cNvPr>
          <p:cNvSpPr/>
          <p:nvPr/>
        </p:nvSpPr>
        <p:spPr>
          <a:xfrm>
            <a:off x="5709422" y="4028935"/>
            <a:ext cx="884662" cy="598860"/>
          </a:xfrm>
          <a:prstGeom prst="leftArrow">
            <a:avLst/>
          </a:prstGeom>
          <a:solidFill>
            <a:srgbClr val="F7922D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7695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44A580-EC85-43D2-428C-21C329B25909}"/>
              </a:ext>
            </a:extLst>
          </p:cNvPr>
          <p:cNvSpPr txBox="1">
            <a:spLocks/>
          </p:cNvSpPr>
          <p:nvPr/>
        </p:nvSpPr>
        <p:spPr>
          <a:xfrm>
            <a:off x="1260474" y="1047428"/>
            <a:ext cx="9481589" cy="7590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4400" b="0" i="0" dirty="0" smtClean="0">
                <a:solidFill>
                  <a:srgbClr val="005A75"/>
                </a:solidFill>
                <a:effectLst/>
                <a:latin typeface="Raleway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sz="3600" b="1" dirty="0"/>
              <a:t>Groupes et groupements académiques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D8CCD5F-86D3-47A8-2625-959DBE49C00B}"/>
              </a:ext>
            </a:extLst>
          </p:cNvPr>
          <p:cNvSpPr txBox="1"/>
          <p:nvPr/>
        </p:nvSpPr>
        <p:spPr>
          <a:xfrm>
            <a:off x="2089076" y="4476209"/>
            <a:ext cx="8316000" cy="1326105"/>
          </a:xfrm>
          <a:prstGeom prst="rect">
            <a:avLst/>
          </a:prstGeom>
          <a:ln w="1905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0000" tIns="108000" rIns="180000" bIns="108000" rtlCol="0">
            <a:spAutoFit/>
          </a:bodyPr>
          <a:lstStyle/>
          <a:p>
            <a:r>
              <a:rPr lang="fr-BE" sz="2400" b="1" dirty="0">
                <a:solidFill>
                  <a:srgbClr val="0D4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username</a:t>
            </a:r>
            <a:r>
              <a:rPr lang="fr-BE" sz="2400" b="1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b="1" dirty="0">
                <a:solidFill>
                  <a:srgbClr val="0D4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course1</a:t>
            </a:r>
            <a:r>
              <a:rPr lang="fr-BE" sz="2400" b="1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b="1" dirty="0">
                <a:solidFill>
                  <a:srgbClr val="0D4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group1</a:t>
            </a:r>
            <a:r>
              <a:rPr lang="fr-BE" sz="2400" b="1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b="1" dirty="0">
                <a:solidFill>
                  <a:srgbClr val="0D4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enrolperiod1</a:t>
            </a:r>
          </a:p>
          <a:p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240101@umons.ac.be</a:t>
            </a:r>
            <a:r>
              <a:rPr lang="fr-BE" sz="2400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Didactique</a:t>
            </a:r>
            <a:r>
              <a:rPr lang="fr-BE" sz="2400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GroupeTP A</a:t>
            </a:r>
            <a:r>
              <a:rPr lang="fr-BE" sz="2400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240102@umons.ac.be</a:t>
            </a:r>
            <a:r>
              <a:rPr lang="fr-BE" sz="2400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Didactique</a:t>
            </a:r>
            <a:r>
              <a:rPr lang="fr-BE" sz="2400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GroupeTP A</a:t>
            </a:r>
            <a:r>
              <a:rPr lang="fr-BE" sz="2400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71E6331-EA6A-2F92-7F6E-169AB7FA4D93}"/>
              </a:ext>
            </a:extLst>
          </p:cNvPr>
          <p:cNvSpPr txBox="1"/>
          <p:nvPr/>
        </p:nvSpPr>
        <p:spPr>
          <a:xfrm>
            <a:off x="2089076" y="2127807"/>
            <a:ext cx="8316000" cy="2064769"/>
          </a:xfrm>
          <a:prstGeom prst="rect">
            <a:avLst/>
          </a:prstGeom>
          <a:ln w="1905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0000" tIns="108000" rIns="180000" bIns="108000" rtlCol="0">
            <a:spAutoFit/>
          </a:bodyPr>
          <a:lstStyle/>
          <a:p>
            <a:r>
              <a:rPr lang="fr-BE" sz="2400" b="1" dirty="0">
                <a:solidFill>
                  <a:srgbClr val="0D4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groupname</a:t>
            </a:r>
            <a:r>
              <a:rPr lang="fr-BE" sz="2400" b="1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b="1" dirty="0">
                <a:solidFill>
                  <a:srgbClr val="0D4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groupingname</a:t>
            </a:r>
            <a:r>
              <a:rPr lang="fr-BE" sz="2400" b="1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b="1" dirty="0">
                <a:solidFill>
                  <a:srgbClr val="0D4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coursename</a:t>
            </a:r>
          </a:p>
          <a:p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GroupeTP A</a:t>
            </a:r>
            <a:r>
              <a:rPr lang="fr-BE" sz="2400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Travaux pratiques</a:t>
            </a:r>
            <a:r>
              <a:rPr lang="fr-BE" sz="2400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Didactique</a:t>
            </a:r>
          </a:p>
          <a:p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GroupeTP B</a:t>
            </a:r>
            <a:r>
              <a:rPr lang="fr-BE" sz="2400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Travaux pratiques</a:t>
            </a:r>
            <a:r>
              <a:rPr lang="fr-BE" sz="2400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Didactique</a:t>
            </a:r>
          </a:p>
          <a:p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Evaluation A</a:t>
            </a:r>
            <a:r>
              <a:rPr lang="fr-BE" sz="2400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Examen</a:t>
            </a:r>
            <a:r>
              <a:rPr lang="fr-BE" sz="2400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Didactique</a:t>
            </a:r>
          </a:p>
          <a:p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Evaluation B</a:t>
            </a:r>
            <a:r>
              <a:rPr lang="fr-BE" sz="2400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Examen</a:t>
            </a:r>
            <a:r>
              <a:rPr lang="fr-BE" sz="2400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Didactique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08D5A0BE-A58E-4E61-9519-390D0C4E1C51}"/>
              </a:ext>
            </a:extLst>
          </p:cNvPr>
          <p:cNvSpPr txBox="1">
            <a:spLocks/>
          </p:cNvSpPr>
          <p:nvPr/>
        </p:nvSpPr>
        <p:spPr>
          <a:xfrm>
            <a:off x="92073" y="74977"/>
            <a:ext cx="3600000" cy="5909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4400" b="0" i="0" dirty="0" smtClean="0">
                <a:solidFill>
                  <a:srgbClr val="005A75"/>
                </a:solidFill>
                <a:effectLst/>
                <a:latin typeface="Raleway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sz="3600" b="1" dirty="0">
                <a:solidFill>
                  <a:srgbClr val="FF7700"/>
                </a:solidFill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4162856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44A580-EC85-43D2-428C-21C329B25909}"/>
              </a:ext>
            </a:extLst>
          </p:cNvPr>
          <p:cNvSpPr txBox="1">
            <a:spLocks/>
          </p:cNvSpPr>
          <p:nvPr/>
        </p:nvSpPr>
        <p:spPr>
          <a:xfrm>
            <a:off x="1260474" y="1047428"/>
            <a:ext cx="9481589" cy="7590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4400" b="0" i="0" dirty="0" smtClean="0">
                <a:solidFill>
                  <a:srgbClr val="005A75"/>
                </a:solidFill>
                <a:effectLst/>
                <a:latin typeface="Raleway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sz="3600" b="1" dirty="0"/>
              <a:t>Évaluation sélective de questions ouvertes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9CD63E3-681E-7DB1-0D6A-F0E029389CC1}"/>
              </a:ext>
            </a:extLst>
          </p:cNvPr>
          <p:cNvSpPr txBox="1"/>
          <p:nvPr/>
        </p:nvSpPr>
        <p:spPr>
          <a:xfrm>
            <a:off x="1260474" y="1893892"/>
            <a:ext cx="10034270" cy="94074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fr-FR" sz="2800" dirty="0"/>
              <a:t>Un enseignant souhaite uniquement corriger les questions ouvertes des étudiants ayant au moins 15 points aux questions fermées.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446EA6C-91A8-B7C8-B988-027603AE2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254" y="2896735"/>
            <a:ext cx="6599492" cy="3116850"/>
          </a:xfrm>
          <a:prstGeom prst="roundRect">
            <a:avLst>
              <a:gd name="adj" fmla="val 3455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74F68439-84FA-D3D4-8EBC-BB0D3906C9DC}"/>
              </a:ext>
            </a:extLst>
          </p:cNvPr>
          <p:cNvSpPr txBox="1">
            <a:spLocks/>
          </p:cNvSpPr>
          <p:nvPr/>
        </p:nvSpPr>
        <p:spPr>
          <a:xfrm>
            <a:off x="92075" y="74977"/>
            <a:ext cx="3600000" cy="5909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4400" b="0" i="0" dirty="0" smtClean="0">
                <a:solidFill>
                  <a:srgbClr val="005A75"/>
                </a:solidFill>
                <a:effectLst/>
                <a:latin typeface="Raleway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sz="3600" b="1" dirty="0">
                <a:solidFill>
                  <a:srgbClr val="FF7700"/>
                </a:solidFill>
              </a:rPr>
              <a:t>Problématique</a:t>
            </a:r>
          </a:p>
        </p:txBody>
      </p:sp>
    </p:spTree>
    <p:extLst>
      <p:ext uri="{BB962C8B-B14F-4D97-AF65-F5344CB8AC3E}">
        <p14:creationId xmlns:p14="http://schemas.microsoft.com/office/powerpoint/2010/main" val="4199672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44A580-EC85-43D2-428C-21C329B25909}"/>
              </a:ext>
            </a:extLst>
          </p:cNvPr>
          <p:cNvSpPr txBox="1">
            <a:spLocks/>
          </p:cNvSpPr>
          <p:nvPr/>
        </p:nvSpPr>
        <p:spPr>
          <a:xfrm>
            <a:off x="1260474" y="1047428"/>
            <a:ext cx="9831967" cy="7590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4400" b="0" i="0" dirty="0" smtClean="0">
                <a:solidFill>
                  <a:srgbClr val="005A75"/>
                </a:solidFill>
                <a:effectLst/>
                <a:latin typeface="Raleway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sz="3600" b="1" dirty="0"/>
              <a:t>Évaluation sélective de questions ouvertes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71E6331-EA6A-2F92-7F6E-169AB7FA4D93}"/>
              </a:ext>
            </a:extLst>
          </p:cNvPr>
          <p:cNvSpPr txBox="1"/>
          <p:nvPr/>
        </p:nvSpPr>
        <p:spPr>
          <a:xfrm>
            <a:off x="2227336" y="2645967"/>
            <a:ext cx="7737329" cy="2064769"/>
          </a:xfrm>
          <a:prstGeom prst="rect">
            <a:avLst/>
          </a:prstGeom>
          <a:ln w="1905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180000" tIns="108000" rIns="180000" bIns="108000" rtlCol="0">
            <a:spAutoFit/>
          </a:bodyPr>
          <a:lstStyle/>
          <a:p>
            <a:r>
              <a:rPr lang="fr-BE" sz="2400" b="1" dirty="0">
                <a:solidFill>
                  <a:srgbClr val="0D4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username</a:t>
            </a:r>
            <a:r>
              <a:rPr lang="fr-BE" sz="2400" b="1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b="1" dirty="0">
                <a:solidFill>
                  <a:srgbClr val="0D4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course1</a:t>
            </a:r>
            <a:r>
              <a:rPr lang="fr-BE" sz="2400" b="1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b="1" dirty="0">
                <a:solidFill>
                  <a:srgbClr val="0D4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group1</a:t>
            </a:r>
          </a:p>
          <a:p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240101@umons.ac.be</a:t>
            </a:r>
            <a:r>
              <a:rPr lang="fr-BE" sz="2400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Urbanisme I</a:t>
            </a:r>
            <a:r>
              <a:rPr lang="fr-BE" sz="2400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Notes 15+</a:t>
            </a:r>
          </a:p>
          <a:p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240102@umons.ac.be</a:t>
            </a:r>
            <a:r>
              <a:rPr lang="fr-BE" sz="2400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Urbanisme I</a:t>
            </a:r>
            <a:r>
              <a:rPr lang="fr-BE" sz="2400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Notes 15+</a:t>
            </a:r>
          </a:p>
          <a:p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240103@umons.ac.be</a:t>
            </a:r>
            <a:r>
              <a:rPr lang="fr-BE" sz="2400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Urbanisme I</a:t>
            </a:r>
            <a:r>
              <a:rPr lang="fr-BE" sz="2400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Notes 15+</a:t>
            </a:r>
          </a:p>
          <a:p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240104@umons.ac.be</a:t>
            </a:r>
            <a:r>
              <a:rPr lang="fr-BE" sz="2400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Urbanisme I</a:t>
            </a:r>
            <a:r>
              <a:rPr lang="fr-BE" sz="2400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Notes 15+</a:t>
            </a: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72CAF9F0-53F7-17A7-0252-4230D8729660}"/>
              </a:ext>
            </a:extLst>
          </p:cNvPr>
          <p:cNvSpPr txBox="1">
            <a:spLocks/>
          </p:cNvSpPr>
          <p:nvPr/>
        </p:nvSpPr>
        <p:spPr>
          <a:xfrm>
            <a:off x="92073" y="74977"/>
            <a:ext cx="3600000" cy="5909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4400" b="0" i="0" dirty="0" smtClean="0">
                <a:solidFill>
                  <a:srgbClr val="005A75"/>
                </a:solidFill>
                <a:effectLst/>
                <a:latin typeface="Raleway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sz="3600" b="1" dirty="0">
                <a:solidFill>
                  <a:srgbClr val="FF7700"/>
                </a:solidFill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3108735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BFF4703-B0D2-5F2B-28EC-2EBE3BAAE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6470"/>
            <a:ext cx="12192000" cy="5588579"/>
          </a:xfrm>
          <a:prstGeom prst="rect">
            <a:avLst/>
          </a:prstGeom>
        </p:spPr>
      </p:pic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366002E5-DF83-8B5B-565C-CB33064D2EEF}"/>
              </a:ext>
            </a:extLst>
          </p:cNvPr>
          <p:cNvSpPr txBox="1">
            <a:spLocks/>
          </p:cNvSpPr>
          <p:nvPr/>
        </p:nvSpPr>
        <p:spPr>
          <a:xfrm>
            <a:off x="92073" y="74977"/>
            <a:ext cx="3600000" cy="5909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4400" b="0" i="0" dirty="0" smtClean="0">
                <a:solidFill>
                  <a:srgbClr val="005A75"/>
                </a:solidFill>
                <a:effectLst/>
                <a:latin typeface="Raleway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sz="3600" b="1" dirty="0">
                <a:solidFill>
                  <a:srgbClr val="FF7700"/>
                </a:solidFill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2130297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44A580-EC85-43D2-428C-21C329B25909}"/>
              </a:ext>
            </a:extLst>
          </p:cNvPr>
          <p:cNvSpPr txBox="1">
            <a:spLocks/>
          </p:cNvSpPr>
          <p:nvPr/>
        </p:nvSpPr>
        <p:spPr>
          <a:xfrm>
            <a:off x="1260474" y="1047428"/>
            <a:ext cx="9481589" cy="7590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4400" b="0" i="0" dirty="0" smtClean="0">
                <a:solidFill>
                  <a:srgbClr val="005A75"/>
                </a:solidFill>
                <a:effectLst/>
                <a:latin typeface="Raleway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sz="3600" b="1" dirty="0"/>
              <a:t>Banque de questions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19F336D-D313-1BF4-170E-5ED360283B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60474" y="1893892"/>
            <a:ext cx="3768090" cy="3768090"/>
          </a:xfrm>
          <a:prstGeom prst="roundRect">
            <a:avLst>
              <a:gd name="adj" fmla="val 3455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9CD63E3-681E-7DB1-0D6A-F0E029389CC1}"/>
              </a:ext>
            </a:extLst>
          </p:cNvPr>
          <p:cNvSpPr txBox="1"/>
          <p:nvPr/>
        </p:nvSpPr>
        <p:spPr>
          <a:xfrm>
            <a:off x="5433060" y="1893892"/>
            <a:ext cx="5861684" cy="409034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fr-FR" sz="2800" dirty="0"/>
              <a:t>L’encodage de questions dans Moodle peut rebuter certains enseignants.</a:t>
            </a:r>
          </a:p>
          <a:p>
            <a:endParaRPr lang="fr-FR" sz="2800" dirty="0"/>
          </a:p>
          <a:p>
            <a:r>
              <a:rPr lang="fr-FR" sz="2800" dirty="0"/>
              <a:t>L’importation de questions existantes doit pouvoir se faire dans un format compréhensible.</a:t>
            </a:r>
          </a:p>
        </p:txBody>
      </p:sp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BAB0A95E-F0CA-8B8E-4CD4-5A9E7A88A983}"/>
              </a:ext>
            </a:extLst>
          </p:cNvPr>
          <p:cNvSpPr txBox="1">
            <a:spLocks/>
          </p:cNvSpPr>
          <p:nvPr/>
        </p:nvSpPr>
        <p:spPr>
          <a:xfrm>
            <a:off x="92075" y="74977"/>
            <a:ext cx="3600000" cy="5909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4400" b="0" i="0" dirty="0" smtClean="0">
                <a:solidFill>
                  <a:srgbClr val="005A75"/>
                </a:solidFill>
                <a:effectLst/>
                <a:latin typeface="Raleway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sz="3600" b="1" dirty="0">
                <a:solidFill>
                  <a:srgbClr val="FF7700"/>
                </a:solidFill>
              </a:rPr>
              <a:t>Problématique</a:t>
            </a:r>
          </a:p>
        </p:txBody>
      </p:sp>
    </p:spTree>
    <p:extLst>
      <p:ext uri="{BB962C8B-B14F-4D97-AF65-F5344CB8AC3E}">
        <p14:creationId xmlns:p14="http://schemas.microsoft.com/office/powerpoint/2010/main" val="2664668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44A580-EC85-43D2-428C-21C329B25909}"/>
              </a:ext>
            </a:extLst>
          </p:cNvPr>
          <p:cNvSpPr txBox="1">
            <a:spLocks/>
          </p:cNvSpPr>
          <p:nvPr/>
        </p:nvSpPr>
        <p:spPr>
          <a:xfrm>
            <a:off x="1260474" y="1047428"/>
            <a:ext cx="9481589" cy="7590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4400" b="0" i="0" dirty="0" smtClean="0">
                <a:solidFill>
                  <a:srgbClr val="005A75"/>
                </a:solidFill>
                <a:effectLst/>
                <a:latin typeface="Raleway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sz="3600" b="1" dirty="0"/>
              <a:t>Banque de questions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D8CCD5F-86D3-47A8-2625-959DBE49C00B}"/>
              </a:ext>
            </a:extLst>
          </p:cNvPr>
          <p:cNvSpPr txBox="1"/>
          <p:nvPr/>
        </p:nvSpPr>
        <p:spPr>
          <a:xfrm>
            <a:off x="488080" y="2090919"/>
            <a:ext cx="11215840" cy="3603652"/>
          </a:xfrm>
          <a:prstGeom prst="rect">
            <a:avLst/>
          </a:prstGeom>
          <a:ln w="1905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0000" tIns="108000" rIns="180000" bIns="108000" rtlCol="0">
            <a:spAutoFit/>
          </a:bodyPr>
          <a:lstStyle/>
          <a:p>
            <a:r>
              <a:rPr lang="fr-B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::Question 1::</a:t>
            </a:r>
          </a:p>
          <a:p>
            <a:r>
              <a:rPr lang="fr-B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Quel juriste du XVIIe siècle a le plus influencé le droit international contemporain, en distinguant le droit naturel et le droit volontaire (jus gentium) ?</a:t>
            </a:r>
          </a:p>
          <a:p>
            <a:r>
              <a:rPr lang="fr-B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fr-B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~Francisco de Vitoria</a:t>
            </a:r>
          </a:p>
          <a:p>
            <a:r>
              <a:rPr lang="fr-B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~Francisco Suárez</a:t>
            </a:r>
          </a:p>
          <a:p>
            <a:r>
              <a:rPr lang="fr-B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=Hugo Grotius</a:t>
            </a:r>
          </a:p>
          <a:p>
            <a:r>
              <a:rPr lang="fr-B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~Gaius</a:t>
            </a:r>
          </a:p>
          <a:p>
            <a:r>
              <a:rPr lang="fr-B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~Nicolas II de Russie</a:t>
            </a:r>
          </a:p>
          <a:p>
            <a:r>
              <a:rPr lang="fr-B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5FC38B02-EAFD-EF43-AF01-6E01116CD097}"/>
              </a:ext>
            </a:extLst>
          </p:cNvPr>
          <p:cNvSpPr txBox="1">
            <a:spLocks/>
          </p:cNvSpPr>
          <p:nvPr/>
        </p:nvSpPr>
        <p:spPr>
          <a:xfrm>
            <a:off x="92073" y="74977"/>
            <a:ext cx="3600000" cy="5909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4400" b="0" i="0" dirty="0" smtClean="0">
                <a:solidFill>
                  <a:srgbClr val="005A75"/>
                </a:solidFill>
                <a:effectLst/>
                <a:latin typeface="Raleway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sz="3600" b="1" dirty="0">
                <a:solidFill>
                  <a:srgbClr val="FF7700"/>
                </a:solidFill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2218762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37634D04-0C29-7C2A-DCAA-0F34BD7EF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0307"/>
            <a:ext cx="12192000" cy="5905705"/>
          </a:xfrm>
          <a:prstGeom prst="rect">
            <a:avLst/>
          </a:prstGeom>
        </p:spPr>
      </p:pic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147EC480-0B3B-78C8-03BE-FD389D6B34E9}"/>
              </a:ext>
            </a:extLst>
          </p:cNvPr>
          <p:cNvSpPr txBox="1">
            <a:spLocks/>
          </p:cNvSpPr>
          <p:nvPr/>
        </p:nvSpPr>
        <p:spPr>
          <a:xfrm>
            <a:off x="92073" y="74977"/>
            <a:ext cx="3600000" cy="5909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4400" b="0" i="0" dirty="0" smtClean="0">
                <a:solidFill>
                  <a:srgbClr val="005A75"/>
                </a:solidFill>
                <a:effectLst/>
                <a:latin typeface="Raleway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sz="3600" b="1" dirty="0">
                <a:solidFill>
                  <a:srgbClr val="FF7700"/>
                </a:solidFill>
              </a:rPr>
              <a:t>Remarque</a:t>
            </a:r>
          </a:p>
        </p:txBody>
      </p:sp>
    </p:spTree>
    <p:extLst>
      <p:ext uri="{BB962C8B-B14F-4D97-AF65-F5344CB8AC3E}">
        <p14:creationId xmlns:p14="http://schemas.microsoft.com/office/powerpoint/2010/main" val="1858634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44A580-EC85-43D2-428C-21C329B25909}"/>
              </a:ext>
            </a:extLst>
          </p:cNvPr>
          <p:cNvSpPr txBox="1">
            <a:spLocks/>
          </p:cNvSpPr>
          <p:nvPr/>
        </p:nvSpPr>
        <p:spPr>
          <a:xfrm>
            <a:off x="1260474" y="1047428"/>
            <a:ext cx="9481589" cy="7590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4400" b="0" i="0" dirty="0" smtClean="0">
                <a:solidFill>
                  <a:srgbClr val="005A75"/>
                </a:solidFill>
                <a:effectLst/>
                <a:latin typeface="Raleway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sz="3600" b="1" dirty="0"/>
              <a:t>Traitement massif d'incidents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19F336D-D313-1BF4-170E-5ED360283B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60474" y="1893892"/>
            <a:ext cx="3768090" cy="3768090"/>
          </a:xfrm>
          <a:prstGeom prst="roundRect">
            <a:avLst>
              <a:gd name="adj" fmla="val 3455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9CD63E3-681E-7DB1-0D6A-F0E029389CC1}"/>
              </a:ext>
            </a:extLst>
          </p:cNvPr>
          <p:cNvSpPr txBox="1"/>
          <p:nvPr/>
        </p:nvSpPr>
        <p:spPr>
          <a:xfrm>
            <a:off x="5433060" y="1893892"/>
            <a:ext cx="5861684" cy="409034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fr-FR" sz="2800" dirty="0"/>
              <a:t>Un problème technique a provoqué une désinscription massive d’étudiants de leurs cours en ligne.</a:t>
            </a:r>
          </a:p>
          <a:p>
            <a:endParaRPr lang="fr-FR" sz="2800" dirty="0"/>
          </a:p>
          <a:p>
            <a:r>
              <a:rPr lang="fr-FR" sz="2800" dirty="0"/>
              <a:t>Une fois réinscrits automatiquement aux cours, ils n’ont pas été réinscrits aux groupes.</a:t>
            </a:r>
          </a:p>
        </p:txBody>
      </p:sp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CC75568C-C6AD-F0DA-9C40-5DE5DE9C3B01}"/>
              </a:ext>
            </a:extLst>
          </p:cNvPr>
          <p:cNvSpPr txBox="1">
            <a:spLocks/>
          </p:cNvSpPr>
          <p:nvPr/>
        </p:nvSpPr>
        <p:spPr>
          <a:xfrm>
            <a:off x="92075" y="74977"/>
            <a:ext cx="3600000" cy="5909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4400" b="0" i="0" dirty="0" smtClean="0">
                <a:solidFill>
                  <a:srgbClr val="005A75"/>
                </a:solidFill>
                <a:effectLst/>
                <a:latin typeface="Raleway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sz="3600" b="1" dirty="0">
                <a:solidFill>
                  <a:srgbClr val="FF7700"/>
                </a:solidFill>
              </a:rPr>
              <a:t>Problématique</a:t>
            </a:r>
          </a:p>
        </p:txBody>
      </p:sp>
    </p:spTree>
    <p:extLst>
      <p:ext uri="{BB962C8B-B14F-4D97-AF65-F5344CB8AC3E}">
        <p14:creationId xmlns:p14="http://schemas.microsoft.com/office/powerpoint/2010/main" val="4265568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44A580-EC85-43D2-428C-21C329B25909}"/>
              </a:ext>
            </a:extLst>
          </p:cNvPr>
          <p:cNvSpPr txBox="1">
            <a:spLocks/>
          </p:cNvSpPr>
          <p:nvPr/>
        </p:nvSpPr>
        <p:spPr>
          <a:xfrm>
            <a:off x="1260474" y="1047428"/>
            <a:ext cx="9481589" cy="7590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4400" b="0" i="0" dirty="0" smtClean="0">
                <a:solidFill>
                  <a:srgbClr val="005A75"/>
                </a:solidFill>
                <a:effectLst/>
                <a:latin typeface="Raleway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sz="3600" b="1" dirty="0"/>
              <a:t>Traitement massif d'incidents</a:t>
            </a:r>
          </a:p>
        </p:txBody>
      </p:sp>
      <p:pic>
        <p:nvPicPr>
          <p:cNvPr id="2" name="Image 1" descr="Une image contenant texte, nombre, Police, ligne&#10;&#10;Description générée automatiquement">
            <a:extLst>
              <a:ext uri="{FF2B5EF4-FFF2-40B4-BE49-F238E27FC236}">
                <a16:creationId xmlns:a16="http://schemas.microsoft.com/office/drawing/2014/main" id="{1A8E8037-230E-0C1C-EFBE-DD9E181DD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970" y="1635150"/>
            <a:ext cx="9226060" cy="4258960"/>
          </a:xfrm>
          <a:prstGeom prst="rect">
            <a:avLst/>
          </a:prstGeom>
        </p:spPr>
      </p:pic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CF6F15AF-FC51-1060-0890-118A9428292A}"/>
              </a:ext>
            </a:extLst>
          </p:cNvPr>
          <p:cNvSpPr txBox="1">
            <a:spLocks/>
          </p:cNvSpPr>
          <p:nvPr/>
        </p:nvSpPr>
        <p:spPr>
          <a:xfrm>
            <a:off x="92073" y="74977"/>
            <a:ext cx="3600000" cy="5909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4400" b="0" i="0" dirty="0" smtClean="0">
                <a:solidFill>
                  <a:srgbClr val="005A75"/>
                </a:solidFill>
                <a:effectLst/>
                <a:latin typeface="Raleway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sz="3600" b="1" dirty="0">
                <a:solidFill>
                  <a:srgbClr val="FF7700"/>
                </a:solidFill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1031543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44A580-EC85-43D2-428C-21C329B25909}"/>
              </a:ext>
            </a:extLst>
          </p:cNvPr>
          <p:cNvSpPr txBox="1">
            <a:spLocks/>
          </p:cNvSpPr>
          <p:nvPr/>
        </p:nvSpPr>
        <p:spPr>
          <a:xfrm>
            <a:off x="1260474" y="1047428"/>
            <a:ext cx="9481589" cy="7590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4400" b="0" i="0" dirty="0" smtClean="0">
                <a:solidFill>
                  <a:srgbClr val="005A75"/>
                </a:solidFill>
                <a:effectLst/>
                <a:latin typeface="Raleway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sz="3600" b="1" dirty="0"/>
              <a:t>Traitement massif d'incidents</a:t>
            </a:r>
          </a:p>
        </p:txBody>
      </p:sp>
      <p:pic>
        <p:nvPicPr>
          <p:cNvPr id="4" name="Image 3" descr="Une image contenant texte, Police, ligne, nombre&#10;&#10;Description générée automatiquement">
            <a:extLst>
              <a:ext uri="{FF2B5EF4-FFF2-40B4-BE49-F238E27FC236}">
                <a16:creationId xmlns:a16="http://schemas.microsoft.com/office/drawing/2014/main" id="{6F452CBC-C96E-5784-F88B-0AEEA8473F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569"/>
          <a:stretch/>
        </p:blipFill>
        <p:spPr>
          <a:xfrm>
            <a:off x="8305746" y="958362"/>
            <a:ext cx="3519907" cy="1128377"/>
          </a:xfrm>
          <a:prstGeom prst="rect">
            <a:avLst/>
          </a:prstGeom>
        </p:spPr>
      </p:pic>
      <p:pic>
        <p:nvPicPr>
          <p:cNvPr id="5" name="Image 4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267B47F1-C097-5C55-25DA-4210672219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59" b="42989"/>
          <a:stretch/>
        </p:blipFill>
        <p:spPr bwMode="auto">
          <a:xfrm>
            <a:off x="2989482" y="2086739"/>
            <a:ext cx="6343650" cy="1925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 descr="Une image contenant texte, capture d’écran, nombre, logiciel&#10;&#10;Description générée automatiquement">
            <a:extLst>
              <a:ext uri="{FF2B5EF4-FFF2-40B4-BE49-F238E27FC236}">
                <a16:creationId xmlns:a16="http://schemas.microsoft.com/office/drawing/2014/main" id="{BA558412-BBF8-2EB4-81B7-2F8F214F34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9482" y="4185518"/>
            <a:ext cx="6353810" cy="195643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7F7DC7D-AF0A-B67A-AAD5-D19FB62DE131}"/>
              </a:ext>
            </a:extLst>
          </p:cNvPr>
          <p:cNvSpPr/>
          <p:nvPr/>
        </p:nvSpPr>
        <p:spPr>
          <a:xfrm>
            <a:off x="5179350" y="2401368"/>
            <a:ext cx="324740" cy="16237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F31F9B-F5AD-F18F-580D-58177A6FA850}"/>
              </a:ext>
            </a:extLst>
          </p:cNvPr>
          <p:cNvSpPr/>
          <p:nvPr/>
        </p:nvSpPr>
        <p:spPr>
          <a:xfrm>
            <a:off x="6517224" y="2402849"/>
            <a:ext cx="324740" cy="16237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96BE3141-5EA8-E154-139B-C620A8BAE1A4}"/>
              </a:ext>
            </a:extLst>
          </p:cNvPr>
          <p:cNvSpPr txBox="1">
            <a:spLocks/>
          </p:cNvSpPr>
          <p:nvPr/>
        </p:nvSpPr>
        <p:spPr>
          <a:xfrm>
            <a:off x="92073" y="74977"/>
            <a:ext cx="3600000" cy="5909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4400" b="0" i="0" dirty="0" smtClean="0">
                <a:solidFill>
                  <a:srgbClr val="005A75"/>
                </a:solidFill>
                <a:effectLst/>
                <a:latin typeface="Raleway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sz="3600" b="1" dirty="0">
                <a:solidFill>
                  <a:srgbClr val="FF7700"/>
                </a:solidFill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845277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12D3C0-6810-44DB-A438-417B2D9F4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Contributeurs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4EC925A-1604-4CBF-BF2E-420BDF3AC1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fr-BE" dirty="0"/>
              <a:t>Université de Mons – Service d’appui pédagogique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6588A08-5B2F-4615-ABC5-40B2F551FC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11295" y="4180859"/>
            <a:ext cx="3461876" cy="498850"/>
          </a:xfrm>
        </p:spPr>
        <p:txBody>
          <a:bodyPr>
            <a:normAutofit fontScale="92500"/>
          </a:bodyPr>
          <a:lstStyle/>
          <a:p>
            <a:r>
              <a:rPr lang="fr-BE" dirty="0"/>
              <a:t>Catherine Laumonier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E73F8A0-D030-4DEE-9DB1-BE13A20BCA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60360" y="4180859"/>
            <a:ext cx="3461876" cy="498850"/>
          </a:xfrm>
        </p:spPr>
        <p:txBody>
          <a:bodyPr>
            <a:normAutofit/>
          </a:bodyPr>
          <a:lstStyle/>
          <a:p>
            <a:r>
              <a:rPr lang="fr-BE" dirty="0"/>
              <a:t>Rudy Potdevin</a:t>
            </a:r>
            <a:endParaRPr lang="fr-FR" dirty="0"/>
          </a:p>
        </p:txBody>
      </p:sp>
      <p:pic>
        <p:nvPicPr>
          <p:cNvPr id="7" name="Image 6" descr="Une image contenant Visage humain, personne, sourire, habits&#10;&#10;Description générée automatiquement">
            <a:extLst>
              <a:ext uri="{FF2B5EF4-FFF2-40B4-BE49-F238E27FC236}">
                <a16:creationId xmlns:a16="http://schemas.microsoft.com/office/drawing/2014/main" id="{1759E509-62AA-7B72-9E21-146B4A989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600" y="2155964"/>
            <a:ext cx="1969200" cy="1969200"/>
          </a:xfrm>
          <a:prstGeom prst="flowChartConnector">
            <a:avLst/>
          </a:prstGeom>
        </p:spPr>
      </p:pic>
      <p:pic>
        <p:nvPicPr>
          <p:cNvPr id="9" name="Image 8" descr="Une image contenant Visage humain, personne, Front, Menton&#10;&#10;Description générée automatiquement">
            <a:extLst>
              <a:ext uri="{FF2B5EF4-FFF2-40B4-BE49-F238E27FC236}">
                <a16:creationId xmlns:a16="http://schemas.microsoft.com/office/drawing/2014/main" id="{9AF61687-0C75-45FA-64D3-3134AB0127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61" y="2157090"/>
            <a:ext cx="1968074" cy="196807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062048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44A580-EC85-43D2-428C-21C329B25909}"/>
              </a:ext>
            </a:extLst>
          </p:cNvPr>
          <p:cNvSpPr txBox="1">
            <a:spLocks/>
          </p:cNvSpPr>
          <p:nvPr/>
        </p:nvSpPr>
        <p:spPr>
          <a:xfrm>
            <a:off x="1260474" y="1047428"/>
            <a:ext cx="9481589" cy="7590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4400" b="0" i="0" dirty="0" smtClean="0">
                <a:solidFill>
                  <a:srgbClr val="005A75"/>
                </a:solidFill>
                <a:effectLst/>
                <a:latin typeface="Raleway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sz="3600" b="1" dirty="0"/>
              <a:t>Traitement massif d'incidents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6A7E1AB-B657-0824-72DE-D086BD0EF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204" b="2055"/>
          <a:stretch/>
        </p:blipFill>
        <p:spPr>
          <a:xfrm>
            <a:off x="760120" y="2621713"/>
            <a:ext cx="4879528" cy="458495"/>
          </a:xfrm>
          <a:prstGeom prst="rect">
            <a:avLst/>
          </a:prstGeom>
        </p:spPr>
      </p:pic>
      <p:pic>
        <p:nvPicPr>
          <p:cNvPr id="5" name="Image 4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712C9893-6A13-1ED9-AB62-46FF1E9201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969"/>
          <a:stretch/>
        </p:blipFill>
        <p:spPr bwMode="auto">
          <a:xfrm>
            <a:off x="1191076" y="4143409"/>
            <a:ext cx="4017616" cy="12471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4FE3946-F52C-22FA-AE1F-F0988E456B75}"/>
              </a:ext>
            </a:extLst>
          </p:cNvPr>
          <p:cNvSpPr txBox="1"/>
          <p:nvPr/>
        </p:nvSpPr>
        <p:spPr>
          <a:xfrm>
            <a:off x="2258789" y="2173806"/>
            <a:ext cx="1882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BE" sz="1800" b="1" dirty="0">
                <a:solidFill>
                  <a:srgbClr val="0D405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mdl_groups</a:t>
            </a:r>
            <a:endParaRPr lang="fr-FR" dirty="0">
              <a:solidFill>
                <a:srgbClr val="0D4050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18713B5-866E-E0BB-2893-90C8110DD8E9}"/>
              </a:ext>
            </a:extLst>
          </p:cNvPr>
          <p:cNvSpPr txBox="1"/>
          <p:nvPr/>
        </p:nvSpPr>
        <p:spPr>
          <a:xfrm>
            <a:off x="2258789" y="3791375"/>
            <a:ext cx="1882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BE" sz="1800" b="1" dirty="0">
                <a:solidFill>
                  <a:srgbClr val="0D405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mdl_course</a:t>
            </a:r>
            <a:endParaRPr lang="fr-FR" dirty="0">
              <a:solidFill>
                <a:srgbClr val="0D4050"/>
              </a:solidFill>
            </a:endParaRPr>
          </a:p>
        </p:txBody>
      </p:sp>
      <p:pic>
        <p:nvPicPr>
          <p:cNvPr id="9" name="Image 8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92807F58-1C91-A741-1FC6-D57CFC47F7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b="51211"/>
          <a:stretch/>
        </p:blipFill>
        <p:spPr bwMode="auto">
          <a:xfrm>
            <a:off x="6534682" y="2621713"/>
            <a:ext cx="4782947" cy="13178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1F3685B-C35E-819C-2D21-BA9FCDFA6AD0}"/>
              </a:ext>
            </a:extLst>
          </p:cNvPr>
          <p:cNvSpPr txBox="1"/>
          <p:nvPr/>
        </p:nvSpPr>
        <p:spPr>
          <a:xfrm>
            <a:off x="7985060" y="2173806"/>
            <a:ext cx="1882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BE" sz="1800" b="1" dirty="0">
                <a:solidFill>
                  <a:srgbClr val="0D405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mdl_user</a:t>
            </a:r>
            <a:endParaRPr lang="fr-FR" dirty="0">
              <a:solidFill>
                <a:srgbClr val="0D4050"/>
              </a:solidFill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A2C890F-EE3F-5736-7FA4-38E2AB82C9EF}"/>
              </a:ext>
            </a:extLst>
          </p:cNvPr>
          <p:cNvGrpSpPr/>
          <p:nvPr/>
        </p:nvGrpSpPr>
        <p:grpSpPr>
          <a:xfrm>
            <a:off x="7755417" y="4476124"/>
            <a:ext cx="2341476" cy="914400"/>
            <a:chOff x="8468955" y="4420864"/>
            <a:chExt cx="2341476" cy="914400"/>
          </a:xfrm>
        </p:grpSpPr>
        <p:pic>
          <p:nvPicPr>
            <p:cNvPr id="12" name="Graphique 11" descr="Base de données avec un remplissage uni">
              <a:extLst>
                <a:ext uri="{FF2B5EF4-FFF2-40B4-BE49-F238E27FC236}">
                  <a16:creationId xmlns:a16="http://schemas.microsoft.com/office/drawing/2014/main" id="{DFBC379D-C893-9663-0F87-5272E33EC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468955" y="4420864"/>
              <a:ext cx="914400" cy="914400"/>
            </a:xfrm>
            <a:prstGeom prst="rect">
              <a:avLst/>
            </a:prstGeom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E3FB6C4F-26FF-665A-31EE-721892486138}"/>
                </a:ext>
              </a:extLst>
            </p:cNvPr>
            <p:cNvSpPr txBox="1"/>
            <p:nvPr/>
          </p:nvSpPr>
          <p:spPr>
            <a:xfrm>
              <a:off x="9383355" y="4493343"/>
              <a:ext cx="142707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BE" sz="4400" b="1" dirty="0">
                  <a:solidFill>
                    <a:srgbClr val="0D4050"/>
                  </a:solidFill>
                  <a:effectLst/>
                  <a:latin typeface="Verdan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SQL</a:t>
              </a:r>
              <a:endParaRPr lang="fr-FR" sz="4400" dirty="0">
                <a:solidFill>
                  <a:srgbClr val="0D4050"/>
                </a:solidFill>
              </a:endParaRPr>
            </a:p>
          </p:txBody>
        </p:sp>
      </p:grp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8A293341-C953-FD18-19EE-069D673877B3}"/>
              </a:ext>
            </a:extLst>
          </p:cNvPr>
          <p:cNvSpPr txBox="1">
            <a:spLocks/>
          </p:cNvSpPr>
          <p:nvPr/>
        </p:nvSpPr>
        <p:spPr>
          <a:xfrm>
            <a:off x="92073" y="74977"/>
            <a:ext cx="3600000" cy="5909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4400" b="0" i="0" dirty="0" smtClean="0">
                <a:solidFill>
                  <a:srgbClr val="005A75"/>
                </a:solidFill>
                <a:effectLst/>
                <a:latin typeface="Raleway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sz="3600" b="1" dirty="0">
                <a:solidFill>
                  <a:srgbClr val="FF7700"/>
                </a:solidFill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3827646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44A580-EC85-43D2-428C-21C329B25909}"/>
              </a:ext>
            </a:extLst>
          </p:cNvPr>
          <p:cNvSpPr txBox="1">
            <a:spLocks/>
          </p:cNvSpPr>
          <p:nvPr/>
        </p:nvSpPr>
        <p:spPr>
          <a:xfrm>
            <a:off x="1260474" y="1047428"/>
            <a:ext cx="9481589" cy="7590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4400" b="0" i="0" dirty="0" smtClean="0">
                <a:solidFill>
                  <a:srgbClr val="005A75"/>
                </a:solidFill>
                <a:effectLst/>
                <a:latin typeface="Raleway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sz="3600" b="1" dirty="0"/>
              <a:t>Traitement massif d'incidents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5E8374A-C8BB-6423-98C7-DA7080FDBB37}"/>
              </a:ext>
            </a:extLst>
          </p:cNvPr>
          <p:cNvSpPr txBox="1"/>
          <p:nvPr/>
        </p:nvSpPr>
        <p:spPr>
          <a:xfrm>
            <a:off x="2227336" y="2466502"/>
            <a:ext cx="7737329" cy="2434101"/>
          </a:xfrm>
          <a:prstGeom prst="rect">
            <a:avLst/>
          </a:prstGeom>
          <a:ln w="1905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180000" tIns="108000" rIns="180000" bIns="108000" rtlCol="0">
            <a:spAutoFit/>
          </a:bodyPr>
          <a:lstStyle/>
          <a:p>
            <a:r>
              <a:rPr lang="fr-BE" sz="2400" b="1" dirty="0">
                <a:solidFill>
                  <a:srgbClr val="0D4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username</a:t>
            </a:r>
            <a:r>
              <a:rPr lang="fr-BE" sz="2400" b="1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b="1" dirty="0">
                <a:solidFill>
                  <a:srgbClr val="0D4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course1</a:t>
            </a:r>
            <a:r>
              <a:rPr lang="fr-BE" sz="2400" b="1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b="1" dirty="0">
                <a:solidFill>
                  <a:srgbClr val="0D4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group1</a:t>
            </a:r>
            <a:r>
              <a:rPr lang="fr-BE" sz="2400" b="1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b="1" dirty="0">
                <a:solidFill>
                  <a:srgbClr val="0D4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enrolperiod1</a:t>
            </a:r>
          </a:p>
          <a:p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240101@umons.ac.be</a:t>
            </a:r>
            <a:r>
              <a:rPr lang="fr-BE" sz="2400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Urbanisme I</a:t>
            </a:r>
            <a:r>
              <a:rPr lang="fr-BE" sz="2400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22568</a:t>
            </a:r>
            <a:r>
              <a:rPr lang="fr-BE" sz="2400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240102@umons.ac.be</a:t>
            </a:r>
            <a:r>
              <a:rPr lang="fr-BE" sz="2400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Urbanisme I</a:t>
            </a:r>
            <a:r>
              <a:rPr lang="fr-BE" sz="2400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22480</a:t>
            </a:r>
            <a:r>
              <a:rPr lang="fr-BE" sz="2400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240103@umons.ac.be</a:t>
            </a:r>
            <a:r>
              <a:rPr lang="fr-BE" sz="2400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Urbanisme I</a:t>
            </a:r>
            <a:r>
              <a:rPr lang="fr-BE" sz="2400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22547</a:t>
            </a:r>
            <a:r>
              <a:rPr lang="fr-BE" sz="2400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240104@umons.ac.be</a:t>
            </a:r>
            <a:r>
              <a:rPr lang="fr-BE" sz="2400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Recherche Doc</a:t>
            </a:r>
            <a:r>
              <a:rPr lang="fr-BE" sz="2400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22464</a:t>
            </a:r>
            <a:r>
              <a:rPr lang="fr-BE" sz="2400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240105@umons.ac.be</a:t>
            </a:r>
            <a:r>
              <a:rPr lang="fr-BE" sz="2400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Recherche Doc</a:t>
            </a:r>
            <a:r>
              <a:rPr lang="fr-BE" sz="2400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22562</a:t>
            </a:r>
            <a:r>
              <a:rPr lang="fr-BE" sz="2400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F18B9C2C-3830-CF6C-2539-9E0EDBEBD742}"/>
              </a:ext>
            </a:extLst>
          </p:cNvPr>
          <p:cNvSpPr txBox="1">
            <a:spLocks/>
          </p:cNvSpPr>
          <p:nvPr/>
        </p:nvSpPr>
        <p:spPr>
          <a:xfrm>
            <a:off x="92073" y="74977"/>
            <a:ext cx="3600000" cy="5909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4400" b="0" i="0" dirty="0" smtClean="0">
                <a:solidFill>
                  <a:srgbClr val="005A75"/>
                </a:solidFill>
                <a:effectLst/>
                <a:latin typeface="Raleway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sz="3600" b="1" dirty="0">
                <a:solidFill>
                  <a:srgbClr val="FF7700"/>
                </a:solidFill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3246047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44A580-EC85-43D2-428C-21C329B25909}"/>
              </a:ext>
            </a:extLst>
          </p:cNvPr>
          <p:cNvSpPr txBox="1">
            <a:spLocks/>
          </p:cNvSpPr>
          <p:nvPr/>
        </p:nvSpPr>
        <p:spPr>
          <a:xfrm>
            <a:off x="1260474" y="1047428"/>
            <a:ext cx="9481589" cy="7590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4400" b="0" i="0" dirty="0" smtClean="0">
                <a:solidFill>
                  <a:srgbClr val="005A75"/>
                </a:solidFill>
                <a:effectLst/>
                <a:latin typeface="Raleway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sz="3600" b="1" dirty="0"/>
              <a:t>Peuplement d'un Moodle multitenant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19F336D-D313-1BF4-170E-5ED360283B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60474" y="1893892"/>
            <a:ext cx="3768090" cy="3768090"/>
          </a:xfrm>
          <a:prstGeom prst="roundRect">
            <a:avLst>
              <a:gd name="adj" fmla="val 3455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9CD63E3-681E-7DB1-0D6A-F0E029389CC1}"/>
              </a:ext>
            </a:extLst>
          </p:cNvPr>
          <p:cNvSpPr txBox="1"/>
          <p:nvPr/>
        </p:nvSpPr>
        <p:spPr>
          <a:xfrm>
            <a:off x="5433060" y="1893892"/>
            <a:ext cx="5861684" cy="409034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fr-FR" sz="2800" dirty="0"/>
              <a:t>Un plateforme Moodle est utilisée par quatre institutions en co-diplomation.</a:t>
            </a:r>
          </a:p>
          <a:p>
            <a:endParaRPr lang="fr-FR" sz="2800" dirty="0"/>
          </a:p>
          <a:p>
            <a:r>
              <a:rPr lang="fr-FR" sz="2800" dirty="0"/>
              <a:t>Les comptes utilisateurs existants doivent être utilisés sans système d’information commun aux différentes institutions.</a:t>
            </a:r>
          </a:p>
        </p:txBody>
      </p:sp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7D7B51F1-3733-6172-848B-A8AA66645471}"/>
              </a:ext>
            </a:extLst>
          </p:cNvPr>
          <p:cNvSpPr txBox="1">
            <a:spLocks/>
          </p:cNvSpPr>
          <p:nvPr/>
        </p:nvSpPr>
        <p:spPr>
          <a:xfrm>
            <a:off x="92075" y="74977"/>
            <a:ext cx="3600000" cy="5909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4400" b="0" i="0" dirty="0" smtClean="0">
                <a:solidFill>
                  <a:srgbClr val="005A75"/>
                </a:solidFill>
                <a:effectLst/>
                <a:latin typeface="Raleway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sz="3600" b="1" dirty="0">
                <a:solidFill>
                  <a:srgbClr val="FF7700"/>
                </a:solidFill>
              </a:rPr>
              <a:t>Problématique</a:t>
            </a:r>
          </a:p>
        </p:txBody>
      </p:sp>
    </p:spTree>
    <p:extLst>
      <p:ext uri="{BB962C8B-B14F-4D97-AF65-F5344CB8AC3E}">
        <p14:creationId xmlns:p14="http://schemas.microsoft.com/office/powerpoint/2010/main" val="2136868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44A580-EC85-43D2-428C-21C329B25909}"/>
              </a:ext>
            </a:extLst>
          </p:cNvPr>
          <p:cNvSpPr txBox="1">
            <a:spLocks/>
          </p:cNvSpPr>
          <p:nvPr/>
        </p:nvSpPr>
        <p:spPr>
          <a:xfrm>
            <a:off x="1260474" y="1047428"/>
            <a:ext cx="9481589" cy="7590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4400" b="0" i="0" dirty="0" smtClean="0">
                <a:solidFill>
                  <a:srgbClr val="005A75"/>
                </a:solidFill>
                <a:effectLst/>
                <a:latin typeface="Raleway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sz="3600" b="1" dirty="0"/>
              <a:t>Peuplement d'un Moodle multitenant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B2F6CB7-0288-9602-A2B3-07D1BF807C96}"/>
              </a:ext>
            </a:extLst>
          </p:cNvPr>
          <p:cNvSpPr txBox="1"/>
          <p:nvPr/>
        </p:nvSpPr>
        <p:spPr>
          <a:xfrm>
            <a:off x="752573" y="2466502"/>
            <a:ext cx="10686854" cy="2434101"/>
          </a:xfrm>
          <a:prstGeom prst="rect">
            <a:avLst/>
          </a:prstGeom>
          <a:ln w="1905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180000" tIns="108000" rIns="180000" bIns="108000" rtlCol="0">
            <a:spAutoFit/>
          </a:bodyPr>
          <a:lstStyle/>
          <a:p>
            <a:r>
              <a:rPr lang="fr-BE" sz="2400" b="1" dirty="0">
                <a:solidFill>
                  <a:srgbClr val="0D4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username</a:t>
            </a:r>
            <a:r>
              <a:rPr lang="fr-BE" sz="2400" b="1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b="1" dirty="0">
                <a:solidFill>
                  <a:srgbClr val="0D4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fr-BE" sz="2400" b="1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b="1" dirty="0">
                <a:solidFill>
                  <a:srgbClr val="0D4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lastname</a:t>
            </a:r>
            <a:r>
              <a:rPr lang="fr-BE" sz="2400" b="1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b="1" dirty="0">
                <a:solidFill>
                  <a:srgbClr val="0D4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email</a:t>
            </a:r>
            <a:r>
              <a:rPr lang="fr-BE" sz="2400" b="1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b="1" dirty="0">
                <a:solidFill>
                  <a:srgbClr val="0D4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auth</a:t>
            </a:r>
          </a:p>
          <a:p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240101@umons.ac.be</a:t>
            </a:r>
            <a:r>
              <a:rPr lang="fr-BE" sz="2400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James;BOND</a:t>
            </a:r>
            <a:r>
              <a:rPr lang="fr-BE" sz="2400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240101@umons.ac.be</a:t>
            </a:r>
            <a:r>
              <a:rPr lang="fr-BE" sz="2400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oidc</a:t>
            </a:r>
          </a:p>
          <a:p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240102@umons.ac.be</a:t>
            </a:r>
            <a:r>
              <a:rPr lang="fr-BE" sz="2400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Ellen;RIPLEY</a:t>
            </a:r>
            <a:r>
              <a:rPr lang="fr-BE" sz="2400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240102@umons.ac.be</a:t>
            </a:r>
            <a:r>
              <a:rPr lang="fr-BE" sz="2400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oidc</a:t>
            </a:r>
          </a:p>
          <a:p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240103@umons.ac.be</a:t>
            </a:r>
            <a:r>
              <a:rPr lang="fr-BE" sz="2400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Porco;ROSSO</a:t>
            </a:r>
            <a:r>
              <a:rPr lang="fr-BE" sz="2400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240103@umons.ac.be</a:t>
            </a:r>
            <a:r>
              <a:rPr lang="fr-BE" sz="2400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oidc</a:t>
            </a:r>
          </a:p>
          <a:p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240104@umons.ac.be</a:t>
            </a:r>
            <a:r>
              <a:rPr lang="fr-BE" sz="2400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Marge;SIMPSON</a:t>
            </a:r>
            <a:r>
              <a:rPr lang="fr-BE" sz="2400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240104@umons.ac.be</a:t>
            </a:r>
            <a:r>
              <a:rPr lang="fr-BE" sz="2400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oidc</a:t>
            </a:r>
          </a:p>
          <a:p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240105@umons.ac.be</a:t>
            </a:r>
            <a:r>
              <a:rPr lang="fr-BE" sz="2400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Jack;SPARROW</a:t>
            </a:r>
            <a:r>
              <a:rPr lang="fr-BE" sz="2400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240105@umons.ac.be</a:t>
            </a:r>
            <a:r>
              <a:rPr lang="fr-BE" sz="2400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oidc</a:t>
            </a: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1C73C91C-0C60-C844-F38D-0C5349EB67C9}"/>
              </a:ext>
            </a:extLst>
          </p:cNvPr>
          <p:cNvSpPr txBox="1">
            <a:spLocks/>
          </p:cNvSpPr>
          <p:nvPr/>
        </p:nvSpPr>
        <p:spPr>
          <a:xfrm>
            <a:off x="92073" y="74977"/>
            <a:ext cx="3600000" cy="5909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4400" b="0" i="0" dirty="0" smtClean="0">
                <a:solidFill>
                  <a:srgbClr val="005A75"/>
                </a:solidFill>
                <a:effectLst/>
                <a:latin typeface="Raleway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sz="3600" b="1" dirty="0">
                <a:solidFill>
                  <a:srgbClr val="FF7700"/>
                </a:solidFill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1702172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5AE1B38-ADF3-D31C-7639-EF3B9BCBE0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BE" dirty="0"/>
              <a:t>Bibliographie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AB90E6F-F7B7-4937-B426-F6578227C5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0000" y="1980000"/>
            <a:ext cx="9134157" cy="4044786"/>
          </a:xfrm>
        </p:spPr>
        <p:txBody>
          <a:bodyPr>
            <a:normAutofit/>
          </a:bodyPr>
          <a:lstStyle/>
          <a:p>
            <a:r>
              <a:rPr lang="fr-BE" i="1" dirty="0">
                <a:effectLst/>
              </a:rPr>
              <a:t>GIFT format - </a:t>
            </a:r>
            <a:r>
              <a:rPr lang="fr-BE" i="1" dirty="0" err="1">
                <a:effectLst/>
              </a:rPr>
              <a:t>MoodleDocs</a:t>
            </a:r>
            <a:r>
              <a:rPr lang="fr-BE" dirty="0">
                <a:effectLst/>
              </a:rPr>
              <a:t>. (2024).</a:t>
            </a:r>
          </a:p>
          <a:p>
            <a:r>
              <a:rPr lang="fr-BE" dirty="0">
                <a:effectLst/>
                <a:hlinkClick r:id="rId2"/>
              </a:rPr>
              <a:t>https://docs.moodle.org/404/en/GIFT_format</a:t>
            </a:r>
            <a:endParaRPr lang="fr-BE" dirty="0">
              <a:effectLst/>
            </a:endParaRPr>
          </a:p>
          <a:p>
            <a:endParaRPr lang="fr-BE" dirty="0">
              <a:effectLst/>
            </a:endParaRPr>
          </a:p>
          <a:p>
            <a:r>
              <a:rPr lang="fr-FR" i="1" dirty="0">
                <a:effectLst/>
              </a:rPr>
              <a:t>Grade import - </a:t>
            </a:r>
            <a:r>
              <a:rPr lang="fr-FR" i="1" dirty="0" err="1">
                <a:effectLst/>
              </a:rPr>
              <a:t>MoodleDocs</a:t>
            </a:r>
            <a:r>
              <a:rPr lang="fr-FR" dirty="0">
                <a:effectLst/>
              </a:rPr>
              <a:t>. (2024).</a:t>
            </a:r>
          </a:p>
          <a:p>
            <a:r>
              <a:rPr lang="fr-FR" dirty="0">
                <a:effectLst/>
                <a:hlinkClick r:id="rId3"/>
              </a:rPr>
              <a:t>https://docs.moodle.org/404/en/Grade_import</a:t>
            </a:r>
            <a:endParaRPr lang="fr-FR" dirty="0">
              <a:effectLst/>
            </a:endParaRPr>
          </a:p>
          <a:p>
            <a:endParaRPr lang="fr-FR" dirty="0">
              <a:effectLst/>
            </a:endParaRPr>
          </a:p>
          <a:p>
            <a:r>
              <a:rPr lang="fr-FR" i="1" dirty="0">
                <a:effectLst/>
              </a:rPr>
              <a:t>Import groups - </a:t>
            </a:r>
            <a:r>
              <a:rPr lang="fr-FR" i="1" dirty="0" err="1">
                <a:effectLst/>
              </a:rPr>
              <a:t>MoodleDocs</a:t>
            </a:r>
            <a:r>
              <a:rPr lang="fr-FR" dirty="0">
                <a:effectLst/>
              </a:rPr>
              <a:t>. (2024).</a:t>
            </a:r>
          </a:p>
          <a:p>
            <a:r>
              <a:rPr lang="fr-FR" dirty="0">
                <a:effectLst/>
                <a:hlinkClick r:id="rId4"/>
              </a:rPr>
              <a:t>https://docs.moodle.org/404/en/Import_groups</a:t>
            </a:r>
            <a:endParaRPr lang="fr-FR" dirty="0">
              <a:effectLst/>
            </a:endParaRPr>
          </a:p>
          <a:p>
            <a:endParaRPr lang="fr-FR" i="1" dirty="0">
              <a:effectLst/>
            </a:endParaRPr>
          </a:p>
          <a:p>
            <a:r>
              <a:rPr lang="fr-FR" i="1" dirty="0" err="1">
                <a:effectLst/>
              </a:rPr>
              <a:t>Upload</a:t>
            </a:r>
            <a:r>
              <a:rPr lang="fr-FR" i="1" dirty="0">
                <a:effectLst/>
              </a:rPr>
              <a:t> </a:t>
            </a:r>
            <a:r>
              <a:rPr lang="fr-FR" i="1" dirty="0" err="1">
                <a:effectLst/>
              </a:rPr>
              <a:t>users</a:t>
            </a:r>
            <a:r>
              <a:rPr lang="fr-FR" i="1" dirty="0">
                <a:effectLst/>
              </a:rPr>
              <a:t> - </a:t>
            </a:r>
            <a:r>
              <a:rPr lang="fr-FR" i="1" dirty="0" err="1">
                <a:effectLst/>
              </a:rPr>
              <a:t>MoodleDocs</a:t>
            </a:r>
            <a:r>
              <a:rPr lang="fr-FR" dirty="0">
                <a:effectLst/>
              </a:rPr>
              <a:t>. (2024).</a:t>
            </a:r>
          </a:p>
          <a:p>
            <a:r>
              <a:rPr lang="fr-FR" dirty="0">
                <a:effectLst/>
                <a:hlinkClick r:id="rId5"/>
              </a:rPr>
              <a:t>https://docs.moodle.org/404/en/Upload_users</a:t>
            </a:r>
            <a:endParaRPr lang="fr-FR" dirty="0">
              <a:effectLst/>
            </a:endParaRPr>
          </a:p>
          <a:p>
            <a:endParaRPr lang="en-US" dirty="0"/>
          </a:p>
          <a:p>
            <a:r>
              <a:rPr lang="en-US" dirty="0"/>
              <a:t>Microsoft. (2024). </a:t>
            </a:r>
            <a:r>
              <a:rPr lang="en-US" i="1" dirty="0"/>
              <a:t>Copilot </a:t>
            </a:r>
            <a:r>
              <a:rPr lang="en-US" dirty="0"/>
              <a:t>(Web) [Large language model].</a:t>
            </a:r>
          </a:p>
          <a:p>
            <a:r>
              <a:rPr lang="en-US" dirty="0">
                <a:hlinkClick r:id="rId6"/>
              </a:rPr>
              <a:t>https://copilot.microsoft.com</a:t>
            </a:r>
            <a:endParaRPr lang="fr-FR" dirty="0"/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76F4872A-1524-3B83-7921-E8C19F705A39}"/>
              </a:ext>
            </a:extLst>
          </p:cNvPr>
          <p:cNvSpPr txBox="1">
            <a:spLocks/>
          </p:cNvSpPr>
          <p:nvPr/>
        </p:nvSpPr>
        <p:spPr>
          <a:xfrm>
            <a:off x="92073" y="74977"/>
            <a:ext cx="3600000" cy="5909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4400" b="0" i="0" dirty="0" smtClean="0">
                <a:solidFill>
                  <a:srgbClr val="005A75"/>
                </a:solidFill>
                <a:effectLst/>
                <a:latin typeface="Raleway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sz="3600" b="1" dirty="0">
                <a:solidFill>
                  <a:srgbClr val="FF7700"/>
                </a:solidFill>
              </a:rPr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165338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447463B-0206-9C7C-B461-00FBFE9558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0000" y="1980000"/>
            <a:ext cx="9482064" cy="4010602"/>
          </a:xfrm>
        </p:spPr>
        <p:txBody>
          <a:bodyPr>
            <a:normAutofit/>
          </a:bodyPr>
          <a:lstStyle/>
          <a:p>
            <a:pPr marL="285750" indent="-285750">
              <a:buClr>
                <a:srgbClr val="0D4050"/>
              </a:buClr>
              <a:buFont typeface="Wingdings" panose="05000000000000000000" pitchFamily="2" charset="2"/>
              <a:buChar char="§"/>
            </a:pPr>
            <a:r>
              <a:rPr lang="fr-BE" sz="2400" dirty="0"/>
              <a:t>Structuration de données dans un fichier non-chiffré (généralement un texte brut)</a:t>
            </a:r>
            <a:br>
              <a:rPr lang="fr-BE" sz="2400" dirty="0"/>
            </a:br>
            <a:endParaRPr lang="fr-BE" sz="2400" dirty="0"/>
          </a:p>
          <a:p>
            <a:pPr marL="285750" indent="-285750">
              <a:buClr>
                <a:srgbClr val="0D4050"/>
              </a:buClr>
              <a:buFont typeface="Wingdings" panose="05000000000000000000" pitchFamily="2" charset="2"/>
              <a:buChar char="§"/>
            </a:pPr>
            <a:r>
              <a:rPr lang="fr-FR" sz="2400" dirty="0"/>
              <a:t>Format d’encodage UTF-8</a:t>
            </a:r>
            <a:br>
              <a:rPr lang="fr-FR" sz="2400" dirty="0"/>
            </a:br>
            <a:endParaRPr lang="fr-FR" sz="2400" dirty="0"/>
          </a:p>
          <a:p>
            <a:pPr marL="285750" indent="-285750">
              <a:buClr>
                <a:srgbClr val="0D4050"/>
              </a:buClr>
              <a:buFont typeface="Wingdings" panose="05000000000000000000" pitchFamily="2" charset="2"/>
              <a:buChar char="§"/>
            </a:pPr>
            <a:r>
              <a:rPr lang="fr-FR" sz="2400" dirty="0"/>
              <a:t>Importation/Exportation dans de nombreux contextes :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C63BEB-9613-2C78-D066-77DC389AA5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0474" y="1047428"/>
            <a:ext cx="9481589" cy="759011"/>
          </a:xfrm>
        </p:spPr>
        <p:txBody>
          <a:bodyPr/>
          <a:lstStyle/>
          <a:p>
            <a:r>
              <a:rPr lang="fr-FR" b="0" i="0" dirty="0">
                <a:solidFill>
                  <a:srgbClr val="005A75"/>
                </a:solidFill>
                <a:effectLst/>
                <a:latin typeface="Raleway" pitchFamily="2" charset="0"/>
              </a:rPr>
              <a:t>Considérations techniques</a:t>
            </a:r>
            <a:endParaRPr lang="fr-FR" dirty="0"/>
          </a:p>
        </p:txBody>
      </p:sp>
      <p:pic>
        <p:nvPicPr>
          <p:cNvPr id="4" name="Graphique 3" descr="Utilisateurs avec un remplissage uni">
            <a:extLst>
              <a:ext uri="{FF2B5EF4-FFF2-40B4-BE49-F238E27FC236}">
                <a16:creationId xmlns:a16="http://schemas.microsoft.com/office/drawing/2014/main" id="{5D42C029-0BD1-5664-D08C-094D7EB6B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2789" y="4513387"/>
            <a:ext cx="914400" cy="914400"/>
          </a:xfrm>
          <a:prstGeom prst="rect">
            <a:avLst/>
          </a:prstGeom>
        </p:spPr>
      </p:pic>
      <p:pic>
        <p:nvPicPr>
          <p:cNvPr id="5" name="Graphique 4" descr="Aide avec un remplissage uni">
            <a:extLst>
              <a:ext uri="{FF2B5EF4-FFF2-40B4-BE49-F238E27FC236}">
                <a16:creationId xmlns:a16="http://schemas.microsoft.com/office/drawing/2014/main" id="{4466BD34-FB16-2787-CBB9-4D6374DA71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01195" y="4496361"/>
            <a:ext cx="914400" cy="914400"/>
          </a:xfrm>
          <a:prstGeom prst="rect">
            <a:avLst/>
          </a:prstGeom>
        </p:spPr>
      </p:pic>
      <p:pic>
        <p:nvPicPr>
          <p:cNvPr id="6" name="Graphique 5" descr="Presse-papiers mixte avec un remplissage uni">
            <a:extLst>
              <a:ext uri="{FF2B5EF4-FFF2-40B4-BE49-F238E27FC236}">
                <a16:creationId xmlns:a16="http://schemas.microsoft.com/office/drawing/2014/main" id="{66CA8AC0-BB8A-FDCC-71E8-8CE69F9223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86991" y="4496361"/>
            <a:ext cx="914400" cy="914400"/>
          </a:xfrm>
          <a:prstGeom prst="rect">
            <a:avLst/>
          </a:prstGeom>
        </p:spPr>
      </p:pic>
      <p:pic>
        <p:nvPicPr>
          <p:cNvPr id="7" name="Graphique 6" descr="Commentaire important avec un remplissage uni">
            <a:extLst>
              <a:ext uri="{FF2B5EF4-FFF2-40B4-BE49-F238E27FC236}">
                <a16:creationId xmlns:a16="http://schemas.microsoft.com/office/drawing/2014/main" id="{D675A173-68B2-F445-FE5B-E2974BA011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44092" y="4496361"/>
            <a:ext cx="914400" cy="914400"/>
          </a:xfrm>
          <a:prstGeom prst="rect">
            <a:avLst/>
          </a:prstGeom>
        </p:spPr>
      </p:pic>
      <p:pic>
        <p:nvPicPr>
          <p:cNvPr id="8" name="Graphique 7" descr="Interface utilisateur ou expérience utilisateur avec un remplissage uni">
            <a:extLst>
              <a:ext uri="{FF2B5EF4-FFF2-40B4-BE49-F238E27FC236}">
                <a16:creationId xmlns:a16="http://schemas.microsoft.com/office/drawing/2014/main" id="{7112F413-CFB1-DBEF-682B-1B7A27BE2E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29890" y="4526840"/>
            <a:ext cx="914400" cy="9144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A3684F1-5E86-F4DA-F15C-8B6981F3ED6B}"/>
              </a:ext>
            </a:extLst>
          </p:cNvPr>
          <p:cNvSpPr txBox="1"/>
          <p:nvPr/>
        </p:nvSpPr>
        <p:spPr>
          <a:xfrm>
            <a:off x="1687182" y="5441240"/>
            <a:ext cx="12856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Comptes</a:t>
            </a:r>
            <a:endParaRPr lang="fr-BE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399B895-43AA-F7C6-7E72-87B14147F607}"/>
              </a:ext>
            </a:extLst>
          </p:cNvPr>
          <p:cNvSpPr txBox="1"/>
          <p:nvPr/>
        </p:nvSpPr>
        <p:spPr>
          <a:xfrm>
            <a:off x="3344283" y="5441240"/>
            <a:ext cx="12856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Inscriptions</a:t>
            </a:r>
            <a:endParaRPr lang="fr-BE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F51623B-88D2-B725-4674-753826AA9893}"/>
              </a:ext>
            </a:extLst>
          </p:cNvPr>
          <p:cNvSpPr txBox="1"/>
          <p:nvPr/>
        </p:nvSpPr>
        <p:spPr>
          <a:xfrm>
            <a:off x="5001384" y="5441240"/>
            <a:ext cx="12856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Évaluations</a:t>
            </a:r>
            <a:endParaRPr lang="fr-BE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B018E2A-EA65-C2CD-2FAB-434A8EBC5030}"/>
              </a:ext>
            </a:extLst>
          </p:cNvPr>
          <p:cNvSpPr txBox="1"/>
          <p:nvPr/>
        </p:nvSpPr>
        <p:spPr>
          <a:xfrm>
            <a:off x="6658485" y="5427787"/>
            <a:ext cx="12856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Feedbacks</a:t>
            </a:r>
            <a:endParaRPr lang="fr-BE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2BEAE42-1F2D-F110-CE12-D97B4EB17602}"/>
              </a:ext>
            </a:extLst>
          </p:cNvPr>
          <p:cNvSpPr txBox="1"/>
          <p:nvPr/>
        </p:nvSpPr>
        <p:spPr>
          <a:xfrm>
            <a:off x="8315586" y="5441240"/>
            <a:ext cx="12856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Questions</a:t>
            </a:r>
            <a:endParaRPr lang="fr-BE" dirty="0"/>
          </a:p>
        </p:txBody>
      </p:sp>
      <p:pic>
        <p:nvPicPr>
          <p:cNvPr id="15" name="Graphique 14" descr="Divers avec un remplissage uni">
            <a:extLst>
              <a:ext uri="{FF2B5EF4-FFF2-40B4-BE49-F238E27FC236}">
                <a16:creationId xmlns:a16="http://schemas.microsoft.com/office/drawing/2014/main" id="{E6082AA6-CEB7-9E43-FCD1-16917DFEF7E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029346" y="4496361"/>
            <a:ext cx="914400" cy="914400"/>
          </a:xfrm>
          <a:prstGeom prst="rect">
            <a:avLst/>
          </a:prstGeom>
        </p:spPr>
      </p:pic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44DD06D3-F35C-159C-FA09-BC8F56B2509F}"/>
              </a:ext>
            </a:extLst>
          </p:cNvPr>
          <p:cNvSpPr txBox="1">
            <a:spLocks/>
          </p:cNvSpPr>
          <p:nvPr/>
        </p:nvSpPr>
        <p:spPr>
          <a:xfrm>
            <a:off x="92075" y="74977"/>
            <a:ext cx="3600000" cy="5909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4400" b="0" i="0" dirty="0" smtClean="0">
                <a:solidFill>
                  <a:srgbClr val="005A75"/>
                </a:solidFill>
                <a:effectLst/>
                <a:latin typeface="Raleway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sz="3600" b="1" dirty="0">
                <a:solidFill>
                  <a:srgbClr val="FF7700"/>
                </a:solidFill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674379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44A580-EC85-43D2-428C-21C329B25909}"/>
              </a:ext>
            </a:extLst>
          </p:cNvPr>
          <p:cNvSpPr txBox="1">
            <a:spLocks/>
          </p:cNvSpPr>
          <p:nvPr/>
        </p:nvSpPr>
        <p:spPr>
          <a:xfrm>
            <a:off x="1260474" y="1047428"/>
            <a:ext cx="9481589" cy="7590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4400" b="0" i="0" dirty="0" smtClean="0">
                <a:solidFill>
                  <a:srgbClr val="005A75"/>
                </a:solidFill>
                <a:effectLst/>
                <a:latin typeface="Raleway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sz="3600" b="1" dirty="0"/>
              <a:t>Chevauchement d'années académiques</a:t>
            </a:r>
          </a:p>
        </p:txBody>
      </p:sp>
      <p:pic>
        <p:nvPicPr>
          <p:cNvPr id="6" name="Image 5" descr="Une image contenant habits, capture d’écran, texte, homme&#10;&#10;Description générée automatiquement">
            <a:extLst>
              <a:ext uri="{FF2B5EF4-FFF2-40B4-BE49-F238E27FC236}">
                <a16:creationId xmlns:a16="http://schemas.microsoft.com/office/drawing/2014/main" id="{919F336D-D313-1BF4-170E-5ED360283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74" y="1893892"/>
            <a:ext cx="3768090" cy="3768090"/>
          </a:xfrm>
          <a:prstGeom prst="roundRect">
            <a:avLst>
              <a:gd name="adj" fmla="val 3455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9CD63E3-681E-7DB1-0D6A-F0E029389CC1}"/>
              </a:ext>
            </a:extLst>
          </p:cNvPr>
          <p:cNvSpPr txBox="1"/>
          <p:nvPr/>
        </p:nvSpPr>
        <p:spPr>
          <a:xfrm>
            <a:off x="5433060" y="1893892"/>
            <a:ext cx="5861684" cy="409034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fr-FR" sz="2800" dirty="0"/>
              <a:t>À la suite d’une évaluation tardive dans un cours en ligne, les étudiants ne doivent pas être désinscrits au basculement d’année académique.</a:t>
            </a:r>
          </a:p>
          <a:p>
            <a:endParaRPr lang="fr-FR" sz="2800" dirty="0"/>
          </a:p>
          <a:p>
            <a:r>
              <a:rPr lang="fr-FR" sz="2800" dirty="0"/>
              <a:t>Ils peuvent ainsi consulter leurs résultats alors que le cours a recommencé pour de nouveaux étudiants.</a:t>
            </a:r>
          </a:p>
        </p:txBody>
      </p:sp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41EE05B4-67E4-B4BA-8890-E58A88AE4E03}"/>
              </a:ext>
            </a:extLst>
          </p:cNvPr>
          <p:cNvSpPr txBox="1">
            <a:spLocks/>
          </p:cNvSpPr>
          <p:nvPr/>
        </p:nvSpPr>
        <p:spPr>
          <a:xfrm>
            <a:off x="92075" y="74977"/>
            <a:ext cx="3600000" cy="5909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4400" b="0" i="0" dirty="0" smtClean="0">
                <a:solidFill>
                  <a:srgbClr val="005A75"/>
                </a:solidFill>
                <a:effectLst/>
                <a:latin typeface="Raleway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sz="3600" b="1" dirty="0">
                <a:solidFill>
                  <a:srgbClr val="FF7700"/>
                </a:solidFill>
              </a:rPr>
              <a:t>Problématique</a:t>
            </a:r>
          </a:p>
        </p:txBody>
      </p:sp>
    </p:spTree>
    <p:extLst>
      <p:ext uri="{BB962C8B-B14F-4D97-AF65-F5344CB8AC3E}">
        <p14:creationId xmlns:p14="http://schemas.microsoft.com/office/powerpoint/2010/main" val="3185993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44A580-EC85-43D2-428C-21C329B25909}"/>
              </a:ext>
            </a:extLst>
          </p:cNvPr>
          <p:cNvSpPr txBox="1">
            <a:spLocks/>
          </p:cNvSpPr>
          <p:nvPr/>
        </p:nvSpPr>
        <p:spPr>
          <a:xfrm>
            <a:off x="1260474" y="1047428"/>
            <a:ext cx="9481589" cy="7590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4400" b="0" i="0" dirty="0" smtClean="0">
                <a:solidFill>
                  <a:srgbClr val="005A75"/>
                </a:solidFill>
                <a:effectLst/>
                <a:latin typeface="Raleway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sz="3600" b="1" dirty="0"/>
              <a:t>Chevauchement d'années académiques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D8CCD5F-86D3-47A8-2625-959DBE49C00B}"/>
              </a:ext>
            </a:extLst>
          </p:cNvPr>
          <p:cNvSpPr txBox="1"/>
          <p:nvPr/>
        </p:nvSpPr>
        <p:spPr>
          <a:xfrm>
            <a:off x="2964717" y="2528838"/>
            <a:ext cx="6262566" cy="2434101"/>
          </a:xfrm>
          <a:prstGeom prst="rect">
            <a:avLst/>
          </a:prstGeom>
          <a:ln w="1905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180000" tIns="108000" rIns="180000" bIns="108000" rtlCol="0">
            <a:spAutoFit/>
          </a:bodyPr>
          <a:lstStyle/>
          <a:p>
            <a:r>
              <a:rPr lang="fr-BE" sz="2400" b="1" dirty="0">
                <a:solidFill>
                  <a:srgbClr val="0D4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username</a:t>
            </a:r>
            <a:r>
              <a:rPr lang="fr-BE" sz="2400" b="1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b="1" dirty="0">
                <a:solidFill>
                  <a:srgbClr val="0D4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course1</a:t>
            </a:r>
            <a:r>
              <a:rPr lang="fr-BE" sz="2400" b="1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b="1" dirty="0">
                <a:solidFill>
                  <a:srgbClr val="0D4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enrolperiod1</a:t>
            </a:r>
          </a:p>
          <a:p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240101@umons.ac.be</a:t>
            </a:r>
            <a:r>
              <a:rPr lang="fr-BE" sz="2400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Didactique</a:t>
            </a:r>
            <a:r>
              <a:rPr lang="fr-BE" sz="2400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30</a:t>
            </a:r>
          </a:p>
          <a:p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240102@umons.ac.be</a:t>
            </a:r>
            <a:r>
              <a:rPr lang="fr-BE" sz="2400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Didactique</a:t>
            </a:r>
            <a:r>
              <a:rPr lang="fr-BE" sz="2400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30</a:t>
            </a:r>
          </a:p>
          <a:p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240103@umons.ac.be</a:t>
            </a:r>
            <a:r>
              <a:rPr lang="fr-BE" sz="2400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Didactique</a:t>
            </a:r>
            <a:r>
              <a:rPr lang="fr-BE" sz="2400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30</a:t>
            </a:r>
          </a:p>
          <a:p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240104@umons.ac.be</a:t>
            </a:r>
            <a:r>
              <a:rPr lang="fr-BE" sz="2400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Didactique</a:t>
            </a:r>
            <a:r>
              <a:rPr lang="fr-BE" sz="2400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30</a:t>
            </a:r>
          </a:p>
          <a:p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240105@umons.ac.be</a:t>
            </a:r>
            <a:r>
              <a:rPr lang="fr-BE" sz="2400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Didactique</a:t>
            </a:r>
            <a:r>
              <a:rPr lang="fr-BE" sz="2400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30</a:t>
            </a:r>
          </a:p>
        </p:txBody>
      </p:sp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52A47201-5B9F-21B5-D361-A74669EB88A3}"/>
              </a:ext>
            </a:extLst>
          </p:cNvPr>
          <p:cNvSpPr txBox="1">
            <a:spLocks/>
          </p:cNvSpPr>
          <p:nvPr/>
        </p:nvSpPr>
        <p:spPr>
          <a:xfrm>
            <a:off x="92073" y="74977"/>
            <a:ext cx="3600000" cy="5909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4400" b="0" i="0" dirty="0" smtClean="0">
                <a:solidFill>
                  <a:srgbClr val="005A75"/>
                </a:solidFill>
                <a:effectLst/>
                <a:latin typeface="Raleway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sz="3600" b="1" dirty="0">
                <a:solidFill>
                  <a:srgbClr val="FF7700"/>
                </a:solidFill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2793794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44A580-EC85-43D2-428C-21C329B25909}"/>
              </a:ext>
            </a:extLst>
          </p:cNvPr>
          <p:cNvSpPr txBox="1">
            <a:spLocks/>
          </p:cNvSpPr>
          <p:nvPr/>
        </p:nvSpPr>
        <p:spPr>
          <a:xfrm>
            <a:off x="1260474" y="1047428"/>
            <a:ext cx="9481589" cy="7590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4400" b="0" i="0" dirty="0" smtClean="0">
                <a:solidFill>
                  <a:srgbClr val="005A75"/>
                </a:solidFill>
                <a:effectLst/>
                <a:latin typeface="Raleway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sz="3600" b="1" dirty="0"/>
              <a:t>Points et feedbacks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9CD63E3-681E-7DB1-0D6A-F0E029389CC1}"/>
              </a:ext>
            </a:extLst>
          </p:cNvPr>
          <p:cNvSpPr txBox="1"/>
          <p:nvPr/>
        </p:nvSpPr>
        <p:spPr>
          <a:xfrm>
            <a:off x="5433060" y="1893892"/>
            <a:ext cx="5861684" cy="409034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fr-FR" sz="2800" dirty="0"/>
              <a:t>Un enseignant souhaite diffuser individuellement leurs points aux étudiants après un examen oral.</a:t>
            </a:r>
          </a:p>
          <a:p>
            <a:endParaRPr lang="fr-FR" sz="2800" dirty="0"/>
          </a:p>
          <a:p>
            <a:r>
              <a:rPr lang="fr-FR" sz="2800" dirty="0"/>
              <a:t>L’évaluation s’accompagne éventuellement d’une justification.</a:t>
            </a:r>
          </a:p>
        </p:txBody>
      </p:sp>
      <p:pic>
        <p:nvPicPr>
          <p:cNvPr id="4" name="Image 3" descr="Une image contenant chaise, personne, capture d’écran, dessin humoristique&#10;&#10;Description générée automatiquement">
            <a:extLst>
              <a:ext uri="{FF2B5EF4-FFF2-40B4-BE49-F238E27FC236}">
                <a16:creationId xmlns:a16="http://schemas.microsoft.com/office/drawing/2014/main" id="{3FBEC793-B509-7DD1-2888-406C4BB7B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74" y="1893892"/>
            <a:ext cx="3768090" cy="3768090"/>
          </a:xfrm>
          <a:prstGeom prst="roundRect">
            <a:avLst>
              <a:gd name="adj" fmla="val 3455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64B3E1B6-25D6-A03F-C37F-060526C49197}"/>
              </a:ext>
            </a:extLst>
          </p:cNvPr>
          <p:cNvSpPr txBox="1">
            <a:spLocks/>
          </p:cNvSpPr>
          <p:nvPr/>
        </p:nvSpPr>
        <p:spPr>
          <a:xfrm>
            <a:off x="92075" y="74977"/>
            <a:ext cx="3600000" cy="5909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4400" b="0" i="0" dirty="0" smtClean="0">
                <a:solidFill>
                  <a:srgbClr val="005A75"/>
                </a:solidFill>
                <a:effectLst/>
                <a:latin typeface="Raleway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sz="3600" b="1" dirty="0">
                <a:solidFill>
                  <a:srgbClr val="FF7700"/>
                </a:solidFill>
              </a:rPr>
              <a:t>Problématique</a:t>
            </a:r>
          </a:p>
        </p:txBody>
      </p:sp>
    </p:spTree>
    <p:extLst>
      <p:ext uri="{BB962C8B-B14F-4D97-AF65-F5344CB8AC3E}">
        <p14:creationId xmlns:p14="http://schemas.microsoft.com/office/powerpoint/2010/main" val="3063410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44A580-EC85-43D2-428C-21C329B25909}"/>
              </a:ext>
            </a:extLst>
          </p:cNvPr>
          <p:cNvSpPr txBox="1">
            <a:spLocks/>
          </p:cNvSpPr>
          <p:nvPr/>
        </p:nvSpPr>
        <p:spPr>
          <a:xfrm>
            <a:off x="1260474" y="1047428"/>
            <a:ext cx="9481589" cy="7590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4400" b="0" i="0" dirty="0" smtClean="0">
                <a:solidFill>
                  <a:srgbClr val="005A75"/>
                </a:solidFill>
                <a:effectLst/>
                <a:latin typeface="Raleway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sz="3600" b="1" dirty="0"/>
              <a:t>Points et feedbacks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BC43FB7-B7B3-D501-C2F8-26FE34682516}"/>
              </a:ext>
            </a:extLst>
          </p:cNvPr>
          <p:cNvSpPr txBox="1"/>
          <p:nvPr/>
        </p:nvSpPr>
        <p:spPr>
          <a:xfrm>
            <a:off x="2503853" y="2528838"/>
            <a:ext cx="7184294" cy="2434101"/>
          </a:xfrm>
          <a:prstGeom prst="rect">
            <a:avLst/>
          </a:prstGeom>
          <a:ln w="1905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180000" tIns="108000" rIns="180000" bIns="108000" rtlCol="0">
            <a:spAutoFit/>
          </a:bodyPr>
          <a:lstStyle/>
          <a:p>
            <a:r>
              <a:rPr lang="fr-BE" sz="2400" b="1" dirty="0">
                <a:solidFill>
                  <a:srgbClr val="0D4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Utilisateur</a:t>
            </a:r>
            <a:r>
              <a:rPr lang="fr-BE" sz="2400" b="1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b="1" dirty="0">
                <a:solidFill>
                  <a:srgbClr val="0D4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Examen</a:t>
            </a:r>
            <a:r>
              <a:rPr lang="fr-BE" sz="2400" b="1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b="1" dirty="0">
                <a:solidFill>
                  <a:srgbClr val="0D4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Justification</a:t>
            </a:r>
          </a:p>
          <a:p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240101@umons.ac.be</a:t>
            </a:r>
            <a:r>
              <a:rPr lang="fr-BE" sz="2400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fr-BE" sz="2400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240102@umons.ac.be</a:t>
            </a:r>
            <a:r>
              <a:rPr lang="fr-BE" sz="2400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14</a:t>
            </a:r>
            <a:r>
              <a:rPr lang="fr-BE" sz="2400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240103@umons.ac.be</a:t>
            </a:r>
            <a:r>
              <a:rPr lang="fr-BE" sz="2400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fr-BE" sz="2400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Absence</a:t>
            </a:r>
          </a:p>
          <a:p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240104@umons.ac.be</a:t>
            </a:r>
            <a:r>
              <a:rPr lang="fr-BE" sz="2400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  <a:r>
              <a:rPr lang="fr-BE" sz="2400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240105@umons.ac.be</a:t>
            </a:r>
            <a:r>
              <a:rPr lang="fr-BE" sz="2400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;;</a:t>
            </a:r>
            <a:r>
              <a:rPr lang="fr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Absence justifiée</a:t>
            </a: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6FC8963F-F444-E539-5A79-828C25EFAB13}"/>
              </a:ext>
            </a:extLst>
          </p:cNvPr>
          <p:cNvSpPr txBox="1">
            <a:spLocks/>
          </p:cNvSpPr>
          <p:nvPr/>
        </p:nvSpPr>
        <p:spPr>
          <a:xfrm>
            <a:off x="92073" y="74977"/>
            <a:ext cx="3600000" cy="5909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4400" b="0" i="0" dirty="0" smtClean="0">
                <a:solidFill>
                  <a:srgbClr val="005A75"/>
                </a:solidFill>
                <a:effectLst/>
                <a:latin typeface="Raleway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sz="3600" b="1" dirty="0">
                <a:solidFill>
                  <a:srgbClr val="FF7700"/>
                </a:solidFill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1340062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44A580-EC85-43D2-428C-21C329B25909}"/>
              </a:ext>
            </a:extLst>
          </p:cNvPr>
          <p:cNvSpPr txBox="1">
            <a:spLocks/>
          </p:cNvSpPr>
          <p:nvPr/>
        </p:nvSpPr>
        <p:spPr>
          <a:xfrm>
            <a:off x="1260474" y="1047428"/>
            <a:ext cx="9481589" cy="7590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4400" b="0" i="0" dirty="0" smtClean="0">
                <a:solidFill>
                  <a:srgbClr val="005A75"/>
                </a:solidFill>
                <a:effectLst/>
                <a:latin typeface="Raleway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sz="3600" b="1" dirty="0"/>
              <a:t>Points et feedbacks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3C8CE94-0AB0-B7CD-A6B5-91184E7B5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154" y="1956891"/>
            <a:ext cx="8443692" cy="4122777"/>
          </a:xfrm>
          <a:prstGeom prst="rect">
            <a:avLst/>
          </a:prstGeom>
        </p:spPr>
      </p:pic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8993590E-B89C-706F-4960-3B921AB9F0D2}"/>
              </a:ext>
            </a:extLst>
          </p:cNvPr>
          <p:cNvSpPr txBox="1">
            <a:spLocks/>
          </p:cNvSpPr>
          <p:nvPr/>
        </p:nvSpPr>
        <p:spPr>
          <a:xfrm>
            <a:off x="92073" y="74977"/>
            <a:ext cx="3600000" cy="5909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4400" b="0" i="0" dirty="0" smtClean="0">
                <a:solidFill>
                  <a:srgbClr val="005A75"/>
                </a:solidFill>
                <a:effectLst/>
                <a:latin typeface="Raleway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sz="3600" b="1" dirty="0">
                <a:solidFill>
                  <a:srgbClr val="FF7700"/>
                </a:solidFill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2799293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44A580-EC85-43D2-428C-21C329B25909}"/>
              </a:ext>
            </a:extLst>
          </p:cNvPr>
          <p:cNvSpPr txBox="1">
            <a:spLocks/>
          </p:cNvSpPr>
          <p:nvPr/>
        </p:nvSpPr>
        <p:spPr>
          <a:xfrm>
            <a:off x="1260474" y="1047428"/>
            <a:ext cx="9481589" cy="7590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4400" b="0" i="0" dirty="0" smtClean="0">
                <a:solidFill>
                  <a:srgbClr val="005A75"/>
                </a:solidFill>
                <a:effectLst/>
                <a:latin typeface="Raleway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sz="3600" b="1" dirty="0"/>
              <a:t>Groupes et groupements académiques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19F336D-D313-1BF4-170E-5ED360283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0474" y="1893892"/>
            <a:ext cx="3768090" cy="3768090"/>
          </a:xfrm>
          <a:prstGeom prst="roundRect">
            <a:avLst>
              <a:gd name="adj" fmla="val 3455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9CD63E3-681E-7DB1-0D6A-F0E029389CC1}"/>
              </a:ext>
            </a:extLst>
          </p:cNvPr>
          <p:cNvSpPr txBox="1"/>
          <p:nvPr/>
        </p:nvSpPr>
        <p:spPr>
          <a:xfrm>
            <a:off x="5433060" y="1893892"/>
            <a:ext cx="5861684" cy="409034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fr-FR" sz="2800" dirty="0"/>
              <a:t>L’horaire des étudiants de grandes cohortes peut être organisé en fonction de groupes académiques.</a:t>
            </a:r>
          </a:p>
          <a:p>
            <a:endParaRPr lang="fr-FR" sz="2800" dirty="0"/>
          </a:p>
          <a:p>
            <a:r>
              <a:rPr lang="fr-FR" sz="2800" dirty="0"/>
              <a:t>Les cours en ligne de ces cohortes doivent refléter cette organisation (travaux pratiques, examens, etc.).</a:t>
            </a:r>
          </a:p>
        </p:txBody>
      </p:sp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CA70591D-7CD8-026A-29F1-D0DB4432D866}"/>
              </a:ext>
            </a:extLst>
          </p:cNvPr>
          <p:cNvSpPr txBox="1">
            <a:spLocks/>
          </p:cNvSpPr>
          <p:nvPr/>
        </p:nvSpPr>
        <p:spPr>
          <a:xfrm>
            <a:off x="92075" y="74977"/>
            <a:ext cx="3600000" cy="5909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4400" b="0" i="0" dirty="0" smtClean="0">
                <a:solidFill>
                  <a:srgbClr val="005A75"/>
                </a:solidFill>
                <a:effectLst/>
                <a:latin typeface="Raleway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sz="3600" b="1" dirty="0">
                <a:solidFill>
                  <a:srgbClr val="FF7700"/>
                </a:solidFill>
              </a:rPr>
              <a:t>Problématique</a:t>
            </a:r>
          </a:p>
        </p:txBody>
      </p:sp>
    </p:spTree>
    <p:extLst>
      <p:ext uri="{BB962C8B-B14F-4D97-AF65-F5344CB8AC3E}">
        <p14:creationId xmlns:p14="http://schemas.microsoft.com/office/powerpoint/2010/main" val="17116339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4"/>
</p:tagLst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1709</TotalTime>
  <Words>930</Words>
  <Application>Microsoft Office PowerPoint</Application>
  <PresentationFormat>Grand écran</PresentationFormat>
  <Paragraphs>138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4" baseType="lpstr">
      <vt:lpstr>Aptos</vt:lpstr>
      <vt:lpstr>Arial</vt:lpstr>
      <vt:lpstr>Calibri</vt:lpstr>
      <vt:lpstr>Calibri Light</vt:lpstr>
      <vt:lpstr>Courier New</vt:lpstr>
      <vt:lpstr>Inter</vt:lpstr>
      <vt:lpstr>Raleway</vt:lpstr>
      <vt:lpstr>Verdana</vt:lpstr>
      <vt:lpstr>Wingdings</vt:lpstr>
      <vt:lpstr>Conception personnalisée</vt:lpstr>
      <vt:lpstr>L'art du fichier plat</vt:lpstr>
      <vt:lpstr>Contributeurs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L'art du fichier plat - Moodlemoot 2024</dc:title>
  <dc:creator>Rudy.POTDEVIN@umons.ac.be</dc:creator>
  <cp:lastModifiedBy>Rudy POTDEVIN</cp:lastModifiedBy>
  <cp:revision>92</cp:revision>
  <dcterms:created xsi:type="dcterms:W3CDTF">2024-03-21T14:58:03Z</dcterms:created>
  <dcterms:modified xsi:type="dcterms:W3CDTF">2024-06-28T15:16:34Z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AA7F3ED2-C5A4-4F1C-92AC-2CD2C76E2B58</vt:lpwstr>
  </property>
  <property fmtid="{D5CDD505-2E9C-101B-9397-08002B2CF9AE}" pid="3" name="ArticulatePath">
    <vt:lpwstr>Présentation1</vt:lpwstr>
  </property>
</Properties>
</file>