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handoutMasterIdLst>
    <p:handoutMasterId r:id="rId11"/>
  </p:handoutMasterIdLst>
  <p:sldIdLst>
    <p:sldId id="260" r:id="rId2"/>
    <p:sldId id="297" r:id="rId3"/>
    <p:sldId id="298" r:id="rId4"/>
    <p:sldId id="299" r:id="rId5"/>
    <p:sldId id="300" r:id="rId6"/>
    <p:sldId id="301" r:id="rId7"/>
    <p:sldId id="302" r:id="rId8"/>
    <p:sldId id="296" r:id="rId9"/>
  </p:sldIdLst>
  <p:sldSz cx="12192000" cy="6858000"/>
  <p:notesSz cx="6858000" cy="9144000"/>
  <p:custDataLst>
    <p:tags r:id="rId12"/>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7700"/>
    <a:srgbClr val="00149B"/>
    <a:srgbClr val="29758B"/>
    <a:srgbClr val="0D4050"/>
    <a:srgbClr val="0000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97" autoAdjust="0"/>
    <p:restoredTop sz="71261" autoAdjust="0"/>
  </p:normalViewPr>
  <p:slideViewPr>
    <p:cSldViewPr snapToGrid="0">
      <p:cViewPr>
        <p:scale>
          <a:sx n="50" d="100"/>
          <a:sy n="50" d="100"/>
        </p:scale>
        <p:origin x="216" y="-12"/>
      </p:cViewPr>
      <p:guideLst/>
    </p:cSldViewPr>
  </p:slideViewPr>
  <p:notesTextViewPr>
    <p:cViewPr>
      <p:scale>
        <a:sx n="1" d="1"/>
        <a:sy n="1" d="1"/>
      </p:scale>
      <p:origin x="0" y="0"/>
    </p:cViewPr>
  </p:notesTextViewPr>
  <p:sorterViewPr>
    <p:cViewPr>
      <p:scale>
        <a:sx n="20" d="100"/>
        <a:sy n="20" d="100"/>
      </p:scale>
      <p:origin x="0" y="0"/>
    </p:cViewPr>
  </p:sorterViewPr>
  <p:notesViewPr>
    <p:cSldViewPr snapToGrid="0">
      <p:cViewPr varScale="1">
        <p:scale>
          <a:sx n="87" d="100"/>
          <a:sy n="87" d="100"/>
        </p:scale>
        <p:origin x="252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7BEE847-F046-4AC4-9F62-7D1817B77E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B370278-6D29-4F8F-BD3A-5F72D720EF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051C39-09A6-4624-93B8-19009E33D67F}" type="datetimeFigureOut">
              <a:rPr lang="fr-FR" smtClean="0"/>
              <a:t>03/07/2024</a:t>
            </a:fld>
            <a:endParaRPr lang="fr-FR"/>
          </a:p>
        </p:txBody>
      </p:sp>
      <p:sp>
        <p:nvSpPr>
          <p:cNvPr id="4" name="Espace réservé du pied de page 3">
            <a:extLst>
              <a:ext uri="{FF2B5EF4-FFF2-40B4-BE49-F238E27FC236}">
                <a16:creationId xmlns:a16="http://schemas.microsoft.com/office/drawing/2014/main" id="{9EF551D0-C6E5-4F33-B9C6-D87A100E91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7574DDD1-AF4D-4F3F-A33E-7713C840D7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2E8BC-17E1-4463-90FD-68A126E1B695}" type="slidenum">
              <a:rPr lang="fr-FR" smtClean="0"/>
              <a:t>‹N°›</a:t>
            </a:fld>
            <a:endParaRPr lang="fr-FR"/>
          </a:p>
        </p:txBody>
      </p:sp>
    </p:spTree>
    <p:extLst>
      <p:ext uri="{BB962C8B-B14F-4D97-AF65-F5344CB8AC3E}">
        <p14:creationId xmlns:p14="http://schemas.microsoft.com/office/powerpoint/2010/main" val="173960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26C94-6C27-534C-BBD9-384C954A3F59}" type="datetimeFigureOut">
              <a:rPr lang="fr-FR" smtClean="0"/>
              <a:t>03/07/2024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66BBF-16B4-4F48-9EBB-1CF9C2819DBB}" type="slidenum">
              <a:rPr lang="fr-FR" smtClean="0"/>
              <a:t>‹N°›</a:t>
            </a:fld>
            <a:endParaRPr lang="fr-FR"/>
          </a:p>
        </p:txBody>
      </p:sp>
    </p:spTree>
    <p:extLst>
      <p:ext uri="{BB962C8B-B14F-4D97-AF65-F5344CB8AC3E}">
        <p14:creationId xmlns:p14="http://schemas.microsoft.com/office/powerpoint/2010/main" val="187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CD66BBF-16B4-4F48-9EBB-1CF9C2819DBB}" type="slidenum">
              <a:rPr lang="fr-FR" smtClean="0"/>
              <a:t>1</a:t>
            </a:fld>
            <a:endParaRPr lang="fr-FR"/>
          </a:p>
        </p:txBody>
      </p:sp>
    </p:spTree>
    <p:extLst>
      <p:ext uri="{BB962C8B-B14F-4D97-AF65-F5344CB8AC3E}">
        <p14:creationId xmlns:p14="http://schemas.microsoft.com/office/powerpoint/2010/main" val="2607914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L’UOH est un regroupement d’établissements d’enseignement supérieur mutualisant leurs réflexions, pratiques et contenus.</a:t>
            </a:r>
          </a:p>
          <a:p>
            <a:r>
              <a:rPr lang="fr-FR" sz="1200" kern="1200" dirty="0" smtClean="0">
                <a:solidFill>
                  <a:schemeClr val="tx1"/>
                </a:solidFill>
                <a:effectLst/>
                <a:latin typeface="+mn-lt"/>
                <a:ea typeface="+mn-ea"/>
                <a:cs typeface="+mn-cs"/>
              </a:rPr>
              <a:t>Elle </a:t>
            </a:r>
            <a:r>
              <a:rPr lang="fr-FR" sz="1200" b="1" kern="1200" dirty="0" smtClean="0">
                <a:solidFill>
                  <a:schemeClr val="tx1"/>
                </a:solidFill>
                <a:effectLst/>
                <a:latin typeface="+mn-lt"/>
                <a:ea typeface="+mn-ea"/>
                <a:cs typeface="+mn-cs"/>
              </a:rPr>
              <a:t>partager les productions et les expériences </a:t>
            </a:r>
            <a:r>
              <a:rPr lang="fr-FR" sz="1200" kern="1200" dirty="0" smtClean="0">
                <a:solidFill>
                  <a:schemeClr val="tx1"/>
                </a:solidFill>
                <a:effectLst/>
                <a:latin typeface="+mn-lt"/>
                <a:ea typeface="+mn-ea"/>
                <a:cs typeface="+mn-cs"/>
              </a:rPr>
              <a:t>en mettant des ressources éducatives libres à disposition des étudiants et des équipes pédagogiques, à titre de compléments et/ou de supports de cours, et en valorisant les usages.</a:t>
            </a:r>
          </a:p>
          <a:p>
            <a:r>
              <a:rPr lang="fr-FR" sz="1200" b="1" kern="1200" dirty="0" smtClean="0">
                <a:solidFill>
                  <a:schemeClr val="tx1"/>
                </a:solidFill>
                <a:effectLst/>
                <a:latin typeface="+mn-lt"/>
                <a:ea typeface="+mn-ea"/>
                <a:cs typeface="+mn-cs"/>
              </a:rPr>
              <a:t>Elle transforme également les pratiques pédagogiques, notamment en </a:t>
            </a:r>
            <a:r>
              <a:rPr lang="fr-FR" sz="1200" kern="1200" dirty="0" smtClean="0">
                <a:solidFill>
                  <a:schemeClr val="tx1"/>
                </a:solidFill>
                <a:effectLst/>
                <a:latin typeface="+mn-lt"/>
                <a:ea typeface="+mn-ea"/>
                <a:cs typeface="+mn-cs"/>
              </a:rPr>
              <a:t>accompagnant la flexibilisation des formations et la diversification des modes de transmission des connaissances en offrant la possibilité à tous les établissements d’enseignement supérieur de construire des stratégies d’enseignement hybrides.</a:t>
            </a:r>
          </a:p>
          <a:p>
            <a:r>
              <a:rPr lang="fr-FR" sz="1200" b="1" kern="1200" dirty="0" smtClean="0">
                <a:solidFill>
                  <a:schemeClr val="tx1"/>
                </a:solidFill>
                <a:effectLst/>
                <a:latin typeface="+mn-lt"/>
                <a:ea typeface="+mn-ea"/>
                <a:cs typeface="+mn-cs"/>
              </a:rPr>
              <a:t>Puis, elle valorise la mutualisation et le patrimoine numérique </a:t>
            </a:r>
            <a:r>
              <a:rPr lang="fr-FR" sz="1200" kern="1200" dirty="0" smtClean="0">
                <a:solidFill>
                  <a:schemeClr val="tx1"/>
                </a:solidFill>
                <a:effectLst/>
                <a:latin typeface="+mn-lt"/>
                <a:ea typeface="+mn-ea"/>
                <a:cs typeface="+mn-cs"/>
              </a:rPr>
              <a:t>en valorisant, d’une part, les ressources, les outils collaboratifs et les expériences pédagogiques numériques partagées. D’autre part, elle produit de manière mutualisée, des ressources de qualité, validées sur les plans pédagogique, scientifique et technique</a:t>
            </a:r>
          </a:p>
        </p:txBody>
      </p:sp>
      <p:sp>
        <p:nvSpPr>
          <p:cNvPr id="4" name="Espace réservé du numéro de diapositive 3"/>
          <p:cNvSpPr>
            <a:spLocks noGrp="1"/>
          </p:cNvSpPr>
          <p:nvPr>
            <p:ph type="sldNum" sz="quarter" idx="10"/>
          </p:nvPr>
        </p:nvSpPr>
        <p:spPr/>
        <p:txBody>
          <a:bodyPr/>
          <a:lstStyle/>
          <a:p>
            <a:fld id="{6CD66BBF-16B4-4F48-9EBB-1CF9C2819DBB}" type="slidenum">
              <a:rPr lang="fr-FR" smtClean="0"/>
              <a:t>5</a:t>
            </a:fld>
            <a:endParaRPr lang="fr-FR"/>
          </a:p>
        </p:txBody>
      </p:sp>
    </p:spTree>
    <p:extLst>
      <p:ext uri="{BB962C8B-B14F-4D97-AF65-F5344CB8AC3E}">
        <p14:creationId xmlns:p14="http://schemas.microsoft.com/office/powerpoint/2010/main" val="1141145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CD66BBF-16B4-4F48-9EBB-1CF9C2819DBB}" type="slidenum">
              <a:rPr lang="fr-FR" smtClean="0"/>
              <a:t>6</a:t>
            </a:fld>
            <a:endParaRPr lang="fr-FR"/>
          </a:p>
        </p:txBody>
      </p:sp>
    </p:spTree>
    <p:extLst>
      <p:ext uri="{BB962C8B-B14F-4D97-AF65-F5344CB8AC3E}">
        <p14:creationId xmlns:p14="http://schemas.microsoft.com/office/powerpoint/2010/main" val="1341463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CD66BBF-16B4-4F48-9EBB-1CF9C2819DBB}" type="slidenum">
              <a:rPr lang="fr-FR" smtClean="0"/>
              <a:t>7</a:t>
            </a:fld>
            <a:endParaRPr lang="fr-FR"/>
          </a:p>
        </p:txBody>
      </p:sp>
    </p:spTree>
    <p:extLst>
      <p:ext uri="{BB962C8B-B14F-4D97-AF65-F5344CB8AC3E}">
        <p14:creationId xmlns:p14="http://schemas.microsoft.com/office/powerpoint/2010/main" val="1279072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Titre de la contribution</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dirty="0"/>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8" y="5652569"/>
            <a:ext cx="8390901"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1406052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erge fond bleu">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Tree>
    <p:extLst>
      <p:ext uri="{BB962C8B-B14F-4D97-AF65-F5344CB8AC3E}">
        <p14:creationId xmlns:p14="http://schemas.microsoft.com/office/powerpoint/2010/main" val="188399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erge fond blan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Tree>
    <p:extLst>
      <p:ext uri="{BB962C8B-B14F-4D97-AF65-F5344CB8AC3E}">
        <p14:creationId xmlns:p14="http://schemas.microsoft.com/office/powerpoint/2010/main" val="280032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0" name="Espace réservé du texte 9">
            <a:extLst>
              <a:ext uri="{FF2B5EF4-FFF2-40B4-BE49-F238E27FC236}">
                <a16:creationId xmlns:a16="http://schemas.microsoft.com/office/drawing/2014/main" id="{031BE1B1-B507-4E16-99F3-964F5909AB28}"/>
              </a:ext>
            </a:extLst>
          </p:cNvPr>
          <p:cNvSpPr>
            <a:spLocks noGrp="1"/>
          </p:cNvSpPr>
          <p:nvPr>
            <p:ph type="body" sz="quarter" idx="10" hasCustomPrompt="1"/>
          </p:nvPr>
        </p:nvSpPr>
        <p:spPr>
          <a:xfrm>
            <a:off x="1260000" y="1980000"/>
            <a:ext cx="9134157" cy="2357438"/>
          </a:xfrm>
        </p:spPr>
        <p:txBody>
          <a:bodyPr/>
          <a:lstStyle>
            <a:lvl1pPr marL="0" indent="0">
              <a:buNone/>
              <a:defRPr lang="fr-FR" sz="1800" kern="1200" dirty="0" smtClean="0">
                <a:solidFill>
                  <a:schemeClr val="tx1">
                    <a:lumMod val="85000"/>
                    <a:lumOff val="15000"/>
                  </a:schemeClr>
                </a:solidFill>
                <a:latin typeface="Verdana" panose="020B0604030504040204" pitchFamily="34" charset="0"/>
                <a:ea typeface="Verdana" panose="020B0604030504040204" pitchFamily="34" charset="0"/>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id </a:t>
            </a:r>
            <a:r>
              <a:rPr lang="fr-FR" dirty="0" err="1">
                <a:solidFill>
                  <a:schemeClr val="tx1">
                    <a:lumMod val="85000"/>
                    <a:lumOff val="15000"/>
                  </a:schemeClr>
                </a:solidFill>
                <a:latin typeface="Inter"/>
              </a:rPr>
              <a:t>neque</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vestibulum</a:t>
            </a:r>
            <a:r>
              <a:rPr lang="fr-FR" dirty="0">
                <a:solidFill>
                  <a:schemeClr val="tx1">
                    <a:lumMod val="85000"/>
                    <a:lumOff val="15000"/>
                  </a:schemeClr>
                </a:solidFill>
                <a:latin typeface="Inter"/>
              </a:rPr>
              <a:t> morbi </a:t>
            </a:r>
            <a:r>
              <a:rPr lang="fr-FR" dirty="0" err="1">
                <a:solidFill>
                  <a:schemeClr val="tx1">
                    <a:lumMod val="85000"/>
                    <a:lumOff val="15000"/>
                  </a:schemeClr>
                </a:solidFill>
                <a:latin typeface="Inter"/>
              </a:rPr>
              <a:t>blandit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Ullamcorper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dignissim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cras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lobortis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feugiat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vivamus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Phasellus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eu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Diam </a:t>
            </a:r>
            <a:r>
              <a:rPr lang="fr-FR" dirty="0" err="1">
                <a:solidFill>
                  <a:schemeClr val="tx1">
                    <a:lumMod val="85000"/>
                    <a:lumOff val="15000"/>
                  </a:schemeClr>
                </a:solidFill>
                <a:latin typeface="Inter"/>
              </a:rPr>
              <a:t>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nulla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a:t>
            </a:r>
          </a:p>
        </p:txBody>
      </p:sp>
      <p:sp>
        <p:nvSpPr>
          <p:cNvPr id="11" name="Espace réservé du texte 3">
            <a:extLst>
              <a:ext uri="{FF2B5EF4-FFF2-40B4-BE49-F238E27FC236}">
                <a16:creationId xmlns:a16="http://schemas.microsoft.com/office/drawing/2014/main" id="{B99DD4F9-B42A-4820-AE04-040789237F3D}"/>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dirty="0"/>
              <a:t>Introduction</a:t>
            </a:r>
          </a:p>
        </p:txBody>
      </p:sp>
    </p:spTree>
    <p:extLst>
      <p:ext uri="{BB962C8B-B14F-4D97-AF65-F5344CB8AC3E}">
        <p14:creationId xmlns:p14="http://schemas.microsoft.com/office/powerpoint/2010/main" val="1032200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u textue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0" name="Espace réservé du texte 9">
            <a:extLst>
              <a:ext uri="{FF2B5EF4-FFF2-40B4-BE49-F238E27FC236}">
                <a16:creationId xmlns:a16="http://schemas.microsoft.com/office/drawing/2014/main" id="{031BE1B1-B507-4E16-99F3-964F5909AB28}"/>
              </a:ext>
            </a:extLst>
          </p:cNvPr>
          <p:cNvSpPr>
            <a:spLocks noGrp="1"/>
          </p:cNvSpPr>
          <p:nvPr>
            <p:ph type="body" sz="quarter" idx="10" hasCustomPrompt="1"/>
          </p:nvPr>
        </p:nvSpPr>
        <p:spPr>
          <a:xfrm>
            <a:off x="1260000" y="2880000"/>
            <a:ext cx="9134157" cy="2357438"/>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id </a:t>
            </a:r>
            <a:r>
              <a:rPr lang="fr-FR" dirty="0" err="1">
                <a:solidFill>
                  <a:schemeClr val="tx1">
                    <a:lumMod val="85000"/>
                    <a:lumOff val="15000"/>
                  </a:schemeClr>
                </a:solidFill>
                <a:latin typeface="Inter"/>
              </a:rPr>
              <a:t>neque</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vestibulum</a:t>
            </a:r>
            <a:r>
              <a:rPr lang="fr-FR" dirty="0">
                <a:solidFill>
                  <a:schemeClr val="tx1">
                    <a:lumMod val="85000"/>
                    <a:lumOff val="15000"/>
                  </a:schemeClr>
                </a:solidFill>
                <a:latin typeface="Inter"/>
              </a:rPr>
              <a:t> morbi </a:t>
            </a:r>
            <a:r>
              <a:rPr lang="fr-FR" dirty="0" err="1">
                <a:solidFill>
                  <a:schemeClr val="tx1">
                    <a:lumMod val="85000"/>
                    <a:lumOff val="15000"/>
                  </a:schemeClr>
                </a:solidFill>
                <a:latin typeface="Inter"/>
              </a:rPr>
              <a:t>blandit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Ullamcorper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dignissim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cras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lobortis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feugiat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vivamus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Phasellus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eu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Diam </a:t>
            </a:r>
            <a:r>
              <a:rPr lang="fr-FR" dirty="0" err="1">
                <a:solidFill>
                  <a:schemeClr val="tx1">
                    <a:lumMod val="85000"/>
                    <a:lumOff val="15000"/>
                  </a:schemeClr>
                </a:solidFill>
                <a:latin typeface="Inter"/>
              </a:rPr>
              <a:t>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nulla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a:t>
            </a:r>
          </a:p>
        </p:txBody>
      </p:sp>
      <p:sp>
        <p:nvSpPr>
          <p:cNvPr id="9" name="Titre 1">
            <a:extLst>
              <a:ext uri="{FF2B5EF4-FFF2-40B4-BE49-F238E27FC236}">
                <a16:creationId xmlns:a16="http://schemas.microsoft.com/office/drawing/2014/main" id="{339C0E9C-8D56-4252-B9EA-E91DF3BC14DC}"/>
              </a:ext>
            </a:extLst>
          </p:cNvPr>
          <p:cNvSpPr txBox="1">
            <a:spLocks/>
          </p:cNvSpPr>
          <p:nvPr userDrawn="1"/>
        </p:nvSpPr>
        <p:spPr>
          <a:xfrm>
            <a:off x="1259999" y="1888840"/>
            <a:ext cx="4546911" cy="791062"/>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4400" kern="1200">
                <a:solidFill>
                  <a:schemeClr val="tx1"/>
                </a:solidFill>
                <a:latin typeface="+mj-lt"/>
                <a:ea typeface="+mj-ea"/>
                <a:cs typeface="+mj-cs"/>
              </a:defRPr>
            </a:lvl1pPr>
          </a:lstStyle>
          <a:p>
            <a:endParaRPr lang="fr-FR" sz="3200" dirty="0">
              <a:solidFill>
                <a:srgbClr val="0D4050"/>
              </a:solidFill>
              <a:latin typeface="Raleway"/>
              <a:cs typeface="Arial" panose="020B0604020202020204" pitchFamily="34" charset="0"/>
            </a:endParaRPr>
          </a:p>
        </p:txBody>
      </p:sp>
      <p:sp>
        <p:nvSpPr>
          <p:cNvPr id="11" name="Titre 1">
            <a:extLst>
              <a:ext uri="{FF2B5EF4-FFF2-40B4-BE49-F238E27FC236}">
                <a16:creationId xmlns:a16="http://schemas.microsoft.com/office/drawing/2014/main" id="{94C2159D-D173-4228-A3E1-ADF14A471401}"/>
              </a:ext>
            </a:extLst>
          </p:cNvPr>
          <p:cNvSpPr txBox="1">
            <a:spLocks/>
          </p:cNvSpPr>
          <p:nvPr userDrawn="1"/>
        </p:nvSpPr>
        <p:spPr>
          <a:xfrm>
            <a:off x="1259998" y="1806440"/>
            <a:ext cx="4546911" cy="7910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dirty="0">
              <a:solidFill>
                <a:srgbClr val="0D4050"/>
              </a:solidFill>
              <a:latin typeface="Raleway"/>
              <a:cs typeface="Arial" panose="020B0604020202020204" pitchFamily="34" charset="0"/>
            </a:endParaRPr>
          </a:p>
        </p:txBody>
      </p:sp>
      <p:sp>
        <p:nvSpPr>
          <p:cNvPr id="4" name="Espace réservé du texte 3">
            <a:extLst>
              <a:ext uri="{FF2B5EF4-FFF2-40B4-BE49-F238E27FC236}">
                <a16:creationId xmlns:a16="http://schemas.microsoft.com/office/drawing/2014/main" id="{E48C7812-BDD8-4E94-AB09-A349C4425816}"/>
              </a:ext>
            </a:extLst>
          </p:cNvPr>
          <p:cNvSpPr>
            <a:spLocks noGrp="1"/>
          </p:cNvSpPr>
          <p:nvPr>
            <p:ph type="body" sz="quarter" idx="11" hasCustomPrompt="1"/>
          </p:nvPr>
        </p:nvSpPr>
        <p:spPr>
          <a:xfrm>
            <a:off x="1260475" y="1889126"/>
            <a:ext cx="3754438" cy="542990"/>
          </a:xfrm>
        </p:spPr>
        <p:txBody>
          <a:bodyPr/>
          <a:lstStyle>
            <a:lvl1pPr marL="0" indent="0">
              <a:buNone/>
              <a:defRPr lang="fr-FR" sz="3200" kern="1200" dirty="0" smtClean="0">
                <a:solidFill>
                  <a:srgbClr val="0D4050"/>
                </a:solidFill>
                <a:latin typeface="Raleway"/>
                <a:ea typeface="+mn-ea"/>
                <a:cs typeface="+mn-cs"/>
              </a:defRPr>
            </a:lvl1pPr>
          </a:lstStyle>
          <a:p>
            <a:pPr lvl="0"/>
            <a:r>
              <a:rPr lang="fr-FR" dirty="0"/>
              <a:t>Lorem ipsum</a:t>
            </a:r>
          </a:p>
        </p:txBody>
      </p:sp>
      <p:sp>
        <p:nvSpPr>
          <p:cNvPr id="12" name="Espace réservé du texte 3">
            <a:extLst>
              <a:ext uri="{FF2B5EF4-FFF2-40B4-BE49-F238E27FC236}">
                <a16:creationId xmlns:a16="http://schemas.microsoft.com/office/drawing/2014/main" id="{A95A1C07-27DF-4419-8821-53DB4A436E3E}"/>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dirty="0"/>
              <a:t>Lorem ipsum</a:t>
            </a:r>
          </a:p>
        </p:txBody>
      </p:sp>
    </p:spTree>
    <p:extLst>
      <p:ext uri="{BB962C8B-B14F-4D97-AF65-F5344CB8AC3E}">
        <p14:creationId xmlns:p14="http://schemas.microsoft.com/office/powerpoint/2010/main" val="4077020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centr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5" name="Espace réservé du texte 3">
            <a:extLst>
              <a:ext uri="{FF2B5EF4-FFF2-40B4-BE49-F238E27FC236}">
                <a16:creationId xmlns:a16="http://schemas.microsoft.com/office/drawing/2014/main" id="{9B4C904F-E24C-4EE9-B46E-874082E47F45}"/>
              </a:ext>
            </a:extLst>
          </p:cNvPr>
          <p:cNvSpPr>
            <a:spLocks noGrp="1"/>
          </p:cNvSpPr>
          <p:nvPr>
            <p:ph type="body" sz="quarter" idx="11" hasCustomPrompt="1"/>
          </p:nvPr>
        </p:nvSpPr>
        <p:spPr>
          <a:xfrm>
            <a:off x="3041532" y="1766577"/>
            <a:ext cx="6108929" cy="542990"/>
          </a:xfrm>
        </p:spPr>
        <p:txBody>
          <a:bodyPr/>
          <a:lstStyle>
            <a:lvl1pPr marL="0" indent="0" algn="ctr">
              <a:buNone/>
              <a:defRPr lang="fr-FR" sz="3200" kern="1200" dirty="0" smtClean="0">
                <a:solidFill>
                  <a:srgbClr val="0D4050"/>
                </a:solidFill>
                <a:latin typeface="Raleway"/>
                <a:ea typeface="+mn-ea"/>
                <a:cs typeface="+mn-cs"/>
              </a:defRPr>
            </a:lvl1pPr>
          </a:lstStyle>
          <a:p>
            <a:pPr lvl="0"/>
            <a:r>
              <a:rPr lang="fr-FR" dirty="0"/>
              <a:t>Lorem ipsum</a:t>
            </a:r>
          </a:p>
        </p:txBody>
      </p:sp>
      <p:sp>
        <p:nvSpPr>
          <p:cNvPr id="6" name="Espace réservé du texte 3">
            <a:extLst>
              <a:ext uri="{FF2B5EF4-FFF2-40B4-BE49-F238E27FC236}">
                <a16:creationId xmlns:a16="http://schemas.microsoft.com/office/drawing/2014/main" id="{1930E3FA-4EE1-483F-8126-D6FD515270F3}"/>
              </a:ext>
            </a:extLst>
          </p:cNvPr>
          <p:cNvSpPr>
            <a:spLocks noGrp="1"/>
          </p:cNvSpPr>
          <p:nvPr>
            <p:ph type="body" sz="quarter" idx="12" hasCustomPrompt="1"/>
          </p:nvPr>
        </p:nvSpPr>
        <p:spPr>
          <a:xfrm>
            <a:off x="3041532" y="869543"/>
            <a:ext cx="6108930" cy="759011"/>
          </a:xfrm>
        </p:spPr>
        <p:txBody>
          <a:bodyPr>
            <a:noAutofit/>
          </a:bodyPr>
          <a:lstStyle>
            <a:lvl1pPr marL="0" indent="0" algn="ctr">
              <a:buNone/>
              <a:defRPr lang="fr-FR" sz="4400" kern="1200" dirty="0" smtClean="0">
                <a:solidFill>
                  <a:srgbClr val="0D4050"/>
                </a:solidFill>
                <a:latin typeface="Raleway"/>
                <a:ea typeface="+mn-ea"/>
                <a:cs typeface="+mn-cs"/>
              </a:defRPr>
            </a:lvl1pPr>
          </a:lstStyle>
          <a:p>
            <a:pPr lvl="0"/>
            <a:r>
              <a:rPr lang="fr-FR" dirty="0"/>
              <a:t>Lorem ipsum</a:t>
            </a:r>
          </a:p>
        </p:txBody>
      </p:sp>
      <p:sp>
        <p:nvSpPr>
          <p:cNvPr id="8" name="Espace réservé pour une image  7">
            <a:extLst>
              <a:ext uri="{FF2B5EF4-FFF2-40B4-BE49-F238E27FC236}">
                <a16:creationId xmlns:a16="http://schemas.microsoft.com/office/drawing/2014/main" id="{4D139238-89F1-4F3B-A8F4-B97CD81C8319}"/>
              </a:ext>
            </a:extLst>
          </p:cNvPr>
          <p:cNvSpPr>
            <a:spLocks noGrp="1"/>
          </p:cNvSpPr>
          <p:nvPr>
            <p:ph type="pic" sz="quarter" idx="13"/>
          </p:nvPr>
        </p:nvSpPr>
        <p:spPr>
          <a:xfrm>
            <a:off x="3041534" y="2347571"/>
            <a:ext cx="6108929" cy="3558025"/>
          </a:xfrm>
          <a:blipFill>
            <a:blip r:embed="rId4"/>
            <a:stretch>
              <a:fillRect/>
            </a:stretch>
          </a:blipFill>
        </p:spPr>
        <p:txBody>
          <a:bodyPr/>
          <a:lstStyle>
            <a:lvl1pPr marL="0" indent="0">
              <a:buNone/>
              <a:defRPr/>
            </a:lvl1pPr>
          </a:lstStyle>
          <a:p>
            <a:endParaRPr lang="fr-FR" dirty="0"/>
          </a:p>
        </p:txBody>
      </p:sp>
      <p:sp>
        <p:nvSpPr>
          <p:cNvPr id="10" name="Espace réservé du texte 3">
            <a:extLst>
              <a:ext uri="{FF2B5EF4-FFF2-40B4-BE49-F238E27FC236}">
                <a16:creationId xmlns:a16="http://schemas.microsoft.com/office/drawing/2014/main" id="{F3A738F3-A880-4DAE-A61B-E3374E7B4D94}"/>
              </a:ext>
            </a:extLst>
          </p:cNvPr>
          <p:cNvSpPr>
            <a:spLocks noGrp="1"/>
          </p:cNvSpPr>
          <p:nvPr>
            <p:ph type="body" sz="quarter" idx="14" hasCustomPrompt="1"/>
          </p:nvPr>
        </p:nvSpPr>
        <p:spPr>
          <a:xfrm>
            <a:off x="3041532" y="5988457"/>
            <a:ext cx="6108929" cy="542990"/>
          </a:xfrm>
        </p:spPr>
        <p:txBody>
          <a:bodyPr>
            <a:noAutofit/>
          </a:bodyPr>
          <a:lstStyle>
            <a:lvl1pPr marL="0" indent="0" algn="ctr">
              <a:buNone/>
              <a:defRPr lang="fr-FR" sz="1200" i="1" kern="1200" dirty="0" smtClean="0">
                <a:solidFill>
                  <a:schemeClr val="bg2">
                    <a:lumMod val="25000"/>
                  </a:schemeClr>
                </a:solidFill>
                <a:latin typeface="Inter"/>
                <a:ea typeface="+mn-ea"/>
                <a:cs typeface="+mn-cs"/>
              </a:defRPr>
            </a:lvl1pPr>
          </a:lstStyle>
          <a:p>
            <a:pPr lvl="0"/>
            <a:r>
              <a:rPr lang="fr-FR" dirty="0"/>
              <a:t>Lorem ipsum Le parc </a:t>
            </a:r>
            <a:r>
              <a:rPr lang="fr-FR" dirty="0" err="1"/>
              <a:t>pharo</a:t>
            </a:r>
            <a:r>
              <a:rPr lang="fr-FR" dirty="0"/>
              <a:t>, Sculptures </a:t>
            </a:r>
            <a:r>
              <a:rPr lang="fr-FR" dirty="0" err="1"/>
              <a:t>bernard</a:t>
            </a:r>
            <a:r>
              <a:rPr lang="fr-FR" dirty="0"/>
              <a:t> venet, image libérée de droits d’auteur (Creative Commons CC0)</a:t>
            </a:r>
          </a:p>
        </p:txBody>
      </p:sp>
    </p:spTree>
    <p:extLst>
      <p:ext uri="{BB962C8B-B14F-4D97-AF65-F5344CB8AC3E}">
        <p14:creationId xmlns:p14="http://schemas.microsoft.com/office/powerpoint/2010/main" val="1160794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à gauch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5" name="Espace réservé du texte 3">
            <a:extLst>
              <a:ext uri="{FF2B5EF4-FFF2-40B4-BE49-F238E27FC236}">
                <a16:creationId xmlns:a16="http://schemas.microsoft.com/office/drawing/2014/main" id="{9B4C904F-E24C-4EE9-B46E-874082E47F45}"/>
              </a:ext>
            </a:extLst>
          </p:cNvPr>
          <p:cNvSpPr>
            <a:spLocks noGrp="1"/>
          </p:cNvSpPr>
          <p:nvPr>
            <p:ph type="body" sz="quarter" idx="11" hasCustomPrompt="1"/>
          </p:nvPr>
        </p:nvSpPr>
        <p:spPr>
          <a:xfrm>
            <a:off x="6938127" y="2285051"/>
            <a:ext cx="4920791" cy="542990"/>
          </a:xfrm>
        </p:spPr>
        <p:txBody>
          <a:bodyPr/>
          <a:lstStyle>
            <a:lvl1pPr marL="0" indent="0" algn="ctr">
              <a:buNone/>
              <a:defRPr lang="fr-FR" sz="3200" kern="1200" dirty="0" smtClean="0">
                <a:solidFill>
                  <a:srgbClr val="0D4050"/>
                </a:solidFill>
                <a:latin typeface="Raleway"/>
                <a:ea typeface="+mn-ea"/>
                <a:cs typeface="+mn-cs"/>
              </a:defRPr>
            </a:lvl1pPr>
          </a:lstStyle>
          <a:p>
            <a:pPr lvl="0"/>
            <a:r>
              <a:rPr lang="fr-FR" dirty="0"/>
              <a:t>Lorem ipsum</a:t>
            </a:r>
          </a:p>
        </p:txBody>
      </p:sp>
      <p:sp>
        <p:nvSpPr>
          <p:cNvPr id="6" name="Espace réservé du texte 3">
            <a:extLst>
              <a:ext uri="{FF2B5EF4-FFF2-40B4-BE49-F238E27FC236}">
                <a16:creationId xmlns:a16="http://schemas.microsoft.com/office/drawing/2014/main" id="{1930E3FA-4EE1-483F-8126-D6FD515270F3}"/>
              </a:ext>
            </a:extLst>
          </p:cNvPr>
          <p:cNvSpPr>
            <a:spLocks noGrp="1"/>
          </p:cNvSpPr>
          <p:nvPr>
            <p:ph type="body" sz="quarter" idx="12" hasCustomPrompt="1"/>
          </p:nvPr>
        </p:nvSpPr>
        <p:spPr>
          <a:xfrm>
            <a:off x="4218778" y="1160326"/>
            <a:ext cx="3754438" cy="759011"/>
          </a:xfrm>
        </p:spPr>
        <p:txBody>
          <a:bodyPr>
            <a:noAutofit/>
          </a:bodyPr>
          <a:lstStyle>
            <a:lvl1pPr marL="0" indent="0" algn="ctr">
              <a:buNone/>
              <a:defRPr lang="fr-FR" sz="4400" kern="1200" dirty="0" smtClean="0">
                <a:solidFill>
                  <a:srgbClr val="0D4050"/>
                </a:solidFill>
                <a:latin typeface="Raleway"/>
                <a:ea typeface="+mn-ea"/>
                <a:cs typeface="+mn-cs"/>
              </a:defRPr>
            </a:lvl1pPr>
          </a:lstStyle>
          <a:p>
            <a:pPr lvl="0"/>
            <a:r>
              <a:rPr lang="fr-FR" dirty="0"/>
              <a:t>Lorem ipsum</a:t>
            </a:r>
          </a:p>
        </p:txBody>
      </p:sp>
      <p:sp>
        <p:nvSpPr>
          <p:cNvPr id="8" name="Espace réservé pour une image  7">
            <a:extLst>
              <a:ext uri="{FF2B5EF4-FFF2-40B4-BE49-F238E27FC236}">
                <a16:creationId xmlns:a16="http://schemas.microsoft.com/office/drawing/2014/main" id="{4D139238-89F1-4F3B-A8F4-B97CD81C8319}"/>
              </a:ext>
            </a:extLst>
          </p:cNvPr>
          <p:cNvSpPr>
            <a:spLocks noGrp="1"/>
          </p:cNvSpPr>
          <p:nvPr>
            <p:ph type="pic" sz="quarter" idx="13"/>
          </p:nvPr>
        </p:nvSpPr>
        <p:spPr>
          <a:xfrm>
            <a:off x="543431" y="2309567"/>
            <a:ext cx="6108929" cy="3558025"/>
          </a:xfrm>
          <a:blipFill>
            <a:blip r:embed="rId4"/>
            <a:stretch>
              <a:fillRect/>
            </a:stretch>
          </a:blipFill>
        </p:spPr>
        <p:txBody>
          <a:bodyPr/>
          <a:lstStyle>
            <a:lvl1pPr marL="0" indent="0">
              <a:buNone/>
              <a:defRPr/>
            </a:lvl1pPr>
          </a:lstStyle>
          <a:p>
            <a:endParaRPr lang="fr-FR" dirty="0"/>
          </a:p>
        </p:txBody>
      </p:sp>
      <p:sp>
        <p:nvSpPr>
          <p:cNvPr id="10" name="Espace réservé du texte 3">
            <a:extLst>
              <a:ext uri="{FF2B5EF4-FFF2-40B4-BE49-F238E27FC236}">
                <a16:creationId xmlns:a16="http://schemas.microsoft.com/office/drawing/2014/main" id="{F3A738F3-A880-4DAE-A61B-E3374E7B4D94}"/>
              </a:ext>
            </a:extLst>
          </p:cNvPr>
          <p:cNvSpPr>
            <a:spLocks noGrp="1"/>
          </p:cNvSpPr>
          <p:nvPr>
            <p:ph type="body" sz="quarter" idx="14" hasCustomPrompt="1"/>
          </p:nvPr>
        </p:nvSpPr>
        <p:spPr>
          <a:xfrm>
            <a:off x="543431" y="5867592"/>
            <a:ext cx="6108929" cy="542990"/>
          </a:xfrm>
        </p:spPr>
        <p:txBody>
          <a:bodyPr>
            <a:noAutofit/>
          </a:bodyPr>
          <a:lstStyle>
            <a:lvl1pPr marL="0" indent="0" algn="ctr">
              <a:buNone/>
              <a:defRPr lang="fr-FR" sz="1200" i="1" kern="1200" dirty="0" smtClean="0">
                <a:solidFill>
                  <a:schemeClr val="bg2">
                    <a:lumMod val="25000"/>
                  </a:schemeClr>
                </a:solidFill>
                <a:latin typeface="Inter"/>
                <a:ea typeface="+mn-ea"/>
                <a:cs typeface="+mn-cs"/>
              </a:defRPr>
            </a:lvl1pPr>
          </a:lstStyle>
          <a:p>
            <a:pPr lvl="0"/>
            <a:r>
              <a:rPr lang="fr-FR" dirty="0"/>
              <a:t>Lorem ipsum Le parc </a:t>
            </a:r>
            <a:r>
              <a:rPr lang="fr-FR" dirty="0" err="1"/>
              <a:t>pharo</a:t>
            </a:r>
            <a:r>
              <a:rPr lang="fr-FR" dirty="0"/>
              <a:t>, Sculptures </a:t>
            </a:r>
            <a:r>
              <a:rPr lang="fr-FR" dirty="0" err="1"/>
              <a:t>bernard</a:t>
            </a:r>
            <a:r>
              <a:rPr lang="fr-FR" dirty="0"/>
              <a:t> venet, image libérée de droits d’auteur (Creative Commons CC0)</a:t>
            </a:r>
          </a:p>
        </p:txBody>
      </p:sp>
      <p:sp>
        <p:nvSpPr>
          <p:cNvPr id="9" name="Espace réservé du texte 9">
            <a:extLst>
              <a:ext uri="{FF2B5EF4-FFF2-40B4-BE49-F238E27FC236}">
                <a16:creationId xmlns:a16="http://schemas.microsoft.com/office/drawing/2014/main" id="{918D6EAF-8DB7-460E-8465-5DEE0BB8E542}"/>
              </a:ext>
            </a:extLst>
          </p:cNvPr>
          <p:cNvSpPr>
            <a:spLocks noGrp="1"/>
          </p:cNvSpPr>
          <p:nvPr>
            <p:ph type="body" sz="quarter" idx="10" hasCustomPrompt="1"/>
          </p:nvPr>
        </p:nvSpPr>
        <p:spPr>
          <a:xfrm>
            <a:off x="6938128" y="2879999"/>
            <a:ext cx="4920792" cy="2737047"/>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p>
        </p:txBody>
      </p:sp>
    </p:spTree>
    <p:extLst>
      <p:ext uri="{BB962C8B-B14F-4D97-AF65-F5344CB8AC3E}">
        <p14:creationId xmlns:p14="http://schemas.microsoft.com/office/powerpoint/2010/main" val="963553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à droite">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4D139238-89F1-4F3B-A8F4-B97CD81C8319}"/>
              </a:ext>
            </a:extLst>
          </p:cNvPr>
          <p:cNvSpPr>
            <a:spLocks noGrp="1"/>
          </p:cNvSpPr>
          <p:nvPr>
            <p:ph type="pic" sz="quarter" idx="13"/>
          </p:nvPr>
        </p:nvSpPr>
        <p:spPr>
          <a:xfrm>
            <a:off x="5768844" y="1776004"/>
            <a:ext cx="6108929" cy="3558025"/>
          </a:xfrm>
          <a:blipFill>
            <a:blip r:embed="rId2"/>
            <a:stretch>
              <a:fillRect/>
            </a:stretch>
          </a:blipFill>
        </p:spPr>
        <p:txBody>
          <a:bodyPr/>
          <a:lstStyle>
            <a:lvl1pPr marL="0" indent="0">
              <a:buNone/>
              <a:defRPr/>
            </a:lvl1pPr>
          </a:lstStyle>
          <a:p>
            <a:endParaRPr lang="fr-FR" dirty="0"/>
          </a:p>
        </p:txBody>
      </p:sp>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3"/>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5" name="Espace réservé du texte 3">
            <a:extLst>
              <a:ext uri="{FF2B5EF4-FFF2-40B4-BE49-F238E27FC236}">
                <a16:creationId xmlns:a16="http://schemas.microsoft.com/office/drawing/2014/main" id="{9B4C904F-E24C-4EE9-B46E-874082E47F45}"/>
              </a:ext>
            </a:extLst>
          </p:cNvPr>
          <p:cNvSpPr>
            <a:spLocks noGrp="1"/>
          </p:cNvSpPr>
          <p:nvPr>
            <p:ph type="body" sz="quarter" idx="11" hasCustomPrompt="1"/>
          </p:nvPr>
        </p:nvSpPr>
        <p:spPr>
          <a:xfrm>
            <a:off x="559141" y="2109128"/>
            <a:ext cx="3754438" cy="542990"/>
          </a:xfrm>
        </p:spPr>
        <p:txBody>
          <a:bodyPr/>
          <a:lstStyle>
            <a:lvl1pPr marL="0" indent="0" algn="l">
              <a:buNone/>
              <a:defRPr lang="fr-FR" sz="3200" kern="1200" dirty="0" smtClean="0">
                <a:solidFill>
                  <a:srgbClr val="0D4050"/>
                </a:solidFill>
                <a:latin typeface="Raleway"/>
                <a:ea typeface="+mn-ea"/>
                <a:cs typeface="+mn-cs"/>
              </a:defRPr>
            </a:lvl1pPr>
          </a:lstStyle>
          <a:p>
            <a:pPr lvl="0"/>
            <a:r>
              <a:rPr lang="fr-FR" dirty="0"/>
              <a:t>Lorem ipsum</a:t>
            </a:r>
          </a:p>
        </p:txBody>
      </p:sp>
      <p:sp>
        <p:nvSpPr>
          <p:cNvPr id="6" name="Espace réservé du texte 3">
            <a:extLst>
              <a:ext uri="{FF2B5EF4-FFF2-40B4-BE49-F238E27FC236}">
                <a16:creationId xmlns:a16="http://schemas.microsoft.com/office/drawing/2014/main" id="{1930E3FA-4EE1-483F-8126-D6FD515270F3}"/>
              </a:ext>
            </a:extLst>
          </p:cNvPr>
          <p:cNvSpPr>
            <a:spLocks noGrp="1"/>
          </p:cNvSpPr>
          <p:nvPr>
            <p:ph type="body" sz="quarter" idx="12" hasCustomPrompt="1"/>
          </p:nvPr>
        </p:nvSpPr>
        <p:spPr>
          <a:xfrm>
            <a:off x="543431" y="1141038"/>
            <a:ext cx="3754438" cy="759011"/>
          </a:xfrm>
        </p:spPr>
        <p:txBody>
          <a:bodyPr>
            <a:noAutofit/>
          </a:bodyPr>
          <a:lstStyle>
            <a:lvl1pPr marL="0" indent="0" algn="ctr">
              <a:buNone/>
              <a:defRPr lang="fr-FR" sz="4400" kern="1200" dirty="0" smtClean="0">
                <a:solidFill>
                  <a:srgbClr val="0D4050"/>
                </a:solidFill>
                <a:latin typeface="Raleway"/>
                <a:ea typeface="+mn-ea"/>
                <a:cs typeface="+mn-cs"/>
              </a:defRPr>
            </a:lvl1pPr>
          </a:lstStyle>
          <a:p>
            <a:pPr lvl="0"/>
            <a:r>
              <a:rPr lang="fr-FR" dirty="0"/>
              <a:t>Lorem ipsum</a:t>
            </a:r>
          </a:p>
        </p:txBody>
      </p:sp>
      <p:sp>
        <p:nvSpPr>
          <p:cNvPr id="10" name="Espace réservé du texte 3">
            <a:extLst>
              <a:ext uri="{FF2B5EF4-FFF2-40B4-BE49-F238E27FC236}">
                <a16:creationId xmlns:a16="http://schemas.microsoft.com/office/drawing/2014/main" id="{F3A738F3-A880-4DAE-A61B-E3374E7B4D94}"/>
              </a:ext>
            </a:extLst>
          </p:cNvPr>
          <p:cNvSpPr>
            <a:spLocks noGrp="1"/>
          </p:cNvSpPr>
          <p:nvPr>
            <p:ph type="body" sz="quarter" idx="14" hasCustomPrompt="1"/>
          </p:nvPr>
        </p:nvSpPr>
        <p:spPr>
          <a:xfrm>
            <a:off x="5768844" y="5487562"/>
            <a:ext cx="6108929" cy="542990"/>
          </a:xfrm>
        </p:spPr>
        <p:txBody>
          <a:bodyPr>
            <a:noAutofit/>
          </a:bodyPr>
          <a:lstStyle>
            <a:lvl1pPr marL="0" indent="0" algn="ctr">
              <a:buNone/>
              <a:defRPr lang="fr-FR" sz="1200" i="1" kern="1200" dirty="0" smtClean="0">
                <a:solidFill>
                  <a:schemeClr val="bg2">
                    <a:lumMod val="25000"/>
                  </a:schemeClr>
                </a:solidFill>
                <a:latin typeface="Inter"/>
                <a:ea typeface="+mn-ea"/>
                <a:cs typeface="+mn-cs"/>
              </a:defRPr>
            </a:lvl1pPr>
          </a:lstStyle>
          <a:p>
            <a:pPr lvl="0"/>
            <a:r>
              <a:rPr lang="fr-FR" dirty="0"/>
              <a:t>Lorem ipsum Le parc </a:t>
            </a:r>
            <a:r>
              <a:rPr lang="fr-FR" dirty="0" err="1"/>
              <a:t>pharo</a:t>
            </a:r>
            <a:r>
              <a:rPr lang="fr-FR" dirty="0"/>
              <a:t>, Sculptures </a:t>
            </a:r>
            <a:r>
              <a:rPr lang="fr-FR" dirty="0" err="1"/>
              <a:t>bernard</a:t>
            </a:r>
            <a:r>
              <a:rPr lang="fr-FR" dirty="0"/>
              <a:t> venet, image libérée de droits d’auteur (Creative Commons CC0)</a:t>
            </a:r>
          </a:p>
        </p:txBody>
      </p:sp>
      <p:sp>
        <p:nvSpPr>
          <p:cNvPr id="9" name="Espace réservé du texte 9">
            <a:extLst>
              <a:ext uri="{FF2B5EF4-FFF2-40B4-BE49-F238E27FC236}">
                <a16:creationId xmlns:a16="http://schemas.microsoft.com/office/drawing/2014/main" id="{918D6EAF-8DB7-460E-8465-5DEE0BB8E542}"/>
              </a:ext>
            </a:extLst>
          </p:cNvPr>
          <p:cNvSpPr>
            <a:spLocks noGrp="1"/>
          </p:cNvSpPr>
          <p:nvPr>
            <p:ph type="body" sz="quarter" idx="10" hasCustomPrompt="1"/>
          </p:nvPr>
        </p:nvSpPr>
        <p:spPr>
          <a:xfrm>
            <a:off x="559141" y="2828041"/>
            <a:ext cx="4920792" cy="2737047"/>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p>
        </p:txBody>
      </p:sp>
    </p:spTree>
    <p:extLst>
      <p:ext uri="{BB962C8B-B14F-4D97-AF65-F5344CB8AC3E}">
        <p14:creationId xmlns:p14="http://schemas.microsoft.com/office/powerpoint/2010/main" val="3652026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0" name="Espace réservé du texte 9">
            <a:extLst>
              <a:ext uri="{FF2B5EF4-FFF2-40B4-BE49-F238E27FC236}">
                <a16:creationId xmlns:a16="http://schemas.microsoft.com/office/drawing/2014/main" id="{031BE1B1-B507-4E16-99F3-964F5909AB28}"/>
              </a:ext>
            </a:extLst>
          </p:cNvPr>
          <p:cNvSpPr>
            <a:spLocks noGrp="1"/>
          </p:cNvSpPr>
          <p:nvPr>
            <p:ph type="body" sz="quarter" idx="10" hasCustomPrompt="1"/>
          </p:nvPr>
        </p:nvSpPr>
        <p:spPr>
          <a:xfrm>
            <a:off x="1260000" y="1980000"/>
            <a:ext cx="9134157" cy="2357438"/>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id </a:t>
            </a:r>
            <a:r>
              <a:rPr lang="fr-FR" dirty="0" err="1">
                <a:solidFill>
                  <a:schemeClr val="tx1">
                    <a:lumMod val="85000"/>
                    <a:lumOff val="15000"/>
                  </a:schemeClr>
                </a:solidFill>
                <a:latin typeface="Inter"/>
              </a:rPr>
              <a:t>neque</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vestibulum</a:t>
            </a:r>
            <a:r>
              <a:rPr lang="fr-FR" dirty="0">
                <a:solidFill>
                  <a:schemeClr val="tx1">
                    <a:lumMod val="85000"/>
                    <a:lumOff val="15000"/>
                  </a:schemeClr>
                </a:solidFill>
                <a:latin typeface="Inter"/>
              </a:rPr>
              <a:t> morbi </a:t>
            </a:r>
            <a:r>
              <a:rPr lang="fr-FR" dirty="0" err="1">
                <a:solidFill>
                  <a:schemeClr val="tx1">
                    <a:lumMod val="85000"/>
                    <a:lumOff val="15000"/>
                  </a:schemeClr>
                </a:solidFill>
                <a:latin typeface="Inter"/>
              </a:rPr>
              <a:t>blandit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Ullamcorper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dignissim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cras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lobortis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feugiat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vivamus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Phasellus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eu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Diam </a:t>
            </a:r>
            <a:r>
              <a:rPr lang="fr-FR" dirty="0" err="1">
                <a:solidFill>
                  <a:schemeClr val="tx1">
                    <a:lumMod val="85000"/>
                    <a:lumOff val="15000"/>
                  </a:schemeClr>
                </a:solidFill>
                <a:latin typeface="Inter"/>
              </a:rPr>
              <a:t>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nulla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a:t>
            </a:r>
          </a:p>
        </p:txBody>
      </p:sp>
      <p:sp>
        <p:nvSpPr>
          <p:cNvPr id="11" name="Espace réservé du texte 3">
            <a:extLst>
              <a:ext uri="{FF2B5EF4-FFF2-40B4-BE49-F238E27FC236}">
                <a16:creationId xmlns:a16="http://schemas.microsoft.com/office/drawing/2014/main" id="{B99DD4F9-B42A-4820-AE04-040789237F3D}"/>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dirty="0"/>
              <a:t>Conclusion</a:t>
            </a:r>
          </a:p>
        </p:txBody>
      </p:sp>
    </p:spTree>
    <p:extLst>
      <p:ext uri="{BB962C8B-B14F-4D97-AF65-F5344CB8AC3E}">
        <p14:creationId xmlns:p14="http://schemas.microsoft.com/office/powerpoint/2010/main" val="1374855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bliographie fond blanc">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1" name="Espace réservé du texte 3">
            <a:extLst>
              <a:ext uri="{FF2B5EF4-FFF2-40B4-BE49-F238E27FC236}">
                <a16:creationId xmlns:a16="http://schemas.microsoft.com/office/drawing/2014/main" id="{B99DD4F9-B42A-4820-AE04-040789237F3D}"/>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dirty="0"/>
              <a:t>Bibliographie</a:t>
            </a:r>
          </a:p>
        </p:txBody>
      </p:sp>
      <p:sp>
        <p:nvSpPr>
          <p:cNvPr id="20" name="Espace réservé du texte 9">
            <a:extLst>
              <a:ext uri="{FF2B5EF4-FFF2-40B4-BE49-F238E27FC236}">
                <a16:creationId xmlns:a16="http://schemas.microsoft.com/office/drawing/2014/main" id="{732A7FCD-BC22-4A12-A3B3-F9A44B4A77B0}"/>
              </a:ext>
            </a:extLst>
          </p:cNvPr>
          <p:cNvSpPr>
            <a:spLocks noGrp="1"/>
          </p:cNvSpPr>
          <p:nvPr>
            <p:ph type="body" sz="quarter" idx="10" hasCustomPrompt="1"/>
          </p:nvPr>
        </p:nvSpPr>
        <p:spPr>
          <a:xfrm>
            <a:off x="1260000" y="1980000"/>
            <a:ext cx="9134157" cy="2357438"/>
          </a:xfrm>
        </p:spPr>
        <p:txBody>
          <a:bodyPr/>
          <a:lstStyle>
            <a:lvl1pPr marL="0" indent="0">
              <a:lnSpc>
                <a:spcPct val="100000"/>
              </a:lnSpc>
              <a:spcBef>
                <a:spcPts val="0"/>
              </a:spcBef>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Smith, J. K. (2020). Le Guide du Voyageur dans les Dimensions Parallèles. Éditions Imaginaires.</a:t>
            </a:r>
          </a:p>
          <a:p>
            <a:r>
              <a:rPr lang="fr-FR" dirty="0">
                <a:solidFill>
                  <a:schemeClr val="tx1">
                    <a:lumMod val="85000"/>
                    <a:lumOff val="15000"/>
                  </a:schemeClr>
                </a:solidFill>
                <a:latin typeface="Inter"/>
              </a:rPr>
              <a:t>Brown, A. (2019). Les Secrets de l'Alchimie Moderne. Presses Mystiques.</a:t>
            </a:r>
          </a:p>
          <a:p>
            <a:r>
              <a:rPr lang="fr-FR" dirty="0">
                <a:solidFill>
                  <a:schemeClr val="tx1">
                    <a:lumMod val="85000"/>
                    <a:lumOff val="15000"/>
                  </a:schemeClr>
                </a:solidFill>
                <a:latin typeface="Inter"/>
              </a:rPr>
              <a:t>Garcia, L. (2022). Exploration des Mondes Inconnus. Éditions Aventure.</a:t>
            </a:r>
          </a:p>
          <a:p>
            <a:r>
              <a:rPr lang="fr-FR" dirty="0">
                <a:solidFill>
                  <a:schemeClr val="tx1">
                    <a:lumMod val="85000"/>
                    <a:lumOff val="15000"/>
                  </a:schemeClr>
                </a:solidFill>
                <a:latin typeface="Inter"/>
              </a:rPr>
              <a:t>White, S. (2023). L'Aube des Nouveaux Horizons : Une Histoire de la Science-Fiction. Presses de l'Université Imaginaire.</a:t>
            </a:r>
          </a:p>
        </p:txBody>
      </p:sp>
    </p:spTree>
    <p:extLst>
      <p:ext uri="{BB962C8B-B14F-4D97-AF65-F5344CB8AC3E}">
        <p14:creationId xmlns:p14="http://schemas.microsoft.com/office/powerpoint/2010/main" val="1151805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bliographie fond bleu">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362706"/>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Bibliographie</a:t>
            </a:r>
          </a:p>
        </p:txBody>
      </p:sp>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3"/>
          <a:stretch/>
        </p:blipFill>
        <p:spPr bwMode="auto">
          <a:xfrm>
            <a:off x="9466516" y="-42306"/>
            <a:ext cx="2537476" cy="1829343"/>
          </a:xfrm>
          <a:prstGeom prst="rect">
            <a:avLst/>
          </a:prstGeom>
        </p:spPr>
      </p:pic>
      <p:sp>
        <p:nvSpPr>
          <p:cNvPr id="8" name="Espace réservé du texte 6">
            <a:extLst>
              <a:ext uri="{FF2B5EF4-FFF2-40B4-BE49-F238E27FC236}">
                <a16:creationId xmlns:a16="http://schemas.microsoft.com/office/drawing/2014/main" id="{AF61B9EC-3972-4229-A00D-CB1077E0876A}"/>
              </a:ext>
            </a:extLst>
          </p:cNvPr>
          <p:cNvSpPr>
            <a:spLocks noGrp="1"/>
          </p:cNvSpPr>
          <p:nvPr>
            <p:ph type="body" sz="quarter" idx="13" hasCustomPrompt="1"/>
          </p:nvPr>
        </p:nvSpPr>
        <p:spPr>
          <a:xfrm>
            <a:off x="2462211" y="2185365"/>
            <a:ext cx="7267575" cy="3148013"/>
          </a:xfrm>
        </p:spPr>
        <p:txBody>
          <a:bodyPr>
            <a:normAutofit/>
          </a:bodyPr>
          <a:lstStyle>
            <a:lvl1pPr marL="0" indent="0">
              <a:buFontTx/>
              <a:buNone/>
              <a:defRPr sz="1800">
                <a:solidFill>
                  <a:schemeClr val="bg2"/>
                </a:solidFill>
                <a:latin typeface="Inter"/>
              </a:defRPr>
            </a:lvl1pPr>
          </a:lstStyle>
          <a:p>
            <a:pPr lvl="0"/>
            <a:r>
              <a:rPr lang="fr-FR" dirty="0"/>
              <a:t>Smith, J. K. (2020). Le Guide du Voyageur dans les Dimensions Parallèles. Éditions Imaginaires.</a:t>
            </a:r>
          </a:p>
          <a:p>
            <a:pPr lvl="0"/>
            <a:r>
              <a:rPr lang="fr-FR" dirty="0"/>
              <a:t>Brown, A. (2019). Les Secrets de l'Alchimie Moderne. Presses Mystiques.</a:t>
            </a:r>
          </a:p>
          <a:p>
            <a:pPr lvl="0"/>
            <a:r>
              <a:rPr lang="fr-FR" dirty="0"/>
              <a:t>Garcia, L. (2022). Exploration des Mondes Inconnus. Éditions Aventure.</a:t>
            </a:r>
          </a:p>
          <a:p>
            <a:pPr lvl="0"/>
            <a:r>
              <a:rPr lang="fr-FR" dirty="0"/>
              <a:t>White, S. (2023). L'Aube des Nouveaux Horizons : Une Histoire de la Science-Fiction. Presses de l'Université Imaginaire.</a:t>
            </a:r>
          </a:p>
        </p:txBody>
      </p:sp>
      <p:pic>
        <p:nvPicPr>
          <p:cNvPr id="9" name="Image 8">
            <a:extLst>
              <a:ext uri="{FF2B5EF4-FFF2-40B4-BE49-F238E27FC236}">
                <a16:creationId xmlns:a16="http://schemas.microsoft.com/office/drawing/2014/main" id="{DD58095F-6E84-4424-9E76-B404C79F5EDE}"/>
              </a:ext>
            </a:extLst>
          </p:cNvPr>
          <p:cNvPicPr>
            <a:picLocks noChangeAspect="1"/>
          </p:cNvPicPr>
          <p:nvPr userDrawn="1"/>
        </p:nvPicPr>
        <p:blipFill>
          <a:blip r:embed="rId4"/>
          <a:stretch/>
        </p:blipFill>
        <p:spPr bwMode="auto">
          <a:xfrm>
            <a:off x="188008" y="172380"/>
            <a:ext cx="1266323" cy="1263956"/>
          </a:xfrm>
          <a:prstGeom prst="rect">
            <a:avLst/>
          </a:prstGeom>
        </p:spPr>
      </p:pic>
    </p:spTree>
    <p:extLst>
      <p:ext uri="{BB962C8B-B14F-4D97-AF65-F5344CB8AC3E}">
        <p14:creationId xmlns:p14="http://schemas.microsoft.com/office/powerpoint/2010/main" val="561074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atelier">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Titre de l’atelier</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dirty="0"/>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bwMode="auto">
          <a:xfrm>
            <a:off x="9466516" y="15634"/>
            <a:ext cx="2537476" cy="1713462"/>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8" y="5671038"/>
            <a:ext cx="8390901"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2666244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ierge fond bleu">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5" name="Espace réservé du texte 15">
            <a:extLst>
              <a:ext uri="{FF2B5EF4-FFF2-40B4-BE49-F238E27FC236}">
                <a16:creationId xmlns:a16="http://schemas.microsoft.com/office/drawing/2014/main" id="{022193CD-AE87-45B7-944F-3D789529005D}"/>
              </a:ext>
            </a:extLst>
          </p:cNvPr>
          <p:cNvSpPr>
            <a:spLocks noGrp="1"/>
          </p:cNvSpPr>
          <p:nvPr>
            <p:ph type="body" sz="quarter" idx="12" hasCustomPrompt="1"/>
          </p:nvPr>
        </p:nvSpPr>
        <p:spPr>
          <a:xfrm>
            <a:off x="2047189" y="566383"/>
            <a:ext cx="8097623" cy="775685"/>
          </a:xfrm>
        </p:spPr>
        <p:txBody>
          <a:bodyPr>
            <a:noAutofit/>
          </a:bodyPr>
          <a:lstStyle>
            <a:lvl1pPr marL="0" indent="0" algn="ctr">
              <a:buNone/>
              <a:defRPr lang="fr-FR" sz="4400" kern="1200" baseline="0" dirty="0">
                <a:solidFill>
                  <a:schemeClr val="bg1"/>
                </a:solidFill>
                <a:latin typeface="Raleway" panose="020B0003030101060003" pitchFamily="34" charset="0"/>
                <a:ea typeface="+mj-ea"/>
                <a:cs typeface="Arial" panose="020B0604020202020204" pitchFamily="34" charset="0"/>
              </a:defRPr>
            </a:lvl1pPr>
          </a:lstStyle>
          <a:p>
            <a:pPr lvl="0"/>
            <a:r>
              <a:rPr lang="fr-FR" dirty="0"/>
              <a:t>Des questions ?</a:t>
            </a:r>
          </a:p>
        </p:txBody>
      </p:sp>
      <p:sp>
        <p:nvSpPr>
          <p:cNvPr id="6" name="Espace réservé du texte 15">
            <a:extLst>
              <a:ext uri="{FF2B5EF4-FFF2-40B4-BE49-F238E27FC236}">
                <a16:creationId xmlns:a16="http://schemas.microsoft.com/office/drawing/2014/main" id="{120F59D1-DF0F-4DF7-9EC3-B73B2ED0566F}"/>
              </a:ext>
            </a:extLst>
          </p:cNvPr>
          <p:cNvSpPr>
            <a:spLocks noGrp="1"/>
          </p:cNvSpPr>
          <p:nvPr>
            <p:ph type="body" sz="quarter" idx="13" hasCustomPrompt="1"/>
          </p:nvPr>
        </p:nvSpPr>
        <p:spPr>
          <a:xfrm>
            <a:off x="2047188" y="1760508"/>
            <a:ext cx="8097624" cy="592912"/>
          </a:xfrm>
        </p:spPr>
        <p:txBody>
          <a:bodyPr>
            <a:noAutofit/>
          </a:bodyPr>
          <a:lstStyle>
            <a:lvl1pPr marL="0" indent="0" algn="ctr">
              <a:buNone/>
              <a:defRPr lang="fr-FR" sz="3200" kern="1200" baseline="0" dirty="0">
                <a:solidFill>
                  <a:schemeClr val="bg1"/>
                </a:solidFill>
                <a:latin typeface="Raleway" panose="020B0003030101060003" pitchFamily="34" charset="0"/>
                <a:ea typeface="+mj-ea"/>
                <a:cs typeface="Arial" panose="020B0604020202020204" pitchFamily="34" charset="0"/>
              </a:defRPr>
            </a:lvl1pPr>
          </a:lstStyle>
          <a:p>
            <a:pPr lvl="0"/>
            <a:r>
              <a:rPr lang="fr-FR" dirty="0"/>
              <a:t>Retrouvez-nous sur le forum du cours !</a:t>
            </a:r>
          </a:p>
        </p:txBody>
      </p:sp>
      <p:pic>
        <p:nvPicPr>
          <p:cNvPr id="11" name="Graphique 10" descr="Courrier">
            <a:extLst>
              <a:ext uri="{FF2B5EF4-FFF2-40B4-BE49-F238E27FC236}">
                <a16:creationId xmlns:a16="http://schemas.microsoft.com/office/drawing/2014/main" id="{6BE65EF2-66C2-4D1C-809D-4CE949EC22DA}"/>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5867400" y="2489032"/>
            <a:ext cx="457200" cy="457200"/>
          </a:xfrm>
          <a:prstGeom prst="rect">
            <a:avLst/>
          </a:prstGeom>
        </p:spPr>
      </p:pic>
      <p:pic>
        <p:nvPicPr>
          <p:cNvPr id="12" name="Graphique 11" descr="Lien">
            <a:extLst>
              <a:ext uri="{FF2B5EF4-FFF2-40B4-BE49-F238E27FC236}">
                <a16:creationId xmlns:a16="http://schemas.microsoft.com/office/drawing/2014/main" id="{86A2640F-4F90-498D-BDF8-20B9D06C6BF7}"/>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5867400" y="4486086"/>
            <a:ext cx="457200" cy="457200"/>
          </a:xfrm>
          <a:prstGeom prst="rect">
            <a:avLst/>
          </a:prstGeom>
        </p:spPr>
      </p:pic>
      <p:sp>
        <p:nvSpPr>
          <p:cNvPr id="15" name="Espace réservé du texte 6">
            <a:extLst>
              <a:ext uri="{FF2B5EF4-FFF2-40B4-BE49-F238E27FC236}">
                <a16:creationId xmlns:a16="http://schemas.microsoft.com/office/drawing/2014/main" id="{11B793E9-A514-4F59-855C-E86E94048624}"/>
              </a:ext>
            </a:extLst>
          </p:cNvPr>
          <p:cNvSpPr>
            <a:spLocks noGrp="1"/>
          </p:cNvSpPr>
          <p:nvPr>
            <p:ph type="body" sz="quarter" idx="15" hasCustomPrompt="1"/>
          </p:nvPr>
        </p:nvSpPr>
        <p:spPr>
          <a:xfrm>
            <a:off x="2047189" y="4964780"/>
            <a:ext cx="8097623" cy="760612"/>
          </a:xfrm>
        </p:spPr>
        <p:txBody>
          <a:bodyPr>
            <a:normAutofit/>
          </a:bodyPr>
          <a:lstStyle>
            <a:lvl1pPr marL="0" indent="0">
              <a:buFontTx/>
              <a:buNone/>
              <a:defRPr sz="1800">
                <a:solidFill>
                  <a:schemeClr val="bg2"/>
                </a:solidFill>
                <a:latin typeface="Inter"/>
              </a:defRPr>
            </a:lvl1pPr>
          </a:lstStyle>
          <a:p>
            <a:pPr algn="ctr"/>
            <a:r>
              <a:rPr lang="fr-FR" dirty="0">
                <a:solidFill>
                  <a:schemeClr val="bg1"/>
                </a:solidFill>
                <a:latin typeface="Inter"/>
              </a:rPr>
              <a:t>Site web</a:t>
            </a:r>
          </a:p>
          <a:p>
            <a:pPr algn="ctr"/>
            <a:r>
              <a:rPr lang="fr-FR" dirty="0">
                <a:solidFill>
                  <a:schemeClr val="bg1"/>
                </a:solidFill>
                <a:latin typeface="Inter"/>
              </a:rPr>
              <a:t>https://cipe.univ-amu.fr</a:t>
            </a:r>
          </a:p>
        </p:txBody>
      </p:sp>
      <p:sp>
        <p:nvSpPr>
          <p:cNvPr id="16" name="Espace réservé du texte 15">
            <a:extLst>
              <a:ext uri="{FF2B5EF4-FFF2-40B4-BE49-F238E27FC236}">
                <a16:creationId xmlns:a16="http://schemas.microsoft.com/office/drawing/2014/main" id="{7BE5FDC9-B751-4247-BAC1-AB75F4C98D9E}"/>
              </a:ext>
            </a:extLst>
          </p:cNvPr>
          <p:cNvSpPr>
            <a:spLocks noGrp="1"/>
          </p:cNvSpPr>
          <p:nvPr>
            <p:ph type="body" sz="quarter" idx="16" hasCustomPrompt="1"/>
          </p:nvPr>
        </p:nvSpPr>
        <p:spPr>
          <a:xfrm>
            <a:off x="2047188" y="3004790"/>
            <a:ext cx="8097624" cy="1422737"/>
          </a:xfrm>
        </p:spPr>
        <p:txBody>
          <a:bodyPr>
            <a:noAutofit/>
          </a:bodyPr>
          <a:lstStyle>
            <a:lvl1pPr marL="0" indent="0" algn="ctr">
              <a:buNone/>
              <a:defRPr lang="fr-FR" sz="1800" kern="1200" baseline="0" dirty="0">
                <a:solidFill>
                  <a:schemeClr val="bg1"/>
                </a:solidFill>
                <a:latin typeface="Raleway" panose="020B0003030101060003" pitchFamily="34" charset="0"/>
                <a:ea typeface="+mj-ea"/>
                <a:cs typeface="Arial" panose="020B0604020202020204" pitchFamily="34" charset="0"/>
              </a:defRPr>
            </a:lvl1pPr>
          </a:lstStyle>
          <a:p>
            <a:pPr algn="ctr"/>
            <a:r>
              <a:rPr lang="fr-FR" dirty="0">
                <a:solidFill>
                  <a:schemeClr val="bg1"/>
                </a:solidFill>
                <a:latin typeface="Inter"/>
              </a:rPr>
              <a:t>Contacts</a:t>
            </a:r>
          </a:p>
          <a:p>
            <a:pPr algn="ctr"/>
            <a:r>
              <a:rPr lang="fr-FR" dirty="0">
                <a:solidFill>
                  <a:schemeClr val="bg1"/>
                </a:solidFill>
                <a:latin typeface="Inter"/>
              </a:rPr>
              <a:t>john.doe@example.com</a:t>
            </a:r>
          </a:p>
          <a:p>
            <a:pPr algn="ctr"/>
            <a:r>
              <a:rPr lang="fr-FR" dirty="0">
                <a:solidFill>
                  <a:schemeClr val="bg1"/>
                </a:solidFill>
                <a:latin typeface="Inter"/>
              </a:rPr>
              <a:t>emilie.dupont@fakemail.com</a:t>
            </a:r>
          </a:p>
          <a:p>
            <a:pPr algn="ctr"/>
            <a:r>
              <a:rPr lang="fr-FR" dirty="0">
                <a:solidFill>
                  <a:schemeClr val="bg1"/>
                </a:solidFill>
                <a:latin typeface="Inter"/>
              </a:rPr>
              <a:t>contact@fantasyemail.net</a:t>
            </a:r>
          </a:p>
        </p:txBody>
      </p:sp>
    </p:spTree>
    <p:extLst>
      <p:ext uri="{BB962C8B-B14F-4D97-AF65-F5344CB8AC3E}">
        <p14:creationId xmlns:p14="http://schemas.microsoft.com/office/powerpoint/2010/main" val="3990276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conférence">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Titre de la conférence</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dirty="0"/>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bwMode="auto">
          <a:xfrm>
            <a:off x="9588605" y="-156020"/>
            <a:ext cx="2523039" cy="1885116"/>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8" y="5652569"/>
            <a:ext cx="8390901"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83081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émo">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Titre de la démo</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dirty="0"/>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bwMode="auto">
          <a:xfrm>
            <a:off x="10033453" y="-119490"/>
            <a:ext cx="2859791" cy="1906527"/>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9" y="5652569"/>
            <a:ext cx="8390900"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3227523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ntributeur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BFE9BD7-0D15-4DC5-AEA2-F512039EF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212E754-4453-4487-9A62-10BDDF32A45B}"/>
              </a:ext>
            </a:extLst>
          </p:cNvPr>
          <p:cNvSpPr>
            <a:spLocks noGrp="1"/>
          </p:cNvSpPr>
          <p:nvPr>
            <p:ph type="title" hasCustomPrompt="1"/>
          </p:nvPr>
        </p:nvSpPr>
        <p:spPr>
          <a:xfrm>
            <a:off x="2574867" y="340187"/>
            <a:ext cx="7042265" cy="1325563"/>
          </a:xfrm>
        </p:spPr>
        <p:txBody>
          <a:bodyPr/>
          <a:lstStyle>
            <a:lvl1pPr algn="ctr">
              <a:defRPr lang="fr-FR" sz="4400" kern="1200" smtClean="0">
                <a:solidFill>
                  <a:schemeClr val="bg1"/>
                </a:solidFill>
                <a:latin typeface="Raleway"/>
                <a:ea typeface="+mj-ea"/>
                <a:cs typeface="Arial" panose="020B0604020202020204" pitchFamily="34" charset="0"/>
              </a:defRPr>
            </a:lvl1pPr>
          </a:lstStyle>
          <a:p>
            <a:r>
              <a:rPr lang="fr-FR" dirty="0"/>
              <a:t>Contributeurs</a:t>
            </a:r>
          </a:p>
        </p:txBody>
      </p:sp>
      <p:sp>
        <p:nvSpPr>
          <p:cNvPr id="11" name="Espace réservé du texte 10">
            <a:extLst>
              <a:ext uri="{FF2B5EF4-FFF2-40B4-BE49-F238E27FC236}">
                <a16:creationId xmlns:a16="http://schemas.microsoft.com/office/drawing/2014/main" id="{C73DBB9A-2BED-4207-97B6-F68F0CF7BD83}"/>
              </a:ext>
            </a:extLst>
          </p:cNvPr>
          <p:cNvSpPr>
            <a:spLocks noGrp="1"/>
          </p:cNvSpPr>
          <p:nvPr>
            <p:ph type="body" sz="quarter" idx="10" hasCustomPrompt="1"/>
          </p:nvPr>
        </p:nvSpPr>
        <p:spPr>
          <a:xfrm>
            <a:off x="2574867" y="5652569"/>
            <a:ext cx="7042264"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
        <p:nvSpPr>
          <p:cNvPr id="13" name="Espace réservé du texte 10">
            <a:extLst>
              <a:ext uri="{FF2B5EF4-FFF2-40B4-BE49-F238E27FC236}">
                <a16:creationId xmlns:a16="http://schemas.microsoft.com/office/drawing/2014/main" id="{5FA5C458-F9F8-4708-8789-03515F52A5C8}"/>
              </a:ext>
            </a:extLst>
          </p:cNvPr>
          <p:cNvSpPr>
            <a:spLocks noGrp="1"/>
          </p:cNvSpPr>
          <p:nvPr>
            <p:ph type="body" sz="quarter" idx="12" hasCustomPrompt="1"/>
          </p:nvPr>
        </p:nvSpPr>
        <p:spPr>
          <a:xfrm>
            <a:off x="5025042" y="4261875"/>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Jane Doe</a:t>
            </a:r>
          </a:p>
        </p:txBody>
      </p:sp>
      <p:sp>
        <p:nvSpPr>
          <p:cNvPr id="16" name="Espace réservé du texte 10">
            <a:extLst>
              <a:ext uri="{FF2B5EF4-FFF2-40B4-BE49-F238E27FC236}">
                <a16:creationId xmlns:a16="http://schemas.microsoft.com/office/drawing/2014/main" id="{9E69D5EA-085C-41C0-8D5E-EEFBBCE00724}"/>
              </a:ext>
            </a:extLst>
          </p:cNvPr>
          <p:cNvSpPr>
            <a:spLocks noGrp="1"/>
          </p:cNvSpPr>
          <p:nvPr>
            <p:ph type="body" sz="quarter" idx="13" hasCustomPrompt="1"/>
          </p:nvPr>
        </p:nvSpPr>
        <p:spPr>
          <a:xfrm>
            <a:off x="8906231" y="4261875"/>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err="1">
                <a:solidFill>
                  <a:schemeClr val="bg1"/>
                </a:solidFill>
                <a:latin typeface="Raleway"/>
              </a:rPr>
              <a:t>Idéfix</a:t>
            </a:r>
            <a:endParaRPr lang="fr-FR" sz="2800" dirty="0">
              <a:solidFill>
                <a:schemeClr val="bg1"/>
              </a:solidFill>
              <a:latin typeface="Raleway"/>
            </a:endParaRPr>
          </a:p>
        </p:txBody>
      </p:sp>
      <p:pic>
        <p:nvPicPr>
          <p:cNvPr id="17" name="Image 16">
            <a:extLst>
              <a:ext uri="{FF2B5EF4-FFF2-40B4-BE49-F238E27FC236}">
                <a16:creationId xmlns:a16="http://schemas.microsoft.com/office/drawing/2014/main" id="{F7CE16FE-00EF-41E9-9C5F-2BF88EFA8A8A}"/>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18" name="Image 17">
            <a:extLst>
              <a:ext uri="{FF2B5EF4-FFF2-40B4-BE49-F238E27FC236}">
                <a16:creationId xmlns:a16="http://schemas.microsoft.com/office/drawing/2014/main" id="{18B53EDC-04BC-4F05-AB49-5CBD2D5C3597}"/>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24" name="Ellipse 23">
            <a:extLst>
              <a:ext uri="{FF2B5EF4-FFF2-40B4-BE49-F238E27FC236}">
                <a16:creationId xmlns:a16="http://schemas.microsoft.com/office/drawing/2014/main" id="{0EB01636-FC7A-4AAA-9763-5BD244F918D4}"/>
              </a:ext>
            </a:extLst>
          </p:cNvPr>
          <p:cNvSpPr/>
          <p:nvPr userDrawn="1"/>
        </p:nvSpPr>
        <p:spPr>
          <a:xfrm>
            <a:off x="1197204"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5" name="Ellipse 24">
            <a:extLst>
              <a:ext uri="{FF2B5EF4-FFF2-40B4-BE49-F238E27FC236}">
                <a16:creationId xmlns:a16="http://schemas.microsoft.com/office/drawing/2014/main" id="{707FA030-DA3A-452E-B04D-28CB1B45C442}"/>
              </a:ext>
            </a:extLst>
          </p:cNvPr>
          <p:cNvSpPr/>
          <p:nvPr userDrawn="1"/>
        </p:nvSpPr>
        <p:spPr>
          <a:xfrm>
            <a:off x="5070537"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6" name="Ellipse 25">
            <a:extLst>
              <a:ext uri="{FF2B5EF4-FFF2-40B4-BE49-F238E27FC236}">
                <a16:creationId xmlns:a16="http://schemas.microsoft.com/office/drawing/2014/main" id="{5697FD4C-3617-49C9-935C-F7280AF529B2}"/>
              </a:ext>
            </a:extLst>
          </p:cNvPr>
          <p:cNvSpPr/>
          <p:nvPr userDrawn="1"/>
        </p:nvSpPr>
        <p:spPr>
          <a:xfrm>
            <a:off x="8943870"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7" name="Espace réservé du texte 10">
            <a:extLst>
              <a:ext uri="{FF2B5EF4-FFF2-40B4-BE49-F238E27FC236}">
                <a16:creationId xmlns:a16="http://schemas.microsoft.com/office/drawing/2014/main" id="{5DB70AC9-D8FA-440E-9092-D8B0C044278A}"/>
              </a:ext>
            </a:extLst>
          </p:cNvPr>
          <p:cNvSpPr>
            <a:spLocks noGrp="1"/>
          </p:cNvSpPr>
          <p:nvPr>
            <p:ph type="body" sz="quarter" idx="14" hasCustomPrompt="1"/>
          </p:nvPr>
        </p:nvSpPr>
        <p:spPr>
          <a:xfrm>
            <a:off x="1159565" y="4218566"/>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Tartempion</a:t>
            </a:r>
          </a:p>
        </p:txBody>
      </p:sp>
    </p:spTree>
    <p:extLst>
      <p:ext uri="{BB962C8B-B14F-4D97-AF65-F5344CB8AC3E}">
        <p14:creationId xmlns:p14="http://schemas.microsoft.com/office/powerpoint/2010/main" val="2584582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ntributeur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BFE9BD7-0D15-4DC5-AEA2-F512039EF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212E754-4453-4487-9A62-10BDDF32A45B}"/>
              </a:ext>
            </a:extLst>
          </p:cNvPr>
          <p:cNvSpPr>
            <a:spLocks noGrp="1"/>
          </p:cNvSpPr>
          <p:nvPr>
            <p:ph type="title" hasCustomPrompt="1"/>
          </p:nvPr>
        </p:nvSpPr>
        <p:spPr>
          <a:xfrm>
            <a:off x="2574867" y="340187"/>
            <a:ext cx="7042265" cy="1325563"/>
          </a:xfrm>
        </p:spPr>
        <p:txBody>
          <a:bodyPr/>
          <a:lstStyle>
            <a:lvl1pPr algn="ctr">
              <a:defRPr lang="fr-FR" sz="4400" kern="1200" smtClean="0">
                <a:solidFill>
                  <a:schemeClr val="bg1"/>
                </a:solidFill>
                <a:latin typeface="Raleway"/>
                <a:ea typeface="+mj-ea"/>
                <a:cs typeface="Arial" panose="020B0604020202020204" pitchFamily="34" charset="0"/>
              </a:defRPr>
            </a:lvl1pPr>
          </a:lstStyle>
          <a:p>
            <a:r>
              <a:rPr lang="fr-FR" dirty="0"/>
              <a:t>Contributeurs</a:t>
            </a:r>
          </a:p>
        </p:txBody>
      </p:sp>
      <p:sp>
        <p:nvSpPr>
          <p:cNvPr id="11" name="Espace réservé du texte 10">
            <a:extLst>
              <a:ext uri="{FF2B5EF4-FFF2-40B4-BE49-F238E27FC236}">
                <a16:creationId xmlns:a16="http://schemas.microsoft.com/office/drawing/2014/main" id="{C73DBB9A-2BED-4207-97B6-F68F0CF7BD83}"/>
              </a:ext>
            </a:extLst>
          </p:cNvPr>
          <p:cNvSpPr>
            <a:spLocks noGrp="1"/>
          </p:cNvSpPr>
          <p:nvPr>
            <p:ph type="body" sz="quarter" idx="10" hasCustomPrompt="1"/>
          </p:nvPr>
        </p:nvSpPr>
        <p:spPr>
          <a:xfrm>
            <a:off x="2574867" y="5652569"/>
            <a:ext cx="6972730"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
        <p:nvSpPr>
          <p:cNvPr id="13" name="Espace réservé du texte 10">
            <a:extLst>
              <a:ext uri="{FF2B5EF4-FFF2-40B4-BE49-F238E27FC236}">
                <a16:creationId xmlns:a16="http://schemas.microsoft.com/office/drawing/2014/main" id="{5FA5C458-F9F8-4708-8789-03515F52A5C8}"/>
              </a:ext>
            </a:extLst>
          </p:cNvPr>
          <p:cNvSpPr>
            <a:spLocks noGrp="1"/>
          </p:cNvSpPr>
          <p:nvPr>
            <p:ph type="body" sz="quarter" idx="12" hasCustomPrompt="1"/>
          </p:nvPr>
        </p:nvSpPr>
        <p:spPr>
          <a:xfrm>
            <a:off x="6985818" y="4224168"/>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Jane Doe</a:t>
            </a:r>
          </a:p>
        </p:txBody>
      </p:sp>
      <p:pic>
        <p:nvPicPr>
          <p:cNvPr id="17" name="Image 16">
            <a:extLst>
              <a:ext uri="{FF2B5EF4-FFF2-40B4-BE49-F238E27FC236}">
                <a16:creationId xmlns:a16="http://schemas.microsoft.com/office/drawing/2014/main" id="{F7CE16FE-00EF-41E9-9C5F-2BF88EFA8A8A}"/>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18" name="Image 17">
            <a:extLst>
              <a:ext uri="{FF2B5EF4-FFF2-40B4-BE49-F238E27FC236}">
                <a16:creationId xmlns:a16="http://schemas.microsoft.com/office/drawing/2014/main" id="{18B53EDC-04BC-4F05-AB49-5CBD2D5C3597}"/>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24" name="Ellipse 23">
            <a:extLst>
              <a:ext uri="{FF2B5EF4-FFF2-40B4-BE49-F238E27FC236}">
                <a16:creationId xmlns:a16="http://schemas.microsoft.com/office/drawing/2014/main" id="{0EB01636-FC7A-4AAA-9763-5BD244F918D4}"/>
              </a:ext>
            </a:extLst>
          </p:cNvPr>
          <p:cNvSpPr/>
          <p:nvPr userDrawn="1"/>
        </p:nvSpPr>
        <p:spPr>
          <a:xfrm>
            <a:off x="3157980" y="2103035"/>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5" name="Ellipse 24">
            <a:extLst>
              <a:ext uri="{FF2B5EF4-FFF2-40B4-BE49-F238E27FC236}">
                <a16:creationId xmlns:a16="http://schemas.microsoft.com/office/drawing/2014/main" id="{707FA030-DA3A-452E-B04D-28CB1B45C442}"/>
              </a:ext>
            </a:extLst>
          </p:cNvPr>
          <p:cNvSpPr/>
          <p:nvPr userDrawn="1"/>
        </p:nvSpPr>
        <p:spPr>
          <a:xfrm>
            <a:off x="7031313" y="2103035"/>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7" name="Espace réservé du texte 10">
            <a:extLst>
              <a:ext uri="{FF2B5EF4-FFF2-40B4-BE49-F238E27FC236}">
                <a16:creationId xmlns:a16="http://schemas.microsoft.com/office/drawing/2014/main" id="{5DB70AC9-D8FA-440E-9092-D8B0C044278A}"/>
              </a:ext>
            </a:extLst>
          </p:cNvPr>
          <p:cNvSpPr>
            <a:spLocks noGrp="1"/>
          </p:cNvSpPr>
          <p:nvPr>
            <p:ph type="body" sz="quarter" idx="14" hasCustomPrompt="1"/>
          </p:nvPr>
        </p:nvSpPr>
        <p:spPr>
          <a:xfrm>
            <a:off x="3120341" y="4180859"/>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John Doe</a:t>
            </a:r>
          </a:p>
        </p:txBody>
      </p:sp>
    </p:spTree>
    <p:extLst>
      <p:ext uri="{BB962C8B-B14F-4D97-AF65-F5344CB8AC3E}">
        <p14:creationId xmlns:p14="http://schemas.microsoft.com/office/powerpoint/2010/main" val="259458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ntributeur">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BFE9BD7-0D15-4DC5-AEA2-F512039EF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212E754-4453-4487-9A62-10BDDF32A45B}"/>
              </a:ext>
            </a:extLst>
          </p:cNvPr>
          <p:cNvSpPr>
            <a:spLocks noGrp="1"/>
          </p:cNvSpPr>
          <p:nvPr>
            <p:ph type="title" hasCustomPrompt="1"/>
          </p:nvPr>
        </p:nvSpPr>
        <p:spPr>
          <a:xfrm>
            <a:off x="2574867" y="340187"/>
            <a:ext cx="7042265" cy="1325563"/>
          </a:xfrm>
        </p:spPr>
        <p:txBody>
          <a:bodyPr/>
          <a:lstStyle>
            <a:lvl1pPr algn="ctr">
              <a:defRPr lang="fr-FR" sz="4400" kern="1200" smtClean="0">
                <a:solidFill>
                  <a:schemeClr val="bg1"/>
                </a:solidFill>
                <a:latin typeface="Raleway"/>
                <a:ea typeface="+mj-ea"/>
                <a:cs typeface="Arial" panose="020B0604020202020204" pitchFamily="34" charset="0"/>
              </a:defRPr>
            </a:lvl1pPr>
          </a:lstStyle>
          <a:p>
            <a:r>
              <a:rPr lang="fr-FR" dirty="0"/>
              <a:t>Contributeurs</a:t>
            </a:r>
          </a:p>
        </p:txBody>
      </p:sp>
      <p:sp>
        <p:nvSpPr>
          <p:cNvPr id="11" name="Espace réservé du texte 10">
            <a:extLst>
              <a:ext uri="{FF2B5EF4-FFF2-40B4-BE49-F238E27FC236}">
                <a16:creationId xmlns:a16="http://schemas.microsoft.com/office/drawing/2014/main" id="{C73DBB9A-2BED-4207-97B6-F68F0CF7BD83}"/>
              </a:ext>
            </a:extLst>
          </p:cNvPr>
          <p:cNvSpPr>
            <a:spLocks noGrp="1"/>
          </p:cNvSpPr>
          <p:nvPr>
            <p:ph type="body" sz="quarter" idx="10" hasCustomPrompt="1"/>
          </p:nvPr>
        </p:nvSpPr>
        <p:spPr>
          <a:xfrm>
            <a:off x="2648606" y="5652569"/>
            <a:ext cx="7042265"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
        <p:nvSpPr>
          <p:cNvPr id="13" name="Espace réservé du texte 10">
            <a:extLst>
              <a:ext uri="{FF2B5EF4-FFF2-40B4-BE49-F238E27FC236}">
                <a16:creationId xmlns:a16="http://schemas.microsoft.com/office/drawing/2014/main" id="{5FA5C458-F9F8-4708-8789-03515F52A5C8}"/>
              </a:ext>
            </a:extLst>
          </p:cNvPr>
          <p:cNvSpPr>
            <a:spLocks noGrp="1"/>
          </p:cNvSpPr>
          <p:nvPr>
            <p:ph type="body" sz="quarter" idx="12" hasCustomPrompt="1"/>
          </p:nvPr>
        </p:nvSpPr>
        <p:spPr>
          <a:xfrm>
            <a:off x="5025042" y="4261875"/>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Jane Doe</a:t>
            </a:r>
          </a:p>
        </p:txBody>
      </p:sp>
      <p:pic>
        <p:nvPicPr>
          <p:cNvPr id="17" name="Image 16">
            <a:extLst>
              <a:ext uri="{FF2B5EF4-FFF2-40B4-BE49-F238E27FC236}">
                <a16:creationId xmlns:a16="http://schemas.microsoft.com/office/drawing/2014/main" id="{F7CE16FE-00EF-41E9-9C5F-2BF88EFA8A8A}"/>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18" name="Image 17">
            <a:extLst>
              <a:ext uri="{FF2B5EF4-FFF2-40B4-BE49-F238E27FC236}">
                <a16:creationId xmlns:a16="http://schemas.microsoft.com/office/drawing/2014/main" id="{18B53EDC-04BC-4F05-AB49-5CBD2D5C3597}"/>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25" name="Ellipse 24">
            <a:extLst>
              <a:ext uri="{FF2B5EF4-FFF2-40B4-BE49-F238E27FC236}">
                <a16:creationId xmlns:a16="http://schemas.microsoft.com/office/drawing/2014/main" id="{707FA030-DA3A-452E-B04D-28CB1B45C442}"/>
              </a:ext>
            </a:extLst>
          </p:cNvPr>
          <p:cNvSpPr/>
          <p:nvPr userDrawn="1"/>
        </p:nvSpPr>
        <p:spPr>
          <a:xfrm>
            <a:off x="5070537"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03801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parti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6" name="Espace réservé du titre 1">
            <a:extLst>
              <a:ext uri="{FF2B5EF4-FFF2-40B4-BE49-F238E27FC236}">
                <a16:creationId xmlns:a16="http://schemas.microsoft.com/office/drawing/2014/main" id="{757349C2-E711-41C9-BD97-FAC82190DE77}"/>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sz="6000" baseline="0">
                <a:solidFill>
                  <a:schemeClr val="bg1"/>
                </a:solidFill>
                <a:latin typeface="Raleway" panose="020B0003030101060003" pitchFamily="34" charset="0"/>
                <a:cs typeface="Arial" panose="020B0604020202020204" pitchFamily="34" charset="0"/>
              </a:defRPr>
            </a:lvl1pPr>
          </a:lstStyle>
          <a:p>
            <a:r>
              <a:rPr lang="fr-FR" dirty="0"/>
              <a:t>Titre de partie</a:t>
            </a:r>
          </a:p>
        </p:txBody>
      </p:sp>
    </p:spTree>
    <p:extLst>
      <p:ext uri="{BB962C8B-B14F-4D97-AF65-F5344CB8AC3E}">
        <p14:creationId xmlns:p14="http://schemas.microsoft.com/office/powerpoint/2010/main" val="266617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ous-parti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6" name="Espace réservé du titre 1">
            <a:extLst>
              <a:ext uri="{FF2B5EF4-FFF2-40B4-BE49-F238E27FC236}">
                <a16:creationId xmlns:a16="http://schemas.microsoft.com/office/drawing/2014/main" id="{33230C5B-66D5-41B1-B8FD-14F718450125}"/>
              </a:ext>
            </a:extLst>
          </p:cNvPr>
          <p:cNvSpPr txBox="1">
            <a:spLocks/>
          </p:cNvSpPr>
          <p:nvPr userDrawn="1"/>
        </p:nvSpPr>
        <p:spPr>
          <a:xfrm>
            <a:off x="3154481" y="496901"/>
            <a:ext cx="5883036" cy="8453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dirty="0">
              <a:solidFill>
                <a:schemeClr val="bg1"/>
              </a:solidFill>
              <a:latin typeface="Raleway"/>
            </a:endParaRPr>
          </a:p>
        </p:txBody>
      </p:sp>
      <p:sp>
        <p:nvSpPr>
          <p:cNvPr id="7" name="Espace réservé du titre 1">
            <a:extLst>
              <a:ext uri="{FF2B5EF4-FFF2-40B4-BE49-F238E27FC236}">
                <a16:creationId xmlns:a16="http://schemas.microsoft.com/office/drawing/2014/main" id="{E7C87954-9CDB-4146-BC44-23197E6AD632}"/>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sz="6000" baseline="0">
                <a:solidFill>
                  <a:schemeClr val="bg1"/>
                </a:solidFill>
                <a:latin typeface="Raleway" panose="020B0003030101060003" pitchFamily="34" charset="0"/>
                <a:cs typeface="Arial" panose="020B0604020202020204" pitchFamily="34" charset="0"/>
              </a:defRPr>
            </a:lvl1pPr>
          </a:lstStyle>
          <a:p>
            <a:r>
              <a:rPr lang="fr-FR" dirty="0"/>
              <a:t>Titre de sous-partie</a:t>
            </a:r>
          </a:p>
        </p:txBody>
      </p:sp>
      <p:sp>
        <p:nvSpPr>
          <p:cNvPr id="16" name="Espace réservé du texte 15">
            <a:extLst>
              <a:ext uri="{FF2B5EF4-FFF2-40B4-BE49-F238E27FC236}">
                <a16:creationId xmlns:a16="http://schemas.microsoft.com/office/drawing/2014/main" id="{4EBD1932-5CAF-4FE6-A75D-7C2D99EFBEDD}"/>
              </a:ext>
            </a:extLst>
          </p:cNvPr>
          <p:cNvSpPr>
            <a:spLocks noGrp="1"/>
          </p:cNvSpPr>
          <p:nvPr>
            <p:ph type="body" sz="quarter" idx="12" hasCustomPrompt="1"/>
          </p:nvPr>
        </p:nvSpPr>
        <p:spPr>
          <a:xfrm>
            <a:off x="2713830" y="660651"/>
            <a:ext cx="6764338" cy="517835"/>
          </a:xfrm>
        </p:spPr>
        <p:txBody>
          <a:bodyPr>
            <a:normAutofit/>
          </a:bodyPr>
          <a:lstStyle>
            <a:lvl1pPr marL="0" indent="0" algn="ctr">
              <a:buNone/>
              <a:defRPr lang="fr-FR" sz="2800" kern="1200" baseline="0" dirty="0">
                <a:solidFill>
                  <a:schemeClr val="bg1"/>
                </a:solidFill>
                <a:latin typeface="Raleway" panose="020B0003030101060003" pitchFamily="34" charset="0"/>
                <a:ea typeface="+mj-ea"/>
                <a:cs typeface="Arial" panose="020B0604020202020204" pitchFamily="34" charset="0"/>
              </a:defRPr>
            </a:lvl1pPr>
          </a:lstStyle>
          <a:p>
            <a:pPr lvl="0"/>
            <a:r>
              <a:rPr lang="fr-FR" dirty="0"/>
              <a:t>Titre de partie</a:t>
            </a:r>
          </a:p>
        </p:txBody>
      </p:sp>
    </p:spTree>
    <p:extLst>
      <p:ext uri="{BB962C8B-B14F-4D97-AF65-F5344CB8AC3E}">
        <p14:creationId xmlns:p14="http://schemas.microsoft.com/office/powerpoint/2010/main" val="162892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4EEC291-CE68-40BD-92C0-029E2F720C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08FF467F-E97F-447B-98ED-BB47A4BEB8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7E81E9B-19B8-4B9E-B021-373CC9C9F6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7DB55-0756-4E3F-8F05-D6F42A4C5471}" type="datetimeFigureOut">
              <a:rPr lang="fr-FR" smtClean="0"/>
              <a:t>03/07/2024</a:t>
            </a:fld>
            <a:endParaRPr lang="fr-FR"/>
          </a:p>
        </p:txBody>
      </p:sp>
      <p:sp>
        <p:nvSpPr>
          <p:cNvPr id="5" name="Espace réservé du pied de page 4">
            <a:extLst>
              <a:ext uri="{FF2B5EF4-FFF2-40B4-BE49-F238E27FC236}">
                <a16:creationId xmlns:a16="http://schemas.microsoft.com/office/drawing/2014/main" id="{C8F2F50F-B0A8-4B6C-AA50-FD996FB678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FB79B4E-6EE5-49B0-8E85-E37828CF4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5BDCE-05CB-4AD7-86C7-14141AE4E605}" type="slidenum">
              <a:rPr lang="fr-FR" smtClean="0"/>
              <a:t>‹N°›</a:t>
            </a:fld>
            <a:endParaRPr lang="fr-FR"/>
          </a:p>
        </p:txBody>
      </p:sp>
    </p:spTree>
    <p:extLst>
      <p:ext uri="{BB962C8B-B14F-4D97-AF65-F5344CB8AC3E}">
        <p14:creationId xmlns:p14="http://schemas.microsoft.com/office/powerpoint/2010/main" val="1671864991"/>
      </p:ext>
    </p:extLst>
  </p:cSld>
  <p:clrMap bg1="lt1" tx1="dk1" bg2="lt2" tx2="dk2" accent1="accent1" accent2="accent2" accent3="accent3" accent4="accent4" accent5="accent5" accent6="accent6" hlink="hlink" folHlink="folHlink"/>
  <p:sldLayoutIdLst>
    <p:sldLayoutId id="2147483661" r:id="rId1"/>
    <p:sldLayoutId id="2147483691" r:id="rId2"/>
    <p:sldLayoutId id="2147483692" r:id="rId3"/>
    <p:sldLayoutId id="2147483693" r:id="rId4"/>
    <p:sldLayoutId id="2147483681" r:id="rId5"/>
    <p:sldLayoutId id="2147483694" r:id="rId6"/>
    <p:sldLayoutId id="2147483695" r:id="rId7"/>
    <p:sldLayoutId id="2147483678" r:id="rId8"/>
    <p:sldLayoutId id="2147483679" r:id="rId9"/>
    <p:sldLayoutId id="2147483663" r:id="rId10"/>
    <p:sldLayoutId id="2147483667"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3.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vimeo.com/868668195" TargetMode="External"/><Relationship Id="rId7" Type="http://schemas.openxmlformats.org/officeDocument/2006/relationships/hyperlink" Target="https://elearning.univ-eiffel.fr/course/view.php?id=5671"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hyperlink" Target="https://vimeo.com/860916659" TargetMode="External"/><Relationship Id="rId10" Type="http://schemas.openxmlformats.org/officeDocument/2006/relationships/image" Target="../media/image11.png"/><Relationship Id="rId4" Type="http://schemas.openxmlformats.org/officeDocument/2006/relationships/image" Target="../media/image41.png"/><Relationship Id="rId9" Type="http://schemas.openxmlformats.org/officeDocument/2006/relationships/hyperlink" Target="https://vimeo.com/86091573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1729409" y="1749287"/>
            <a:ext cx="8885582" cy="361784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4" name="Espace réservé du texte 3">
            <a:extLst>
              <a:ext uri="{FF2B5EF4-FFF2-40B4-BE49-F238E27FC236}">
                <a16:creationId xmlns:a16="http://schemas.microsoft.com/office/drawing/2014/main" id="{801C45D0-1E00-F966-5E35-FC5081ABA424}"/>
              </a:ext>
            </a:extLst>
          </p:cNvPr>
          <p:cNvSpPr>
            <a:spLocks noGrp="1"/>
          </p:cNvSpPr>
          <p:nvPr>
            <p:ph type="body" sz="quarter" idx="10"/>
          </p:nvPr>
        </p:nvSpPr>
        <p:spPr/>
        <p:txBody>
          <a:bodyPr/>
          <a:lstStyle/>
          <a:p>
            <a:pPr algn="ctr"/>
            <a:r>
              <a:rPr lang="fr-FR" dirty="0" smtClean="0"/>
              <a:t>Université Gustave Eiffel</a:t>
            </a:r>
            <a:endParaRPr lang="fr-FR" dirty="0"/>
          </a:p>
        </p:txBody>
      </p:sp>
      <p:sp>
        <p:nvSpPr>
          <p:cNvPr id="5" name="Titre 4"/>
          <p:cNvSpPr>
            <a:spLocks noGrp="1"/>
          </p:cNvSpPr>
          <p:nvPr>
            <p:ph type="title"/>
          </p:nvPr>
        </p:nvSpPr>
        <p:spPr>
          <a:xfrm>
            <a:off x="2679681" y="2232645"/>
            <a:ext cx="6832633" cy="1325563"/>
          </a:xfrm>
        </p:spPr>
        <p:txBody>
          <a:bodyPr>
            <a:normAutofit fontScale="90000"/>
          </a:bodyPr>
          <a:lstStyle/>
          <a:p>
            <a:r>
              <a:rPr lang="fr-FR" dirty="0">
                <a:solidFill>
                  <a:srgbClr val="00149B"/>
                </a:solidFill>
              </a:rPr>
              <a:t>Développer les compétences en français écrit de nos étudiants grâce au dispositif</a:t>
            </a:r>
          </a:p>
        </p:txBody>
      </p:sp>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b="38508"/>
          <a:stretch/>
        </p:blipFill>
        <p:spPr>
          <a:xfrm>
            <a:off x="4302323" y="3830616"/>
            <a:ext cx="3587347" cy="1230603"/>
          </a:xfrm>
          <a:prstGeom prst="rect">
            <a:avLst/>
          </a:prstGeom>
        </p:spPr>
      </p:pic>
    </p:spTree>
    <p:extLst>
      <p:ext uri="{BB962C8B-B14F-4D97-AF65-F5344CB8AC3E}">
        <p14:creationId xmlns:p14="http://schemas.microsoft.com/office/powerpoint/2010/main" val="791329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1260474" y="1047428"/>
            <a:ext cx="7744377" cy="759011"/>
          </a:xfrm>
        </p:spPr>
        <p:txBody>
          <a:bodyPr/>
          <a:lstStyle/>
          <a:p>
            <a:r>
              <a:rPr lang="fr-FR" dirty="0" err="1"/>
              <a:t>écri</a:t>
            </a:r>
            <a:r>
              <a:rPr lang="fr-FR" dirty="0"/>
              <a:t>+, qu'est-ce que c'est ?</a:t>
            </a:r>
          </a:p>
        </p:txBody>
      </p:sp>
      <p:pic>
        <p:nvPicPr>
          <p:cNvPr id="5" name="écri+_présentation_unicaen (1080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25148" y="1806439"/>
            <a:ext cx="7284273" cy="4097404"/>
          </a:xfrm>
          <a:prstGeom prst="rect">
            <a:avLst/>
          </a:prstGeom>
        </p:spPr>
      </p:pic>
    </p:spTree>
    <p:extLst>
      <p:ext uri="{BB962C8B-B14F-4D97-AF65-F5344CB8AC3E}">
        <p14:creationId xmlns:p14="http://schemas.microsoft.com/office/powerpoint/2010/main" val="1945220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1260475" y="1047428"/>
            <a:ext cx="9133682" cy="759011"/>
          </a:xfrm>
        </p:spPr>
        <p:txBody>
          <a:bodyPr/>
          <a:lstStyle/>
          <a:p>
            <a:r>
              <a:rPr lang="fr-FR" dirty="0"/>
              <a:t>Constats à l'origine du projet</a:t>
            </a:r>
          </a:p>
        </p:txBody>
      </p:sp>
      <p:sp>
        <p:nvSpPr>
          <p:cNvPr id="8" name="Ellipse 7"/>
          <p:cNvSpPr/>
          <p:nvPr/>
        </p:nvSpPr>
        <p:spPr>
          <a:xfrm>
            <a:off x="326749" y="2007705"/>
            <a:ext cx="1090267" cy="1073426"/>
          </a:xfrm>
          <a:prstGeom prst="ellipse">
            <a:avLst/>
          </a:prstGeom>
          <a:solidFill>
            <a:srgbClr val="ED7D3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5400" dirty="0" smtClean="0">
                <a:solidFill>
                  <a:schemeClr val="bg1"/>
                </a:solidFill>
              </a:rPr>
              <a:t>1</a:t>
            </a:r>
            <a:endParaRPr lang="fr-FR" sz="5400" dirty="0">
              <a:solidFill>
                <a:schemeClr val="bg1"/>
              </a:solidFill>
            </a:endParaRPr>
          </a:p>
        </p:txBody>
      </p:sp>
      <p:sp>
        <p:nvSpPr>
          <p:cNvPr id="10" name="Ellipse 9"/>
          <p:cNvSpPr/>
          <p:nvPr/>
        </p:nvSpPr>
        <p:spPr>
          <a:xfrm>
            <a:off x="4126535" y="2007705"/>
            <a:ext cx="1090267" cy="1073426"/>
          </a:xfrm>
          <a:prstGeom prst="ellipse">
            <a:avLst/>
          </a:prstGeom>
          <a:solidFill>
            <a:srgbClr val="ED7D3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5400" dirty="0" smtClean="0">
                <a:solidFill>
                  <a:schemeClr val="bg1"/>
                </a:solidFill>
              </a:rPr>
              <a:t>2</a:t>
            </a:r>
            <a:endParaRPr lang="fr-FR" sz="5400" dirty="0">
              <a:solidFill>
                <a:schemeClr val="bg1"/>
              </a:solidFill>
            </a:endParaRPr>
          </a:p>
        </p:txBody>
      </p:sp>
      <p:sp>
        <p:nvSpPr>
          <p:cNvPr id="11" name="Ellipse 10"/>
          <p:cNvSpPr/>
          <p:nvPr/>
        </p:nvSpPr>
        <p:spPr>
          <a:xfrm>
            <a:off x="7926321" y="2007705"/>
            <a:ext cx="1090267" cy="1073426"/>
          </a:xfrm>
          <a:prstGeom prst="ellipse">
            <a:avLst/>
          </a:prstGeom>
          <a:solidFill>
            <a:srgbClr val="ED7D3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5400" dirty="0" smtClean="0">
                <a:solidFill>
                  <a:schemeClr val="bg1"/>
                </a:solidFill>
              </a:rPr>
              <a:t>3</a:t>
            </a:r>
            <a:endParaRPr lang="fr-FR" sz="5400" dirty="0">
              <a:solidFill>
                <a:schemeClr val="bg1"/>
              </a:solidFill>
            </a:endParaRPr>
          </a:p>
        </p:txBody>
      </p:sp>
      <p:grpSp>
        <p:nvGrpSpPr>
          <p:cNvPr id="18" name="Groupe 17"/>
          <p:cNvGrpSpPr/>
          <p:nvPr/>
        </p:nvGrpSpPr>
        <p:grpSpPr>
          <a:xfrm>
            <a:off x="882788" y="2544418"/>
            <a:ext cx="2842591" cy="2604052"/>
            <a:chOff x="882788" y="2544418"/>
            <a:chExt cx="2842591" cy="2604052"/>
          </a:xfrm>
        </p:grpSpPr>
        <p:sp>
          <p:nvSpPr>
            <p:cNvPr id="5" name="Rectangle à coins arrondis 4"/>
            <p:cNvSpPr/>
            <p:nvPr/>
          </p:nvSpPr>
          <p:spPr>
            <a:xfrm>
              <a:off x="882788" y="2544418"/>
              <a:ext cx="2842591" cy="2604052"/>
            </a:xfrm>
            <a:prstGeom prst="roundRect">
              <a:avLst/>
            </a:prstGeom>
            <a:solidFill>
              <a:srgbClr val="ED7D31">
                <a:alpha val="50196"/>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2" name="ZoneTexte 11"/>
            <p:cNvSpPr txBox="1"/>
            <p:nvPr/>
          </p:nvSpPr>
          <p:spPr>
            <a:xfrm>
              <a:off x="882788" y="2822712"/>
              <a:ext cx="2842591" cy="2308324"/>
            </a:xfrm>
            <a:prstGeom prst="rect">
              <a:avLst/>
            </a:prstGeom>
            <a:noFill/>
          </p:spPr>
          <p:txBody>
            <a:bodyPr wrap="square" rtlCol="0">
              <a:spAutoFit/>
            </a:bodyPr>
            <a:lstStyle/>
            <a:p>
              <a:pPr algn="ctr"/>
              <a:r>
                <a:rPr lang="fr-FR" sz="2400" dirty="0"/>
                <a:t>De + en + d’</a:t>
              </a:r>
              <a:r>
                <a:rPr lang="fr-FR" sz="2400" dirty="0" err="1"/>
                <a:t>étudiant.e.s</a:t>
              </a:r>
              <a:r>
                <a:rPr lang="fr-FR" sz="2400" dirty="0"/>
                <a:t> rencontrent des difficultés dans la maitrise du français écrit à l’université</a:t>
              </a:r>
            </a:p>
          </p:txBody>
        </p:sp>
      </p:grpSp>
      <p:grpSp>
        <p:nvGrpSpPr>
          <p:cNvPr id="19" name="Groupe 18"/>
          <p:cNvGrpSpPr/>
          <p:nvPr/>
        </p:nvGrpSpPr>
        <p:grpSpPr>
          <a:xfrm>
            <a:off x="4692787" y="2544418"/>
            <a:ext cx="2842592" cy="2604052"/>
            <a:chOff x="4692787" y="2544418"/>
            <a:chExt cx="2842592" cy="2604052"/>
          </a:xfrm>
        </p:grpSpPr>
        <p:sp>
          <p:nvSpPr>
            <p:cNvPr id="6" name="Rectangle à coins arrondis 5"/>
            <p:cNvSpPr/>
            <p:nvPr/>
          </p:nvSpPr>
          <p:spPr>
            <a:xfrm>
              <a:off x="4692788" y="2544418"/>
              <a:ext cx="2842591" cy="2604052"/>
            </a:xfrm>
            <a:prstGeom prst="roundRect">
              <a:avLst/>
            </a:prstGeom>
            <a:solidFill>
              <a:srgbClr val="ED7D31">
                <a:alpha val="50196"/>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3" name="ZoneTexte 12"/>
            <p:cNvSpPr txBox="1"/>
            <p:nvPr/>
          </p:nvSpPr>
          <p:spPr>
            <a:xfrm>
              <a:off x="4692787" y="2822712"/>
              <a:ext cx="2842591" cy="2308324"/>
            </a:xfrm>
            <a:prstGeom prst="rect">
              <a:avLst/>
            </a:prstGeom>
            <a:noFill/>
          </p:spPr>
          <p:txBody>
            <a:bodyPr wrap="square" rtlCol="0">
              <a:spAutoFit/>
            </a:bodyPr>
            <a:lstStyle/>
            <a:p>
              <a:pPr algn="ctr"/>
              <a:r>
                <a:rPr lang="fr-FR" sz="2400" dirty="0"/>
                <a:t>Les solutions présentes sur le marché ne conviennent pas complètement aux universités</a:t>
              </a:r>
            </a:p>
          </p:txBody>
        </p:sp>
      </p:grpSp>
      <p:grpSp>
        <p:nvGrpSpPr>
          <p:cNvPr id="20" name="Groupe 19"/>
          <p:cNvGrpSpPr/>
          <p:nvPr/>
        </p:nvGrpSpPr>
        <p:grpSpPr>
          <a:xfrm>
            <a:off x="8502788" y="2544418"/>
            <a:ext cx="2873924" cy="2604052"/>
            <a:chOff x="8502788" y="2544418"/>
            <a:chExt cx="2873924" cy="2604052"/>
          </a:xfrm>
        </p:grpSpPr>
        <p:sp>
          <p:nvSpPr>
            <p:cNvPr id="7" name="Rectangle à coins arrondis 6"/>
            <p:cNvSpPr/>
            <p:nvPr/>
          </p:nvSpPr>
          <p:spPr>
            <a:xfrm>
              <a:off x="8502788" y="2544418"/>
              <a:ext cx="2842591" cy="2604052"/>
            </a:xfrm>
            <a:prstGeom prst="roundRect">
              <a:avLst/>
            </a:prstGeom>
            <a:solidFill>
              <a:srgbClr val="ED7D31">
                <a:alpha val="50196"/>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4" name="ZoneTexte 13"/>
            <p:cNvSpPr txBox="1"/>
            <p:nvPr/>
          </p:nvSpPr>
          <p:spPr>
            <a:xfrm>
              <a:off x="8534121" y="2822712"/>
              <a:ext cx="2842591" cy="2308324"/>
            </a:xfrm>
            <a:prstGeom prst="rect">
              <a:avLst/>
            </a:prstGeom>
            <a:noFill/>
          </p:spPr>
          <p:txBody>
            <a:bodyPr wrap="square" rtlCol="0">
              <a:spAutoFit/>
            </a:bodyPr>
            <a:lstStyle/>
            <a:p>
              <a:pPr algn="ctr"/>
              <a:r>
                <a:rPr lang="fr-FR" sz="2400" dirty="0"/>
                <a:t>Un intérêt pédagogique et financier à traiter cette question transversale de façon mutualisée</a:t>
              </a:r>
            </a:p>
          </p:txBody>
        </p:sp>
      </p:grpSp>
    </p:spTree>
    <p:extLst>
      <p:ext uri="{BB962C8B-B14F-4D97-AF65-F5344CB8AC3E}">
        <p14:creationId xmlns:p14="http://schemas.microsoft.com/office/powerpoint/2010/main" val="353590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1260475" y="1047428"/>
            <a:ext cx="9133682" cy="759011"/>
          </a:xfrm>
        </p:spPr>
        <p:txBody>
          <a:bodyPr/>
          <a:lstStyle/>
          <a:p>
            <a:r>
              <a:rPr lang="fr-FR" dirty="0"/>
              <a:t>Réponses d'</a:t>
            </a:r>
            <a:r>
              <a:rPr lang="fr-FR" dirty="0" err="1"/>
              <a:t>écri</a:t>
            </a:r>
            <a:r>
              <a:rPr lang="fr-FR" dirty="0"/>
              <a:t>+</a:t>
            </a:r>
          </a:p>
        </p:txBody>
      </p:sp>
      <p:grpSp>
        <p:nvGrpSpPr>
          <p:cNvPr id="17" name="Groupe 16"/>
          <p:cNvGrpSpPr/>
          <p:nvPr/>
        </p:nvGrpSpPr>
        <p:grpSpPr>
          <a:xfrm>
            <a:off x="7414592" y="2087218"/>
            <a:ext cx="3930788" cy="3876260"/>
            <a:chOff x="7414592" y="2087218"/>
            <a:chExt cx="3930788" cy="3876260"/>
          </a:xfrm>
        </p:grpSpPr>
        <p:sp>
          <p:nvSpPr>
            <p:cNvPr id="7" name="Rectangle à coins arrondis 6"/>
            <p:cNvSpPr/>
            <p:nvPr/>
          </p:nvSpPr>
          <p:spPr>
            <a:xfrm>
              <a:off x="7414592" y="2087218"/>
              <a:ext cx="3930788" cy="3876260"/>
            </a:xfrm>
            <a:prstGeom prst="roundRect">
              <a:avLst/>
            </a:prstGeom>
            <a:solidFill>
              <a:srgbClr val="ED7D31">
                <a:alpha val="50196"/>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9" name="ZoneTexte 8"/>
            <p:cNvSpPr txBox="1"/>
            <p:nvPr/>
          </p:nvSpPr>
          <p:spPr>
            <a:xfrm>
              <a:off x="7414592" y="2859989"/>
              <a:ext cx="3930788" cy="2677656"/>
            </a:xfrm>
            <a:prstGeom prst="rect">
              <a:avLst/>
            </a:prstGeom>
            <a:noFill/>
          </p:spPr>
          <p:txBody>
            <a:bodyPr wrap="square" rtlCol="0">
              <a:spAutoFit/>
            </a:bodyPr>
            <a:lstStyle/>
            <a:p>
              <a:pPr marL="285750" indent="-285750">
                <a:buFont typeface="Arial" panose="020B0604020202020204" pitchFamily="34" charset="0"/>
                <a:buChar char="•"/>
              </a:pPr>
              <a:r>
                <a:rPr lang="fr-FR" sz="2400" dirty="0"/>
                <a:t>Principalement pour le niveau </a:t>
              </a:r>
              <a:r>
                <a:rPr lang="fr-FR" sz="2400" dirty="0" smtClean="0"/>
                <a:t>licence</a:t>
              </a:r>
            </a:p>
            <a:p>
              <a:pPr marL="285750" indent="-285750">
                <a:buFont typeface="Arial" panose="020B0604020202020204" pitchFamily="34" charset="0"/>
                <a:buChar char="•"/>
              </a:pPr>
              <a:endParaRPr lang="fr-FR" sz="2400" dirty="0" smtClean="0"/>
            </a:p>
            <a:p>
              <a:pPr marL="285750" indent="-285750">
                <a:buFont typeface="Arial" panose="020B0604020202020204" pitchFamily="34" charset="0"/>
                <a:buChar char="•"/>
              </a:pPr>
              <a:r>
                <a:rPr lang="fr-FR" sz="2400" dirty="0"/>
                <a:t>P</a:t>
              </a:r>
              <a:r>
                <a:rPr lang="fr-FR" sz="2400" dirty="0" smtClean="0"/>
                <a:t>ouvant </a:t>
              </a:r>
              <a:r>
                <a:rPr lang="fr-FR" sz="2400" dirty="0"/>
                <a:t>également répondre aux besoins d’autres niveaux de formation</a:t>
              </a:r>
            </a:p>
          </p:txBody>
        </p:sp>
      </p:grpSp>
      <p:grpSp>
        <p:nvGrpSpPr>
          <p:cNvPr id="16" name="Groupe 15"/>
          <p:cNvGrpSpPr/>
          <p:nvPr/>
        </p:nvGrpSpPr>
        <p:grpSpPr>
          <a:xfrm>
            <a:off x="882788" y="2087218"/>
            <a:ext cx="4901786" cy="3876260"/>
            <a:chOff x="882788" y="2087218"/>
            <a:chExt cx="4901786" cy="3876260"/>
          </a:xfrm>
        </p:grpSpPr>
        <p:sp>
          <p:nvSpPr>
            <p:cNvPr id="5" name="Rectangle à coins arrondis 4"/>
            <p:cNvSpPr/>
            <p:nvPr/>
          </p:nvSpPr>
          <p:spPr>
            <a:xfrm>
              <a:off x="882788" y="2087218"/>
              <a:ext cx="4901786" cy="3876260"/>
            </a:xfrm>
            <a:prstGeom prst="roundRect">
              <a:avLst/>
            </a:prstGeom>
            <a:solidFill>
              <a:srgbClr val="ED7D31">
                <a:alpha val="50196"/>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4" name="ZoneTexte 3"/>
            <p:cNvSpPr txBox="1"/>
            <p:nvPr/>
          </p:nvSpPr>
          <p:spPr>
            <a:xfrm>
              <a:off x="882788" y="2832693"/>
              <a:ext cx="4901786" cy="3046988"/>
            </a:xfrm>
            <a:prstGeom prst="rect">
              <a:avLst/>
            </a:prstGeom>
            <a:noFill/>
          </p:spPr>
          <p:txBody>
            <a:bodyPr wrap="square" rtlCol="0">
              <a:spAutoFit/>
            </a:bodyPr>
            <a:lstStyle/>
            <a:p>
              <a:pPr marL="285750" indent="-285750">
                <a:buFont typeface="Arial" panose="020B0604020202020204" pitchFamily="34" charset="0"/>
                <a:buChar char="•"/>
              </a:pPr>
              <a:r>
                <a:rPr lang="fr-FR" sz="2400" dirty="0"/>
                <a:t>Service en ligne partagé d’évaluation, de formation et de certification de </a:t>
              </a:r>
              <a:r>
                <a:rPr lang="fr-FR" sz="2400" dirty="0" smtClean="0"/>
                <a:t>compétence</a:t>
              </a:r>
            </a:p>
            <a:p>
              <a:pPr marL="285750" indent="-285750">
                <a:buFont typeface="Arial" panose="020B0604020202020204" pitchFamily="34" charset="0"/>
                <a:buChar char="•"/>
              </a:pPr>
              <a:endParaRPr lang="fr-FR" sz="2400" dirty="0" smtClean="0"/>
            </a:p>
            <a:p>
              <a:pPr marL="285750" indent="-285750">
                <a:buFont typeface="Arial" panose="020B0604020202020204" pitchFamily="34" charset="0"/>
                <a:buChar char="•"/>
              </a:pPr>
              <a:r>
                <a:rPr lang="fr-FR" sz="2400" dirty="0" smtClean="0"/>
                <a:t>Espaces </a:t>
              </a:r>
              <a:r>
                <a:rPr lang="fr-FR" sz="2400" dirty="0"/>
                <a:t>de partages et d’échanges pour l’enseignement, l’accompagnement, la pédagogie et la recherche</a:t>
              </a:r>
            </a:p>
          </p:txBody>
        </p:sp>
      </p:grpSp>
      <p:sp>
        <p:nvSpPr>
          <p:cNvPr id="2" name="Rectangle à coins arrondis 1"/>
          <p:cNvSpPr/>
          <p:nvPr/>
        </p:nvSpPr>
        <p:spPr>
          <a:xfrm>
            <a:off x="882788" y="1905831"/>
            <a:ext cx="4901786" cy="914400"/>
          </a:xfrm>
          <a:prstGeom prst="roundRect">
            <a:avLst/>
          </a:prstGeom>
          <a:solidFill>
            <a:srgbClr val="ED7D31"/>
          </a:solidFill>
          <a:ln>
            <a:solidFill>
              <a:srgbClr val="FF77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solidFill>
                  <a:schemeClr val="bg1"/>
                </a:solidFill>
              </a:rPr>
              <a:t>Des outils  de qualité universitaire gratuits</a:t>
            </a:r>
            <a:endParaRPr lang="fr-FR" sz="2800" b="1" dirty="0">
              <a:solidFill>
                <a:schemeClr val="bg1"/>
              </a:solidFill>
            </a:endParaRPr>
          </a:p>
        </p:txBody>
      </p:sp>
      <p:sp>
        <p:nvSpPr>
          <p:cNvPr id="15" name="Rectangle à coins arrondis 14"/>
          <p:cNvSpPr/>
          <p:nvPr/>
        </p:nvSpPr>
        <p:spPr>
          <a:xfrm>
            <a:off x="7414592" y="1905830"/>
            <a:ext cx="3930788" cy="914401"/>
          </a:xfrm>
          <a:prstGeom prst="roundRect">
            <a:avLst/>
          </a:prstGeom>
          <a:solidFill>
            <a:srgbClr val="ED7D3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solidFill>
                  <a:schemeClr val="bg1"/>
                </a:solidFill>
              </a:rPr>
              <a:t>Mise en place de formations</a:t>
            </a:r>
            <a:endParaRPr lang="fr-FR" sz="2800" b="1" dirty="0">
              <a:solidFill>
                <a:schemeClr val="bg1"/>
              </a:solidFill>
            </a:endParaRPr>
          </a:p>
        </p:txBody>
      </p:sp>
    </p:spTree>
    <p:extLst>
      <p:ext uri="{BB962C8B-B14F-4D97-AF65-F5344CB8AC3E}">
        <p14:creationId xmlns:p14="http://schemas.microsoft.com/office/powerpoint/2010/main" val="15523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1260475" y="1047428"/>
            <a:ext cx="7625108" cy="759011"/>
          </a:xfrm>
        </p:spPr>
        <p:txBody>
          <a:bodyPr/>
          <a:lstStyle/>
          <a:p>
            <a:r>
              <a:rPr lang="fr-FR" dirty="0"/>
              <a:t>Projet coordonné par</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061" y="2600169"/>
            <a:ext cx="5466522" cy="2434310"/>
          </a:xfrm>
          <a:prstGeom prst="rect">
            <a:avLst/>
          </a:prstGeom>
        </p:spPr>
      </p:pic>
    </p:spTree>
    <p:extLst>
      <p:ext uri="{BB962C8B-B14F-4D97-AF65-F5344CB8AC3E}">
        <p14:creationId xmlns:p14="http://schemas.microsoft.com/office/powerpoint/2010/main" val="23277780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1260475" y="1047428"/>
            <a:ext cx="8559386" cy="759011"/>
          </a:xfrm>
        </p:spPr>
        <p:txBody>
          <a:bodyPr/>
          <a:lstStyle/>
          <a:p>
            <a:r>
              <a:rPr lang="fr-FR" dirty="0"/>
              <a:t>Etablissements partenaires</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902" y="3073319"/>
            <a:ext cx="2172195" cy="711362"/>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428" y="2338047"/>
            <a:ext cx="2057869" cy="940014"/>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3477" y="4749684"/>
            <a:ext cx="2261115" cy="1016232"/>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130" y="5051561"/>
            <a:ext cx="1943543" cy="1244884"/>
          </a:xfrm>
          <a:prstGeom prst="rect">
            <a:avLst/>
          </a:prstGeo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8614" y="823196"/>
            <a:ext cx="2095978" cy="838391"/>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0168" y="1923311"/>
            <a:ext cx="2159492" cy="1041637"/>
          </a:xfrm>
          <a:prstGeom prst="rect">
            <a:avLst/>
          </a:prstGeom>
        </p:spPr>
      </p:pic>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12" y="1671526"/>
            <a:ext cx="1219478" cy="927311"/>
          </a:xfrm>
          <a:prstGeom prst="rect">
            <a:avLst/>
          </a:prstGeom>
        </p:spPr>
      </p:pic>
      <p:pic>
        <p:nvPicPr>
          <p:cNvPr id="11" name="Imag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6244" y="1106247"/>
            <a:ext cx="1130558" cy="1130558"/>
          </a:xfrm>
          <a:prstGeom prst="rect">
            <a:avLst/>
          </a:prstGeom>
        </p:spPr>
      </p:pic>
      <p:pic>
        <p:nvPicPr>
          <p:cNvPr id="12" name="Imag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28" y="4786572"/>
            <a:ext cx="1956246" cy="1041637"/>
          </a:xfrm>
          <a:prstGeom prst="rect">
            <a:avLst/>
          </a:prstGeom>
        </p:spPr>
      </p:pic>
      <p:pic>
        <p:nvPicPr>
          <p:cNvPr id="13" name="Imag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2052" y="4264532"/>
            <a:ext cx="1498941" cy="1600565"/>
          </a:xfrm>
          <a:prstGeom prst="rect">
            <a:avLst/>
          </a:prstGeom>
        </p:spPr>
      </p:pic>
      <p:pic>
        <p:nvPicPr>
          <p:cNvPr id="14" name="Imag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02881" y="2633976"/>
            <a:ext cx="2223006" cy="914608"/>
          </a:xfrm>
          <a:prstGeom prst="rect">
            <a:avLst/>
          </a:prstGeom>
        </p:spPr>
      </p:pic>
      <p:pic>
        <p:nvPicPr>
          <p:cNvPr id="15" name="Imag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48072" y="5215181"/>
            <a:ext cx="1575159" cy="876500"/>
          </a:xfrm>
          <a:prstGeom prst="rect">
            <a:avLst/>
          </a:prstGeom>
        </p:spPr>
      </p:pic>
      <p:pic>
        <p:nvPicPr>
          <p:cNvPr id="16" name="Imag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5999" y="4528693"/>
            <a:ext cx="1727594" cy="1473536"/>
          </a:xfrm>
          <a:prstGeom prst="rect">
            <a:avLst/>
          </a:prstGeom>
        </p:spPr>
      </p:pic>
      <p:pic>
        <p:nvPicPr>
          <p:cNvPr id="17" name="Imag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17443" y="2858862"/>
            <a:ext cx="1664079" cy="1498941"/>
          </a:xfrm>
          <a:prstGeom prst="rect">
            <a:avLst/>
          </a:prstGeom>
        </p:spPr>
      </p:pic>
      <p:pic>
        <p:nvPicPr>
          <p:cNvPr id="18" name="Imag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40295" y="1744803"/>
            <a:ext cx="1498941" cy="1371913"/>
          </a:xfrm>
          <a:prstGeom prst="rect">
            <a:avLst/>
          </a:prstGeom>
        </p:spPr>
      </p:pic>
      <p:pic>
        <p:nvPicPr>
          <p:cNvPr id="19" name="Imag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41809" y="4318706"/>
            <a:ext cx="1587862" cy="851094"/>
          </a:xfrm>
          <a:prstGeom prst="rect">
            <a:avLst/>
          </a:prstGeom>
        </p:spPr>
      </p:pic>
      <p:pic>
        <p:nvPicPr>
          <p:cNvPr id="20" name="Image 1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72742" y="3805227"/>
            <a:ext cx="1613268" cy="1105152"/>
          </a:xfrm>
          <a:prstGeom prst="rect">
            <a:avLst/>
          </a:prstGeom>
        </p:spPr>
      </p:pic>
      <p:pic>
        <p:nvPicPr>
          <p:cNvPr id="21" name="Image 2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33137" y="1779120"/>
            <a:ext cx="1575159" cy="558927"/>
          </a:xfrm>
          <a:prstGeom prst="rect">
            <a:avLst/>
          </a:prstGeom>
        </p:spPr>
      </p:pic>
      <p:pic>
        <p:nvPicPr>
          <p:cNvPr id="22" name="Image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799982" y="2297350"/>
            <a:ext cx="1549753" cy="673253"/>
          </a:xfrm>
          <a:prstGeom prst="rect">
            <a:avLst/>
          </a:prstGeom>
        </p:spPr>
      </p:pic>
      <p:pic>
        <p:nvPicPr>
          <p:cNvPr id="23" name="Image 2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33270" y="4080187"/>
            <a:ext cx="1651376" cy="647848"/>
          </a:xfrm>
          <a:prstGeom prst="rect">
            <a:avLst/>
          </a:prstGeom>
        </p:spPr>
      </p:pic>
      <p:pic>
        <p:nvPicPr>
          <p:cNvPr id="24" name="Image 2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419983" y="3798559"/>
            <a:ext cx="1194072" cy="1244884"/>
          </a:xfrm>
          <a:prstGeom prst="rect">
            <a:avLst/>
          </a:prstGeom>
        </p:spPr>
      </p:pic>
      <p:pic>
        <p:nvPicPr>
          <p:cNvPr id="25" name="Image 2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843413" y="3702041"/>
            <a:ext cx="1575159" cy="609739"/>
          </a:xfrm>
          <a:prstGeom prst="rect">
            <a:avLst/>
          </a:prstGeom>
        </p:spPr>
      </p:pic>
      <p:pic>
        <p:nvPicPr>
          <p:cNvPr id="26" name="Image 2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064896" y="3238456"/>
            <a:ext cx="1143260" cy="1092449"/>
          </a:xfrm>
          <a:prstGeom prst="rect">
            <a:avLst/>
          </a:prstGeom>
        </p:spPr>
      </p:pic>
      <p:pic>
        <p:nvPicPr>
          <p:cNvPr id="27" name="Image 26"/>
          <p:cNvPicPr>
            <a:picLocks noChangeAspect="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34" y="2673178"/>
            <a:ext cx="1867325" cy="1511644"/>
          </a:xfrm>
          <a:prstGeom prst="rect">
            <a:avLst/>
          </a:prstGeom>
        </p:spPr>
      </p:pic>
      <p:pic>
        <p:nvPicPr>
          <p:cNvPr id="28" name="Image 27"/>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829705" y="3970048"/>
            <a:ext cx="1664079" cy="901905"/>
          </a:xfrm>
          <a:prstGeom prst="rect">
            <a:avLst/>
          </a:prstGeom>
        </p:spPr>
      </p:pic>
      <p:pic>
        <p:nvPicPr>
          <p:cNvPr id="29" name="Image 2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500964" y="3079678"/>
            <a:ext cx="1295695" cy="978123"/>
          </a:xfrm>
          <a:prstGeom prst="rect">
            <a:avLst/>
          </a:prstGeom>
        </p:spPr>
      </p:pic>
      <p:pic>
        <p:nvPicPr>
          <p:cNvPr id="30" name="Image 2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316948" y="1870007"/>
            <a:ext cx="1625970" cy="622442"/>
          </a:xfrm>
          <a:prstGeom prst="rect">
            <a:avLst/>
          </a:prstGeom>
        </p:spPr>
      </p:pic>
    </p:spTree>
    <p:extLst>
      <p:ext uri="{BB962C8B-B14F-4D97-AF65-F5344CB8AC3E}">
        <p14:creationId xmlns:p14="http://schemas.microsoft.com/office/powerpoint/2010/main" val="6850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par>
                                <p:cTn id="68" presetID="10" presetClass="entr" presetSubtype="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par>
                                <p:cTn id="71" presetID="10"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par>
                                <p:cTn id="74" presetID="10" presetClass="entr" presetSubtype="0" fill="hold"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par>
                                <p:cTn id="77" presetID="10"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par>
                                <p:cTn id="80" presetID="10" presetClass="entr" presetSubtype="0"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par>
                                <p:cTn id="83" presetID="10" presetClass="entr" presetSubtype="0"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500"/>
                                        <p:tgtEl>
                                          <p:spTgt spid="17"/>
                                        </p:tgtEl>
                                      </p:cBhvr>
                                    </p:animEffect>
                                  </p:childTnLst>
                                </p:cTn>
                              </p:par>
                              <p:par>
                                <p:cTn id="89" presetID="10" presetClass="entr" presetSubtype="0" fill="hold" nodeType="with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fade">
                                      <p:cBhvr>
                                        <p:cTn id="9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775252" y="1047428"/>
            <a:ext cx="11211339" cy="759011"/>
          </a:xfrm>
        </p:spPr>
        <p:txBody>
          <a:bodyPr/>
          <a:lstStyle/>
          <a:p>
            <a:r>
              <a:rPr lang="fr-FR" dirty="0"/>
              <a:t>Les étapes d'</a:t>
            </a:r>
            <a:r>
              <a:rPr lang="fr-FR" dirty="0" err="1"/>
              <a:t>écri</a:t>
            </a:r>
            <a:r>
              <a:rPr lang="fr-FR" dirty="0"/>
              <a:t>+ à l'université Gustave Eiffel</a:t>
            </a:r>
          </a:p>
        </p:txBody>
      </p:sp>
      <p:pic>
        <p:nvPicPr>
          <p:cNvPr id="4" name="Imag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0592" y="2923011"/>
            <a:ext cx="3028696" cy="1663567"/>
          </a:xfrm>
          <a:prstGeom prst="rect">
            <a:avLst/>
          </a:prstGeom>
          <a:ln>
            <a:noFill/>
          </a:ln>
          <a:effectLst>
            <a:outerShdw blurRad="292100" dist="139700" dir="2700000" algn="tl" rotWithShape="0">
              <a:srgbClr val="333333">
                <a:alpha val="65000"/>
              </a:srgbClr>
            </a:outerShdw>
          </a:effectLst>
        </p:spPr>
      </p:pic>
      <p:pic>
        <p:nvPicPr>
          <p:cNvPr id="5" name="Image 4">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0540" y="2161483"/>
            <a:ext cx="3028696" cy="1654429"/>
          </a:xfrm>
          <a:prstGeom prst="rect">
            <a:avLst/>
          </a:prstGeom>
          <a:ln>
            <a:noFill/>
          </a:ln>
          <a:effectLst>
            <a:outerShdw blurRad="292100" dist="139700" dir="2700000" algn="tl" rotWithShape="0">
              <a:srgbClr val="333333">
                <a:alpha val="65000"/>
              </a:srgbClr>
            </a:outerShdw>
          </a:effectLst>
        </p:spPr>
      </p:pic>
      <p:pic>
        <p:nvPicPr>
          <p:cNvPr id="6" name="Image 5">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0540" y="4170956"/>
            <a:ext cx="3028696" cy="1663567"/>
          </a:xfrm>
          <a:prstGeom prst="rect">
            <a:avLst/>
          </a:prstGeom>
          <a:ln>
            <a:noFill/>
          </a:ln>
          <a:effectLst>
            <a:outerShdw blurRad="292100" dist="139700" dir="2700000" algn="tl" rotWithShape="0">
              <a:srgbClr val="333333">
                <a:alpha val="65000"/>
              </a:srgbClr>
            </a:outerShdw>
          </a:effectLst>
        </p:spPr>
      </p:pic>
      <p:pic>
        <p:nvPicPr>
          <p:cNvPr id="7" name="Image 6">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488" y="2923011"/>
            <a:ext cx="3028696" cy="1689599"/>
          </a:xfrm>
          <a:prstGeom prst="rect">
            <a:avLst/>
          </a:prstGeom>
          <a:ln>
            <a:noFill/>
          </a:ln>
          <a:effectLst>
            <a:outerShdw blurRad="292100" dist="139700" dir="2700000" algn="tl" rotWithShape="0">
              <a:srgbClr val="333333">
                <a:alpha val="65000"/>
              </a:srgbClr>
            </a:outerShdw>
          </a:effectLst>
        </p:spPr>
      </p:pic>
      <p:sp>
        <p:nvSpPr>
          <p:cNvPr id="8" name="ZoneTexte 7"/>
          <p:cNvSpPr txBox="1"/>
          <p:nvPr/>
        </p:nvSpPr>
        <p:spPr>
          <a:xfrm>
            <a:off x="0" y="6488668"/>
            <a:ext cx="6796538" cy="369332"/>
          </a:xfrm>
          <a:prstGeom prst="rect">
            <a:avLst/>
          </a:prstGeom>
          <a:noFill/>
        </p:spPr>
        <p:txBody>
          <a:bodyPr wrap="square" rtlCol="0">
            <a:spAutoFit/>
          </a:bodyPr>
          <a:lstStyle/>
          <a:p>
            <a:r>
              <a:rPr lang="fr-FR" dirty="0" smtClean="0"/>
              <a:t>Cliquez sur les icônes pour accéder aux vidéos de présentation</a:t>
            </a:r>
            <a:endParaRPr lang="fr-FR" dirty="0"/>
          </a:p>
        </p:txBody>
      </p:sp>
    </p:spTree>
    <p:extLst>
      <p:ext uri="{BB962C8B-B14F-4D97-AF65-F5344CB8AC3E}">
        <p14:creationId xmlns:p14="http://schemas.microsoft.com/office/powerpoint/2010/main" val="2782450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Merci de votre attention</a:t>
            </a:r>
            <a:endParaRPr lang="fr-FR" dirty="0"/>
          </a:p>
        </p:txBody>
      </p:sp>
      <p:sp>
        <p:nvSpPr>
          <p:cNvPr id="3" name="Espace réservé du texte 2"/>
          <p:cNvSpPr>
            <a:spLocks noGrp="1"/>
          </p:cNvSpPr>
          <p:nvPr>
            <p:ph type="body" sz="quarter" idx="10"/>
          </p:nvPr>
        </p:nvSpPr>
        <p:spPr>
          <a:xfrm>
            <a:off x="2574867" y="5195369"/>
            <a:ext cx="6972730" cy="498850"/>
          </a:xfrm>
        </p:spPr>
        <p:txBody>
          <a:bodyPr/>
          <a:lstStyle/>
          <a:p>
            <a:pPr algn="ctr"/>
            <a:r>
              <a:rPr lang="fr-FR" dirty="0" smtClean="0"/>
              <a:t>Université Gustave Eiffel</a:t>
            </a:r>
            <a:endParaRPr lang="fr-FR" dirty="0"/>
          </a:p>
        </p:txBody>
      </p:sp>
      <p:sp>
        <p:nvSpPr>
          <p:cNvPr id="4" name="Espace réservé du texte 3"/>
          <p:cNvSpPr>
            <a:spLocks noGrp="1"/>
          </p:cNvSpPr>
          <p:nvPr>
            <p:ph type="body" sz="quarter" idx="12"/>
          </p:nvPr>
        </p:nvSpPr>
        <p:spPr/>
        <p:txBody>
          <a:bodyPr>
            <a:normAutofit fontScale="62500" lnSpcReduction="20000"/>
          </a:bodyPr>
          <a:lstStyle/>
          <a:p>
            <a:r>
              <a:rPr lang="fr-FR" dirty="0" smtClean="0"/>
              <a:t>Carlos Hernandez-Cardenas</a:t>
            </a:r>
            <a:endParaRPr lang="fr-FR" dirty="0"/>
          </a:p>
        </p:txBody>
      </p:sp>
      <p:sp>
        <p:nvSpPr>
          <p:cNvPr id="5" name="Espace réservé du texte 4"/>
          <p:cNvSpPr>
            <a:spLocks noGrp="1"/>
          </p:cNvSpPr>
          <p:nvPr>
            <p:ph type="body" sz="quarter" idx="14"/>
          </p:nvPr>
        </p:nvSpPr>
        <p:spPr/>
        <p:txBody>
          <a:bodyPr>
            <a:normAutofit fontScale="77500" lnSpcReduction="20000"/>
          </a:bodyPr>
          <a:lstStyle/>
          <a:p>
            <a:r>
              <a:rPr lang="fr-FR" dirty="0" smtClean="0"/>
              <a:t>Aurélie </a:t>
            </a:r>
            <a:r>
              <a:rPr lang="fr-FR" dirty="0" err="1" smtClean="0"/>
              <a:t>Lelaidier</a:t>
            </a:r>
            <a:endParaRPr lang="fr-FR" dirty="0"/>
          </a:p>
        </p:txBody>
      </p:sp>
      <p:pic>
        <p:nvPicPr>
          <p:cNvPr id="9" name="Image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120341" y="2058599"/>
            <a:ext cx="2181894" cy="2181894"/>
          </a:xfrm>
          <a:prstGeom prst="ellipse">
            <a:avLst/>
          </a:prstGeom>
          <a:ln>
            <a:noFill/>
          </a:ln>
          <a:effectLst>
            <a:softEdge rad="112500"/>
          </a:effectLst>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6465" y="2128563"/>
            <a:ext cx="2072174" cy="2072174"/>
          </a:xfrm>
          <a:prstGeom prst="ellipse">
            <a:avLst/>
          </a:prstGeom>
          <a:ln>
            <a:noFill/>
          </a:ln>
          <a:effectLst>
            <a:softEdge rad="112500"/>
          </a:effectLst>
        </p:spPr>
      </p:pic>
    </p:spTree>
    <p:extLst>
      <p:ext uri="{BB962C8B-B14F-4D97-AF65-F5344CB8AC3E}">
        <p14:creationId xmlns:p14="http://schemas.microsoft.com/office/powerpoint/2010/main" val="406762629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4"/>
</p:tagLst>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1353</TotalTime>
  <Words>311</Words>
  <Application>Microsoft Office PowerPoint</Application>
  <PresentationFormat>Grand écran</PresentationFormat>
  <Paragraphs>35</Paragraphs>
  <Slides>8</Slides>
  <Notes>4</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8</vt:i4>
      </vt:variant>
    </vt:vector>
  </HeadingPairs>
  <TitlesOfParts>
    <vt:vector size="16" baseType="lpstr">
      <vt:lpstr>Aptos</vt:lpstr>
      <vt:lpstr>Arial</vt:lpstr>
      <vt:lpstr>Calibri</vt:lpstr>
      <vt:lpstr>Calibri Light</vt:lpstr>
      <vt:lpstr>Inter</vt:lpstr>
      <vt:lpstr>Raleway</vt:lpstr>
      <vt:lpstr>Verdana</vt:lpstr>
      <vt:lpstr>Conception personnalisée</vt:lpstr>
      <vt:lpstr>Développer les compétences en français écrit de nos étudiants grâce au dispositif</vt:lpstr>
      <vt:lpstr>Présentation PowerPoint</vt:lpstr>
      <vt:lpstr>Présentation PowerPoint</vt:lpstr>
      <vt:lpstr>Présentation PowerPoint</vt:lpstr>
      <vt:lpstr>Présentation PowerPoint</vt:lpstr>
      <vt:lpstr>Présentation PowerPoint</vt:lpstr>
      <vt:lpstr>Présentation PowerPoint</vt:lpstr>
      <vt:lpstr>Merci de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CAPANO Manuela;amelie.guardiola@univ-amu.fr</dc:creator>
  <cp:lastModifiedBy>lelaidie</cp:lastModifiedBy>
  <cp:revision>127</cp:revision>
  <dcterms:created xsi:type="dcterms:W3CDTF">2024-03-21T14:58:03Z</dcterms:created>
  <dcterms:modified xsi:type="dcterms:W3CDTF">2024-07-03T12:24:29Z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AA7F3ED2-C5A4-4F1C-92AC-2CD2C76E2B58</vt:lpwstr>
  </property>
  <property fmtid="{D5CDD505-2E9C-101B-9397-08002B2CF9AE}" pid="3" name="ArticulatePath">
    <vt:lpwstr>Présentation1</vt:lpwstr>
  </property>
</Properties>
</file>