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74" r:id="rId4"/>
    <p:sldId id="275" r:id="rId5"/>
    <p:sldId id="276" r:id="rId6"/>
    <p:sldId id="256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3" r:id="rId15"/>
    <p:sldId id="269" r:id="rId16"/>
  </p:sldIdLst>
  <p:sldSz cx="12192000" cy="6858000"/>
  <p:notesSz cx="6858000" cy="9144000"/>
  <p:custDataLst>
    <p:tags r:id="rId19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64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07/06/2024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07/06/2024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186707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session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659737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Intervenants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652569"/>
            <a:ext cx="121920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Entreprise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66383"/>
            <a:ext cx="12191999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760508"/>
            <a:ext cx="12192000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" y="4964780"/>
            <a:ext cx="12191998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004790"/>
            <a:ext cx="12192000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endParaRPr lang="fr-FR" dirty="0">
              <a:solidFill>
                <a:schemeClr val="bg1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95180B-86D3-1ECE-2326-2D3A89E78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2" y="0"/>
            <a:ext cx="2847236" cy="1915997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AC8D8A9-BC05-3A7E-B4FA-ABFBC29D0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186707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session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EF47BF96-5439-EB23-232D-B5716B8E4F2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659737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Intervenants</a:t>
            </a:r>
          </a:p>
        </p:txBody>
      </p:sp>
      <p:sp>
        <p:nvSpPr>
          <p:cNvPr id="5" name="Espace réservé du texte 10">
            <a:extLst>
              <a:ext uri="{FF2B5EF4-FFF2-40B4-BE49-F238E27FC236}">
                <a16:creationId xmlns:a16="http://schemas.microsoft.com/office/drawing/2014/main" id="{8EBA5803-4B8C-EF4C-6018-79AB94268E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652569"/>
            <a:ext cx="121920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Entreprise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0187"/>
            <a:ext cx="12191999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Intervenants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652569"/>
            <a:ext cx="12191999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Entreprise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César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Marius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Fanny</a:t>
            </a:r>
          </a:p>
        </p:txBody>
      </p:sp>
      <p:pic>
        <p:nvPicPr>
          <p:cNvPr id="3" name="Image 2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7FCFC799-33B6-8F67-F580-453BAE76D1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2" y="0"/>
            <a:ext cx="2847236" cy="19159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E85F7F7-C4A5-AB7C-93C0-B252F47D3D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César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Fanny</a:t>
            </a:r>
          </a:p>
        </p:txBody>
      </p:sp>
      <p:pic>
        <p:nvPicPr>
          <p:cNvPr id="3" name="Image 2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77ECF49E-C459-F386-C770-A880FA7D07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2" y="0"/>
            <a:ext cx="2847236" cy="19159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BF290A-654E-692E-031D-DBE7347A96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C5DB3935-71A3-75CF-B1F9-9C6923238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0187"/>
            <a:ext cx="12191999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Intervenants</a:t>
            </a:r>
          </a:p>
        </p:txBody>
      </p:sp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129FB922-8554-C7C6-D9A8-3A32DE823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652569"/>
            <a:ext cx="12191999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Entreprise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Marius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3F4625-483D-B1E7-EF70-9F93840FAA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B082693-D24E-FBC8-711A-24A1BF5AE1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0187"/>
            <a:ext cx="12191999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Intervenant</a:t>
            </a:r>
          </a:p>
        </p:txBody>
      </p:sp>
      <p:sp>
        <p:nvSpPr>
          <p:cNvPr id="5" name="Espace réservé du texte 10">
            <a:extLst>
              <a:ext uri="{FF2B5EF4-FFF2-40B4-BE49-F238E27FC236}">
                <a16:creationId xmlns:a16="http://schemas.microsoft.com/office/drawing/2014/main" id="{E4DE3923-0F20-3C36-98CD-C3D4CF82A6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652569"/>
            <a:ext cx="12191999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Entreprise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86707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  <p:pic>
        <p:nvPicPr>
          <p:cNvPr id="4" name="Image 3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45A770CC-1B60-10DB-3989-41D7A3CD0D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2" y="0"/>
            <a:ext cx="2847236" cy="19159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EB04A4-EE45-632E-C4D0-DA03CA0262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86707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0651"/>
            <a:ext cx="12192000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  <p:pic>
        <p:nvPicPr>
          <p:cNvPr id="4" name="Image 3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270353AD-97FC-46F6-F4CA-BF40C06A2D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72" y="0"/>
            <a:ext cx="2847236" cy="19159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6EEE6D-96D3-8D4F-DD95-810B16C0D8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FE59FA-E2F6-CDEB-2561-102771B220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07/06/2024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81" r:id="rId3"/>
    <p:sldLayoutId id="2147483694" r:id="rId4"/>
    <p:sldLayoutId id="2147483695" r:id="rId5"/>
    <p:sldLayoutId id="2147483678" r:id="rId6"/>
    <p:sldLayoutId id="2147483679" r:id="rId7"/>
    <p:sldLayoutId id="2147483663" r:id="rId8"/>
    <p:sldLayoutId id="2147483667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34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1C26AF-45F3-9BEB-A5B7-6DA5E33A9C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DF0F20-A1A6-B82E-2FD7-095774C9C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E35D5F-2A98-491B-9576-DE412BB40D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79AD7C-E142-BE41-3AFE-494BBB00A8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8766E60-2DA3-E13B-C698-4686C3D954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2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A1311EF7-097B-1781-E427-F2460E6165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D81FA-8658-CB2B-2B2D-6B7BAC1B69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36AF17-A974-970C-67F3-8A6CC9E8A8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C9DEFA4-D0A8-D0F3-9AB8-295D88592F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1D2ABBB-7DF7-22BE-47DD-11BD2FE25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141" y="2828041"/>
            <a:ext cx="4920792" cy="308968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112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5AE1B38-ADF3-D31C-7639-EF3B9BCBE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B90E6F-F7B7-4937-B426-F6578227C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33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C5015-EDC5-1B24-DCEA-791CD613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448512-D992-1792-2B93-634869E93B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450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3F91B6F-E2E3-4123-AC21-B4E794A13A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40E9E9-48EF-4996-9454-C6B32884C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D57F0D-60E1-417F-A733-9CD761AF4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72EF92-7514-4573-A55B-1A3E8A926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8F7E261-FCAB-7AC1-13AD-3DCAE01FD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79999"/>
            <a:ext cx="9134157" cy="265238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68C3E2-C33F-97EB-D9BC-F30F86740A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458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47CDD-8623-5DCA-5CAD-6DA81E3B7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2539C0-329D-59F2-904E-FE49B79BD8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5EB957-21A2-FB22-9801-1F4B59863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5F7B1F-BA72-A078-8C5F-D7E158E0E8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254404-9573-477C-FAA6-3CB56B07EE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74D3C42-7E40-D919-D3D4-96C3308780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3B4C320-7AB4-25B3-8C9A-FE9D087289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555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F6EFC57-3586-D066-FCB2-45FC70C38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9AD531-2B8F-6936-862B-D7655E4AD0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41C0280-B476-10A6-BB40-7166CC69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D4E78C9-E825-6FBA-3518-86B4BCBEDD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fr-FR" dirty="0"/>
              <a:t>Entreprise</a:t>
            </a:r>
          </a:p>
        </p:txBody>
      </p:sp>
    </p:spTree>
    <p:extLst>
      <p:ext uri="{BB962C8B-B14F-4D97-AF65-F5344CB8AC3E}">
        <p14:creationId xmlns:p14="http://schemas.microsoft.com/office/powerpoint/2010/main" val="2344979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A1716EB-838E-89D4-69C2-22119B28B8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D3B94DE-5CE8-8ADE-F2C0-758C4CC3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0FABA-A0E7-AE72-9680-253324D805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fr-FR" dirty="0"/>
              <a:t>Entreprise</a:t>
            </a:r>
          </a:p>
        </p:txBody>
      </p:sp>
    </p:spTree>
    <p:extLst>
      <p:ext uri="{BB962C8B-B14F-4D97-AF65-F5344CB8AC3E}">
        <p14:creationId xmlns:p14="http://schemas.microsoft.com/office/powerpoint/2010/main" val="79682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447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3A5A42-1C0B-EE45-B213-BF8567CF14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5BDA2F-4604-D16A-3BB1-697C84ADFF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23D40C3-9D91-8FC1-A06D-7816945997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03A77F-D089-134C-D034-CCEA3DA8C6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1162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2</Words>
  <Application>Microsoft Macintosh PowerPoint</Application>
  <PresentationFormat>Grand écran</PresentationFormat>
  <Paragraphs>2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CATELLA Anne-marie</cp:lastModifiedBy>
  <cp:revision>96</cp:revision>
  <dcterms:created xsi:type="dcterms:W3CDTF">2024-03-21T14:58:03Z</dcterms:created>
  <dcterms:modified xsi:type="dcterms:W3CDTF">2024-06-07T10:43:35Z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