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74" r:id="rId4"/>
    <p:sldId id="275" r:id="rId5"/>
    <p:sldId id="276" r:id="rId6"/>
    <p:sldId id="256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3" r:id="rId15"/>
    <p:sldId id="269" r:id="rId16"/>
  </p:sldIdLst>
  <p:sldSz cx="12192000" cy="6858000"/>
  <p:notesSz cx="6858000" cy="9144000"/>
  <p:custDataLst>
    <p:tags r:id="rId19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050"/>
    <a:srgbClr val="FF7700"/>
    <a:srgbClr val="0000A6"/>
    <a:srgbClr val="0014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64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5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7BEE847-F046-4AC4-9F62-7D1817B77E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370278-6D29-4F8F-BD3A-5F72D720EF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51C39-09A6-4624-93B8-19009E33D67F}" type="datetimeFigureOut">
              <a:rPr lang="fr-FR" smtClean="0"/>
              <a:t>07/06/2024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F551D0-C6E5-4F33-B9C6-D87A100E91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74DDD1-AF4D-4F3F-A33E-7713C840D7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2E8BC-17E1-4463-90FD-68A126E1B6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60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26C94-6C27-534C-BBD9-384C954A3F59}" type="datetimeFigureOut">
              <a:rPr lang="fr-FR" smtClean="0"/>
              <a:t>07/06/2024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66BBF-16B4-4F48-9EBB-1CF9C2819D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467ABE98-144F-407D-84DA-0C14FDBF6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Espace réservé du titre 1">
            <a:extLst>
              <a:ext uri="{FF2B5EF4-FFF2-40B4-BE49-F238E27FC236}">
                <a16:creationId xmlns:a16="http://schemas.microsoft.com/office/drawing/2014/main" id="{E4DF0D0B-124D-438B-8550-3C3D55515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2186707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la session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C7954960-0FC5-401D-8EA3-5E3331959C4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3659737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Intervenants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F607C6F-5840-47DF-AA8A-78F6EE2079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9069E5F-0E26-45F6-AFC5-58F476669B3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9466516" y="-42306"/>
            <a:ext cx="2537476" cy="1829343"/>
          </a:xfrm>
          <a:prstGeom prst="rect">
            <a:avLst/>
          </a:prstGeom>
        </p:spPr>
      </p:pic>
      <p:sp>
        <p:nvSpPr>
          <p:cNvPr id="7" name="Espace réservé du texte 10">
            <a:extLst>
              <a:ext uri="{FF2B5EF4-FFF2-40B4-BE49-F238E27FC236}">
                <a16:creationId xmlns:a16="http://schemas.microsoft.com/office/drawing/2014/main" id="{C4909177-9E8B-4869-83FB-7AE2EB5330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652569"/>
            <a:ext cx="12192000" cy="498850"/>
          </a:xfrm>
        </p:spPr>
        <p:txBody>
          <a:bodyPr/>
          <a:lstStyle>
            <a:lvl1pPr marL="0" indent="0">
              <a:buNone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algn="ctr"/>
            <a:r>
              <a:rPr lang="fr-FR" sz="2800" dirty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rPr>
              <a:t>Entreprise</a:t>
            </a:r>
            <a:endParaRPr lang="fr-FR" sz="2800" dirty="0">
              <a:solidFill>
                <a:schemeClr val="bg1"/>
              </a:solidFill>
              <a:latin typeface="Raleway" pitchFamily="2" charset="77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05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47780E-B825-4DC7-855F-969588687DE5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80C84A-77DD-4020-9029-FCBC40726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31D4795-2E5D-47CD-9962-99ECB1274C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31BE1B1-B507-4E16-99F3-964F5909AB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0000" y="1980000"/>
            <a:ext cx="9134157" cy="2357438"/>
          </a:xfrm>
        </p:spPr>
        <p:txBody>
          <a:bodyPr/>
          <a:lstStyle>
            <a:lvl1pPr marL="0" indent="0"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 ipsum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consectetur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adipiscing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do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eiusmod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tempor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incididunt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labore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proin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duis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urna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Massa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nec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dui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nunc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non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orci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Tristique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senectus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malesuada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fames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ac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turpis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etiam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hendrerit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est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ipsum. Nunc id cursus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eleifend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mi in.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vestibulum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morbi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blandit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Ullamcorper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dignissim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cras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lobortis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feugiat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vivamus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Phasellus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eu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Diam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nulla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B99DD4F9-B42A-4820-AE04-040789237F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0475" y="1047428"/>
            <a:ext cx="3754438" cy="759011"/>
          </a:xfrm>
        </p:spPr>
        <p:txBody>
          <a:bodyPr>
            <a:noAutofit/>
          </a:bodyPr>
          <a:lstStyle>
            <a:lvl1pPr marL="0" indent="0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0322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47780E-B825-4DC7-855F-969588687DE5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80C84A-77DD-4020-9029-FCBC40726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31D4795-2E5D-47CD-9962-99ECB1274C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31BE1B1-B507-4E16-99F3-964F5909AB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0000" y="2880000"/>
            <a:ext cx="9134157" cy="2357438"/>
          </a:xfrm>
        </p:spPr>
        <p:txBody>
          <a:bodyPr/>
          <a:lstStyle>
            <a:lvl1pPr marL="0" indent="0"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 ipsum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consectetur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adipiscing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do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eiusmod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tempor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incididunt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labore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proin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duis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urna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Massa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nec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dui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nunc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non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orci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Tristique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senectus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malesuada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fames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ac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turpis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etiam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hendrerit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est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ipsum. Nunc id cursus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eleifend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mi in.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vestibulum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morbi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blandit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Ullamcorper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dignissim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cras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lobortis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feugiat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vivamus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Phasellus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eu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Diam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nulla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339C0E9C-8D56-4252-B9EA-E91DF3BC14DC}"/>
              </a:ext>
            </a:extLst>
          </p:cNvPr>
          <p:cNvSpPr txBox="1">
            <a:spLocks/>
          </p:cNvSpPr>
          <p:nvPr userDrawn="1"/>
        </p:nvSpPr>
        <p:spPr>
          <a:xfrm>
            <a:off x="1259999" y="1888840"/>
            <a:ext cx="4546911" cy="791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3200" dirty="0">
              <a:solidFill>
                <a:srgbClr val="0D4050"/>
              </a:solidFill>
              <a:latin typeface="Raleway"/>
              <a:cs typeface="Arial" panose="020B0604020202020204" pitchFamily="34" charset="0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4C2159D-D173-4228-A3E1-ADF14A471401}"/>
              </a:ext>
            </a:extLst>
          </p:cNvPr>
          <p:cNvSpPr txBox="1">
            <a:spLocks/>
          </p:cNvSpPr>
          <p:nvPr userDrawn="1"/>
        </p:nvSpPr>
        <p:spPr>
          <a:xfrm>
            <a:off x="1259998" y="1806440"/>
            <a:ext cx="4546911" cy="791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>
              <a:solidFill>
                <a:srgbClr val="0D4050"/>
              </a:solidFill>
              <a:latin typeface="Raleway"/>
              <a:cs typeface="Arial" panose="020B0604020202020204" pitchFamily="34" charset="0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8C7812-BDD8-4E94-AB09-A349C44258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0475" y="1889126"/>
            <a:ext cx="3754438" cy="542990"/>
          </a:xfrm>
        </p:spPr>
        <p:txBody>
          <a:bodyPr/>
          <a:lstStyle>
            <a:lvl1pPr marL="0" indent="0">
              <a:buNone/>
              <a:defRPr lang="fr-FR" sz="32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A95A1C07-27DF-4419-8821-53DB4A436E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0475" y="1047428"/>
            <a:ext cx="3754438" cy="759011"/>
          </a:xfrm>
        </p:spPr>
        <p:txBody>
          <a:bodyPr>
            <a:noAutofit/>
          </a:bodyPr>
          <a:lstStyle>
            <a:lvl1pPr marL="0" indent="0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4077020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entr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D139AE-54E3-4FE2-86CA-5A7BA553C71A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8BE3F74-10A3-447A-9F8F-FA44F0A2AD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19EC34-146F-47CE-B914-EC201A5061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9B4C904F-E24C-4EE9-B46E-874082E47F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1532" y="1766577"/>
            <a:ext cx="6108929" cy="542990"/>
          </a:xfrm>
        </p:spPr>
        <p:txBody>
          <a:bodyPr/>
          <a:lstStyle>
            <a:lvl1pPr marL="0" indent="0" algn="ctr">
              <a:buNone/>
              <a:defRPr lang="fr-FR" sz="32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1930E3FA-4EE1-483F-8126-D6FD515270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1532" y="869543"/>
            <a:ext cx="6108930" cy="759011"/>
          </a:xfrm>
        </p:spPr>
        <p:txBody>
          <a:bodyPr>
            <a:noAutofit/>
          </a:bodyPr>
          <a:lstStyle>
            <a:lvl1pPr marL="0" indent="0" algn="ctr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4D139238-89F1-4F3B-A8F4-B97CD81C83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1534" y="2347571"/>
            <a:ext cx="6108929" cy="3558025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3A738F3-A880-4DAE-A61B-E3374E7B4D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41532" y="5988457"/>
            <a:ext cx="6108929" cy="542990"/>
          </a:xfrm>
        </p:spPr>
        <p:txBody>
          <a:bodyPr>
            <a:noAutofit/>
          </a:bodyPr>
          <a:lstStyle>
            <a:lvl1pPr marL="0" indent="0" algn="ctr">
              <a:buNone/>
              <a:defRPr lang="fr-FR" sz="1200" i="1" kern="1200" dirty="0" smtClean="0">
                <a:solidFill>
                  <a:schemeClr val="bg2">
                    <a:lumMod val="2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 Le parc </a:t>
            </a:r>
            <a:r>
              <a:rPr lang="fr-FR" dirty="0" err="1"/>
              <a:t>pharo</a:t>
            </a:r>
            <a:r>
              <a:rPr lang="fr-FR" dirty="0"/>
              <a:t>, Sculptures </a:t>
            </a:r>
            <a:r>
              <a:rPr lang="fr-FR" dirty="0" err="1"/>
              <a:t>bernard</a:t>
            </a:r>
            <a:r>
              <a:rPr lang="fr-FR" dirty="0"/>
              <a:t> venet, image libérée de droits d’auteur (Creative Commons CC0)</a:t>
            </a:r>
          </a:p>
        </p:txBody>
      </p:sp>
    </p:spTree>
    <p:extLst>
      <p:ext uri="{BB962C8B-B14F-4D97-AF65-F5344CB8AC3E}">
        <p14:creationId xmlns:p14="http://schemas.microsoft.com/office/powerpoint/2010/main" val="1160794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D139AE-54E3-4FE2-86CA-5A7BA553C71A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8BE3F74-10A3-447A-9F8F-FA44F0A2AD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19EC34-146F-47CE-B914-EC201A5061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9B4C904F-E24C-4EE9-B46E-874082E47F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8127" y="2285051"/>
            <a:ext cx="4920791" cy="542990"/>
          </a:xfrm>
        </p:spPr>
        <p:txBody>
          <a:bodyPr/>
          <a:lstStyle>
            <a:lvl1pPr marL="0" indent="0" algn="ctr">
              <a:buNone/>
              <a:defRPr lang="fr-FR" sz="32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1930E3FA-4EE1-483F-8126-D6FD515270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8778" y="1160326"/>
            <a:ext cx="3754438" cy="759011"/>
          </a:xfrm>
        </p:spPr>
        <p:txBody>
          <a:bodyPr>
            <a:noAutofit/>
          </a:bodyPr>
          <a:lstStyle>
            <a:lvl1pPr marL="0" indent="0" algn="ctr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4D139238-89F1-4F3B-A8F4-B97CD81C83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3431" y="2309567"/>
            <a:ext cx="6108929" cy="3558025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3A738F3-A880-4DAE-A61B-E3374E7B4D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3431" y="5867592"/>
            <a:ext cx="6108929" cy="542990"/>
          </a:xfrm>
        </p:spPr>
        <p:txBody>
          <a:bodyPr>
            <a:noAutofit/>
          </a:bodyPr>
          <a:lstStyle>
            <a:lvl1pPr marL="0" indent="0" algn="ctr">
              <a:buNone/>
              <a:defRPr lang="fr-FR" sz="1200" i="1" kern="1200" dirty="0" smtClean="0">
                <a:solidFill>
                  <a:schemeClr val="bg2">
                    <a:lumMod val="2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 Le parc </a:t>
            </a:r>
            <a:r>
              <a:rPr lang="fr-FR" dirty="0" err="1"/>
              <a:t>pharo</a:t>
            </a:r>
            <a:r>
              <a:rPr lang="fr-FR" dirty="0"/>
              <a:t>, Sculptures </a:t>
            </a:r>
            <a:r>
              <a:rPr lang="fr-FR" dirty="0" err="1"/>
              <a:t>bernard</a:t>
            </a:r>
            <a:r>
              <a:rPr lang="fr-FR" dirty="0"/>
              <a:t> venet, image libérée de droits d’auteur (Creative Commons CC0)</a:t>
            </a:r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918D6EAF-8DB7-460E-8465-5DEE0BB8E5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8128" y="2879999"/>
            <a:ext cx="4920792" cy="2737047"/>
          </a:xfrm>
        </p:spPr>
        <p:txBody>
          <a:bodyPr/>
          <a:lstStyle>
            <a:lvl1pPr marL="0" indent="0"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 ipsum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consectetur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adipiscing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do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eiusmod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tempor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incididunt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labore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proin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duis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urna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Massa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nec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dui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nunc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non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orci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Tristique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senectus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malesuada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fames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ac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turpis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etiam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hendrerit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est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ipsum. Nunc id cursus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eleifend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mi in. </a:t>
            </a:r>
          </a:p>
        </p:txBody>
      </p:sp>
    </p:spTree>
    <p:extLst>
      <p:ext uri="{BB962C8B-B14F-4D97-AF65-F5344CB8AC3E}">
        <p14:creationId xmlns:p14="http://schemas.microsoft.com/office/powerpoint/2010/main" val="963553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4D139238-89F1-4F3B-A8F4-B97CD81C83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68844" y="1776004"/>
            <a:ext cx="6108929" cy="3558025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D139AE-54E3-4FE2-86CA-5A7BA553C71A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8BE3F74-10A3-447A-9F8F-FA44F0A2AD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19EC34-146F-47CE-B914-EC201A5061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9B4C904F-E24C-4EE9-B46E-874082E47F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9141" y="2109128"/>
            <a:ext cx="3754438" cy="542990"/>
          </a:xfrm>
        </p:spPr>
        <p:txBody>
          <a:bodyPr/>
          <a:lstStyle>
            <a:lvl1pPr marL="0" indent="0" algn="l">
              <a:buNone/>
              <a:defRPr lang="fr-FR" sz="32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1930E3FA-4EE1-483F-8126-D6FD515270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3431" y="1141038"/>
            <a:ext cx="3754438" cy="759011"/>
          </a:xfrm>
        </p:spPr>
        <p:txBody>
          <a:bodyPr>
            <a:noAutofit/>
          </a:bodyPr>
          <a:lstStyle>
            <a:lvl1pPr marL="0" indent="0" algn="ctr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3A738F3-A880-4DAE-A61B-E3374E7B4D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68844" y="5487562"/>
            <a:ext cx="6108929" cy="542990"/>
          </a:xfrm>
        </p:spPr>
        <p:txBody>
          <a:bodyPr>
            <a:noAutofit/>
          </a:bodyPr>
          <a:lstStyle>
            <a:lvl1pPr marL="0" indent="0" algn="ctr">
              <a:buNone/>
              <a:defRPr lang="fr-FR" sz="1200" i="1" kern="1200" dirty="0" smtClean="0">
                <a:solidFill>
                  <a:schemeClr val="bg2">
                    <a:lumMod val="2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Lorem ipsum Le parc </a:t>
            </a:r>
            <a:r>
              <a:rPr lang="fr-FR" dirty="0" err="1"/>
              <a:t>pharo</a:t>
            </a:r>
            <a:r>
              <a:rPr lang="fr-FR" dirty="0"/>
              <a:t>, Sculptures </a:t>
            </a:r>
            <a:r>
              <a:rPr lang="fr-FR" dirty="0" err="1"/>
              <a:t>bernard</a:t>
            </a:r>
            <a:r>
              <a:rPr lang="fr-FR" dirty="0"/>
              <a:t> venet, image libérée de droits d’auteur (Creative Commons CC0)</a:t>
            </a:r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918D6EAF-8DB7-460E-8465-5DEE0BB8E5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9141" y="2828041"/>
            <a:ext cx="4920792" cy="2737047"/>
          </a:xfrm>
        </p:spPr>
        <p:txBody>
          <a:bodyPr/>
          <a:lstStyle>
            <a:lvl1pPr marL="0" indent="0"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 ipsum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consectetur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adipiscing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do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eiusmod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tempor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incididunt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labore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proin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duis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urna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Massa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nec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dui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nunc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non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orci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Tristique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senectus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malesuada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fames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ac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turpis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etiam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hendrerit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est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ipsum. Nunc id cursus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eleifend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mi in. </a:t>
            </a:r>
          </a:p>
        </p:txBody>
      </p:sp>
    </p:spTree>
    <p:extLst>
      <p:ext uri="{BB962C8B-B14F-4D97-AF65-F5344CB8AC3E}">
        <p14:creationId xmlns:p14="http://schemas.microsoft.com/office/powerpoint/2010/main" val="3652026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47780E-B825-4DC7-855F-969588687DE5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80C84A-77DD-4020-9029-FCBC40726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31D4795-2E5D-47CD-9962-99ECB1274C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31BE1B1-B507-4E16-99F3-964F5909AB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0000" y="1980000"/>
            <a:ext cx="9134157" cy="2357438"/>
          </a:xfrm>
        </p:spPr>
        <p:txBody>
          <a:bodyPr/>
          <a:lstStyle>
            <a:lvl1pPr marL="0" indent="0"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 ipsum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consectetur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adipiscing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,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do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eiusmod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tempor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incididunt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labore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proin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duis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urna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condimentum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Massa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nec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dui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nunc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enim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non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orci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Tristique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senectus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malesuada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fames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ac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turpis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Ut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etiam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amet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nisl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hendrerit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dolor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magna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est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lorem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ipsum. Nunc id cursus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metus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eleifend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mi in.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neque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vestibulum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morbi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blandit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Ullamcorper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dignissim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cras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lobortis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feugiat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vivamus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at.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Phasellus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egestas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rutrum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tellus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eu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tincidunt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aliquam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 Diam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quam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nulla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porttitor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massa.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Mattis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pellentesque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id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nibh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 </a:t>
            </a:r>
            <a:r>
              <a:rPr lang="fr-F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tortor</a:t>
            </a: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.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B99DD4F9-B42A-4820-AE04-040789237F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0475" y="1047428"/>
            <a:ext cx="3754438" cy="759011"/>
          </a:xfrm>
        </p:spPr>
        <p:txBody>
          <a:bodyPr>
            <a:noAutofit/>
          </a:bodyPr>
          <a:lstStyle>
            <a:lvl1pPr marL="0" indent="0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37485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bliographie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47780E-B825-4DC7-855F-969588687DE5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80C84A-77DD-4020-9029-FCBC40726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31D4795-2E5D-47CD-9962-99ECB1274C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B99DD4F9-B42A-4820-AE04-040789237F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0475" y="1047428"/>
            <a:ext cx="3754438" cy="759011"/>
          </a:xfrm>
        </p:spPr>
        <p:txBody>
          <a:bodyPr>
            <a:noAutofit/>
          </a:bodyPr>
          <a:lstStyle>
            <a:lvl1pPr marL="0" indent="0">
              <a:buNone/>
              <a:defRPr lang="fr-FR" sz="4400" kern="1200" dirty="0" smtClean="0">
                <a:solidFill>
                  <a:srgbClr val="0D4050"/>
                </a:solidFill>
                <a:latin typeface="Raleway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Bibliographie</a:t>
            </a:r>
          </a:p>
        </p:txBody>
      </p:sp>
      <p:sp>
        <p:nvSpPr>
          <p:cNvPr id="20" name="Espace réservé du texte 9">
            <a:extLst>
              <a:ext uri="{FF2B5EF4-FFF2-40B4-BE49-F238E27FC236}">
                <a16:creationId xmlns:a16="http://schemas.microsoft.com/office/drawing/2014/main" id="{732A7FCD-BC22-4A12-A3B3-F9A44B4A77B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0000" y="1980000"/>
            <a:ext cx="9134157" cy="23574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  <a:ea typeface="+mn-ea"/>
                <a:cs typeface="+mn-cs"/>
              </a:defRPr>
            </a:lvl1pPr>
          </a:lstStyle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Smith, J. K. (2020). Le Guide du Voyageur dans les Dimensions Parallèles. Éditions Imaginaires.</a:t>
            </a:r>
          </a:p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Brown, A. (2019). Les Secrets de l'Alchimie Moderne. Presses Mystiques.</a:t>
            </a:r>
          </a:p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Garcia, L. (2022). Exploration des Mondes Inconnus. Éditions Aventure.</a:t>
            </a:r>
          </a:p>
          <a:p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Inter"/>
              </a:rPr>
              <a:t>White, S. (2023). L'Aube des Nouveaux Horizons : Une Histoire de la Science-Fiction. Presses de l'Université Imaginaire.</a:t>
            </a:r>
          </a:p>
        </p:txBody>
      </p:sp>
    </p:spTree>
    <p:extLst>
      <p:ext uri="{BB962C8B-B14F-4D97-AF65-F5344CB8AC3E}">
        <p14:creationId xmlns:p14="http://schemas.microsoft.com/office/powerpoint/2010/main" val="1151805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bliographie fond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467ABE98-144F-407D-84DA-0C14FDBF6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Espace réservé du titre 1">
            <a:extLst>
              <a:ext uri="{FF2B5EF4-FFF2-40B4-BE49-F238E27FC236}">
                <a16:creationId xmlns:a16="http://schemas.microsoft.com/office/drawing/2014/main" id="{E4DF0D0B-124D-438B-8550-3C3D55515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00549" y="362706"/>
            <a:ext cx="83909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Bibliographie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9069E5F-0E26-45F6-AFC5-58F476669B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9466516" y="-42306"/>
            <a:ext cx="2537476" cy="1829343"/>
          </a:xfrm>
          <a:prstGeom prst="rect">
            <a:avLst/>
          </a:prstGeom>
        </p:spPr>
      </p:pic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AF61B9EC-3972-4229-A00D-CB1077E087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62211" y="2185365"/>
            <a:ext cx="7267575" cy="314801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Inter"/>
              </a:defRPr>
            </a:lvl1pPr>
          </a:lstStyle>
          <a:p>
            <a:pPr lvl="0"/>
            <a:r>
              <a:rPr lang="fr-FR" dirty="0"/>
              <a:t>Smith, J. K. (2020). Le Guide du Voyageur dans les Dimensions Parallèles. Éditions Imaginaires.</a:t>
            </a:r>
          </a:p>
          <a:p>
            <a:pPr lvl="0"/>
            <a:r>
              <a:rPr lang="fr-FR" dirty="0"/>
              <a:t>Brown, A. (2019). Les Secrets de l'Alchimie Moderne. Presses Mystiques.</a:t>
            </a:r>
          </a:p>
          <a:p>
            <a:pPr lvl="0"/>
            <a:r>
              <a:rPr lang="fr-FR" dirty="0"/>
              <a:t>Garcia, L. (2022). Exploration des Mondes Inconnus. Éditions Aventure.</a:t>
            </a:r>
          </a:p>
          <a:p>
            <a:pPr lvl="0"/>
            <a:r>
              <a:rPr lang="fr-FR" dirty="0"/>
              <a:t>White, S. (2023). L'Aube des Nouveaux Horizons : Une Histoire de la Science-Fiction. Presses de l'Université Imaginaire.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D58095F-6E84-4424-9E76-B404C79F5ED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266323" cy="126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74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erge fond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606D6D7-71E2-4F97-BD32-8F3E0FB96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F9216C4-22AB-4158-AE65-EB0053BE9D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88008" y="172380"/>
            <a:ext cx="1266323" cy="1263956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EE63691A-F3D8-295F-5AB5-A21DB716636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9466516" y="-42306"/>
            <a:ext cx="2537476" cy="1829343"/>
          </a:xfrm>
          <a:prstGeom prst="rect">
            <a:avLst/>
          </a:prstGeom>
        </p:spPr>
      </p:pic>
      <p:sp>
        <p:nvSpPr>
          <p:cNvPr id="5" name="Espace réservé du texte 15">
            <a:extLst>
              <a:ext uri="{FF2B5EF4-FFF2-40B4-BE49-F238E27FC236}">
                <a16:creationId xmlns:a16="http://schemas.microsoft.com/office/drawing/2014/main" id="{022193CD-AE87-45B7-944F-3D78952900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66383"/>
            <a:ext cx="12191999" cy="775685"/>
          </a:xfrm>
        </p:spPr>
        <p:txBody>
          <a:bodyPr>
            <a:noAutofit/>
          </a:bodyPr>
          <a:lstStyle>
            <a:lvl1pPr marL="0" indent="0" algn="ctr">
              <a:buNone/>
              <a:defRPr lang="fr-FR" sz="4400" kern="1200" baseline="0" dirty="0">
                <a:solidFill>
                  <a:schemeClr val="bg1"/>
                </a:solidFill>
                <a:latin typeface="Raleway" panose="020B0003030101060003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Des questions ?</a:t>
            </a:r>
          </a:p>
        </p:txBody>
      </p:sp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120F59D1-DF0F-4DF7-9EC3-B73B2ED056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760508"/>
            <a:ext cx="12192000" cy="592912"/>
          </a:xfrm>
        </p:spPr>
        <p:txBody>
          <a:bodyPr>
            <a:noAutofit/>
          </a:bodyPr>
          <a:lstStyle>
            <a:lvl1pPr marL="0" indent="0" algn="ctr">
              <a:buNone/>
              <a:defRPr lang="fr-FR" sz="3200" kern="1200" baseline="0" dirty="0">
                <a:solidFill>
                  <a:schemeClr val="bg1"/>
                </a:solidFill>
                <a:latin typeface="Raleway" panose="020B0003030101060003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Retrouvez-nous sur le forum du cours !</a:t>
            </a:r>
          </a:p>
        </p:txBody>
      </p:sp>
      <p:pic>
        <p:nvPicPr>
          <p:cNvPr id="11" name="Graphique 10" descr="Courrier">
            <a:extLst>
              <a:ext uri="{FF2B5EF4-FFF2-40B4-BE49-F238E27FC236}">
                <a16:creationId xmlns:a16="http://schemas.microsoft.com/office/drawing/2014/main" id="{6BE65EF2-66C2-4D1C-809D-4CE949EC22D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67400" y="2489032"/>
            <a:ext cx="457200" cy="457200"/>
          </a:xfrm>
          <a:prstGeom prst="rect">
            <a:avLst/>
          </a:prstGeom>
        </p:spPr>
      </p:pic>
      <p:pic>
        <p:nvPicPr>
          <p:cNvPr id="12" name="Graphique 11" descr="Lien">
            <a:extLst>
              <a:ext uri="{FF2B5EF4-FFF2-40B4-BE49-F238E27FC236}">
                <a16:creationId xmlns:a16="http://schemas.microsoft.com/office/drawing/2014/main" id="{86A2640F-4F90-498D-BDF8-20B9D06C6BF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67400" y="4486086"/>
            <a:ext cx="457200" cy="457200"/>
          </a:xfrm>
          <a:prstGeom prst="rect">
            <a:avLst/>
          </a:prstGeom>
        </p:spPr>
      </p:pic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11B793E9-A514-4F59-855C-E86E940486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4964780"/>
            <a:ext cx="12191998" cy="76061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Inter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Inter"/>
              </a:rPr>
              <a:t>Site web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Inter"/>
              </a:rPr>
              <a:t>https://cipe.univ-amu.fr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7BE5FDC9-B751-4247-BAC1-AB75F4C98D9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3004790"/>
            <a:ext cx="12192000" cy="1422737"/>
          </a:xfrm>
        </p:spPr>
        <p:txBody>
          <a:bodyPr>
            <a:noAutofit/>
          </a:bodyPr>
          <a:lstStyle>
            <a:lvl1pPr marL="0" indent="0" algn="ctr">
              <a:buNone/>
              <a:defRPr lang="fr-FR" sz="1800" kern="1200" baseline="0" dirty="0">
                <a:solidFill>
                  <a:schemeClr val="bg1"/>
                </a:solidFill>
                <a:latin typeface="Raleway" panose="020B0003030101060003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Inter"/>
              </a:rPr>
              <a:t>Contacts</a:t>
            </a:r>
          </a:p>
          <a:p>
            <a:pPr algn="ctr"/>
            <a:endParaRPr lang="fr-FR" dirty="0">
              <a:solidFill>
                <a:schemeClr val="bg1"/>
              </a:solidFill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99027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nfé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467ABE98-144F-407D-84DA-0C14FDBF6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F607C6F-5840-47DF-AA8A-78F6EE2079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195180B-86D3-1ECE-2326-2D3A89E78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772" y="0"/>
            <a:ext cx="2847236" cy="1915997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AC8D8A9-BC05-3A7E-B4FA-ABFBC29D04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2186707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la session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EF47BF96-5439-EB23-232D-B5716B8E4F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3659737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Intervenants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8EBA5803-4B8C-EF4C-6018-79AB94268E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652569"/>
            <a:ext cx="12192000" cy="498850"/>
          </a:xfrm>
        </p:spPr>
        <p:txBody>
          <a:bodyPr/>
          <a:lstStyle>
            <a:lvl1pPr marL="0" indent="0">
              <a:buNone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algn="ctr"/>
            <a:r>
              <a:rPr lang="fr-FR" sz="2800" dirty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rPr>
              <a:t>Entreprise</a:t>
            </a:r>
            <a:endParaRPr lang="fr-FR" sz="2800" dirty="0">
              <a:solidFill>
                <a:schemeClr val="bg1"/>
              </a:solidFill>
              <a:latin typeface="Raleway" pitchFamily="2" charset="77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1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ribut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BFE9BD7-0D15-4DC5-AEA2-F512039EF2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212E754-4453-4487-9A62-10BDDF32A4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0187"/>
            <a:ext cx="12191999" cy="1325563"/>
          </a:xfrm>
        </p:spPr>
        <p:txBody>
          <a:bodyPr/>
          <a:lstStyle>
            <a:lvl1pPr algn="ctr">
              <a:defRPr lang="fr-FR" sz="4400" kern="1200" smtClean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Intervenants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73DBB9A-2BED-4207-97B6-F68F0CF7BD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652569"/>
            <a:ext cx="12191999" cy="498850"/>
          </a:xfrm>
        </p:spPr>
        <p:txBody>
          <a:bodyPr/>
          <a:lstStyle>
            <a:lvl1pPr marL="0" indent="0">
              <a:buNone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algn="ctr"/>
            <a:r>
              <a:rPr lang="fr-FR" sz="2800" dirty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rPr>
              <a:t>Entreprise</a:t>
            </a:r>
            <a:endParaRPr lang="fr-FR" sz="2800" dirty="0">
              <a:solidFill>
                <a:schemeClr val="bg1"/>
              </a:solidFill>
              <a:latin typeface="Raleway" pitchFamily="2" charset="77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FA5C458-F9F8-4708-8789-03515F52A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25042" y="4261875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César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E69D5EA-085C-41C0-8D5E-EEFBBCE007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06231" y="4261875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Marius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0EB01636-FC7A-4AAA-9763-5BD244F918D4}"/>
              </a:ext>
            </a:extLst>
          </p:cNvPr>
          <p:cNvSpPr/>
          <p:nvPr userDrawn="1"/>
        </p:nvSpPr>
        <p:spPr>
          <a:xfrm>
            <a:off x="1197204" y="2140742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707FA030-DA3A-452E-B04D-28CB1B45C442}"/>
              </a:ext>
            </a:extLst>
          </p:cNvPr>
          <p:cNvSpPr/>
          <p:nvPr userDrawn="1"/>
        </p:nvSpPr>
        <p:spPr>
          <a:xfrm>
            <a:off x="5070537" y="2140742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5697FD4C-3617-49C9-935C-F7280AF529B2}"/>
              </a:ext>
            </a:extLst>
          </p:cNvPr>
          <p:cNvSpPr/>
          <p:nvPr userDrawn="1"/>
        </p:nvSpPr>
        <p:spPr>
          <a:xfrm>
            <a:off x="8943870" y="2140742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space réservé du texte 10">
            <a:extLst>
              <a:ext uri="{FF2B5EF4-FFF2-40B4-BE49-F238E27FC236}">
                <a16:creationId xmlns:a16="http://schemas.microsoft.com/office/drawing/2014/main" id="{5DB70AC9-D8FA-440E-9092-D8B0C04427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59565" y="4218566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Fanny</a:t>
            </a:r>
          </a:p>
        </p:txBody>
      </p:sp>
      <p:pic>
        <p:nvPicPr>
          <p:cNvPr id="3" name="Image 2" descr="Une image contenant oiseau aquatique, oiseau, mouette, bec&#10;&#10;Description générée automatiquement">
            <a:extLst>
              <a:ext uri="{FF2B5EF4-FFF2-40B4-BE49-F238E27FC236}">
                <a16:creationId xmlns:a16="http://schemas.microsoft.com/office/drawing/2014/main" id="{7FCFC799-33B6-8F67-F580-453BAE76D1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772" y="0"/>
            <a:ext cx="2847236" cy="19159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E85F7F7-C4A5-AB7C-93C0-B252F47D3D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8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ribut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BFE9BD7-0D15-4DC5-AEA2-F512039EF2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FA5C458-F9F8-4708-8789-03515F52A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85818" y="4224168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César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0EB01636-FC7A-4AAA-9763-5BD244F918D4}"/>
              </a:ext>
            </a:extLst>
          </p:cNvPr>
          <p:cNvSpPr/>
          <p:nvPr userDrawn="1"/>
        </p:nvSpPr>
        <p:spPr>
          <a:xfrm>
            <a:off x="3157980" y="2103035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707FA030-DA3A-452E-B04D-28CB1B45C442}"/>
              </a:ext>
            </a:extLst>
          </p:cNvPr>
          <p:cNvSpPr/>
          <p:nvPr userDrawn="1"/>
        </p:nvSpPr>
        <p:spPr>
          <a:xfrm>
            <a:off x="7031313" y="2103035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space réservé du texte 10">
            <a:extLst>
              <a:ext uri="{FF2B5EF4-FFF2-40B4-BE49-F238E27FC236}">
                <a16:creationId xmlns:a16="http://schemas.microsoft.com/office/drawing/2014/main" id="{5DB70AC9-D8FA-440E-9092-D8B0C04427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20341" y="4180859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Fanny</a:t>
            </a:r>
          </a:p>
        </p:txBody>
      </p:sp>
      <p:pic>
        <p:nvPicPr>
          <p:cNvPr id="3" name="Image 2" descr="Une image contenant oiseau aquatique, oiseau, mouette, bec&#10;&#10;Description générée automatiquement">
            <a:extLst>
              <a:ext uri="{FF2B5EF4-FFF2-40B4-BE49-F238E27FC236}">
                <a16:creationId xmlns:a16="http://schemas.microsoft.com/office/drawing/2014/main" id="{77ECF49E-C459-F386-C770-A880FA7D07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772" y="0"/>
            <a:ext cx="2847236" cy="19159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9BF290A-654E-692E-031D-DBE7347A96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C5DB3935-71A3-75CF-B1F9-9C69232380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0187"/>
            <a:ext cx="12191999" cy="1325563"/>
          </a:xfrm>
        </p:spPr>
        <p:txBody>
          <a:bodyPr/>
          <a:lstStyle>
            <a:lvl1pPr algn="ctr">
              <a:defRPr lang="fr-FR" sz="4400" kern="1200" smtClean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Intervenants</a:t>
            </a:r>
          </a:p>
        </p:txBody>
      </p:sp>
      <p:sp>
        <p:nvSpPr>
          <p:cNvPr id="6" name="Espace réservé du texte 10">
            <a:extLst>
              <a:ext uri="{FF2B5EF4-FFF2-40B4-BE49-F238E27FC236}">
                <a16:creationId xmlns:a16="http://schemas.microsoft.com/office/drawing/2014/main" id="{129FB922-8554-C7C6-D9A8-3A32DE823E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652569"/>
            <a:ext cx="12191999" cy="498850"/>
          </a:xfrm>
        </p:spPr>
        <p:txBody>
          <a:bodyPr/>
          <a:lstStyle>
            <a:lvl1pPr marL="0" indent="0">
              <a:buNone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algn="ctr"/>
            <a:r>
              <a:rPr lang="fr-FR" sz="2800" dirty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rPr>
              <a:t>Entreprise</a:t>
            </a:r>
            <a:endParaRPr lang="fr-FR" sz="2800" dirty="0">
              <a:solidFill>
                <a:schemeClr val="bg1"/>
              </a:solidFill>
              <a:latin typeface="Raleway" pitchFamily="2" charset="77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8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ribut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BFE9BD7-0D15-4DC5-AEA2-F512039EF2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FA5C458-F9F8-4708-8789-03515F52A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25042" y="4261875"/>
            <a:ext cx="2141913" cy="49885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800" dirty="0">
                <a:solidFill>
                  <a:schemeClr val="bg1"/>
                </a:solidFill>
                <a:latin typeface="Raleway"/>
              </a:rPr>
              <a:t>Marius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8B53EDC-04BC-4F05-AB49-5CBD2D5C359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9466516" y="-42306"/>
            <a:ext cx="2537476" cy="1829343"/>
          </a:xfrm>
          <a:prstGeom prst="rect">
            <a:avLst/>
          </a:prstGeom>
        </p:spPr>
      </p:pic>
      <p:sp>
        <p:nvSpPr>
          <p:cNvPr id="25" name="Ellipse 24">
            <a:extLst>
              <a:ext uri="{FF2B5EF4-FFF2-40B4-BE49-F238E27FC236}">
                <a16:creationId xmlns:a16="http://schemas.microsoft.com/office/drawing/2014/main" id="{707FA030-DA3A-452E-B04D-28CB1B45C442}"/>
              </a:ext>
            </a:extLst>
          </p:cNvPr>
          <p:cNvSpPr/>
          <p:nvPr userDrawn="1"/>
        </p:nvSpPr>
        <p:spPr>
          <a:xfrm>
            <a:off x="5070537" y="2140742"/>
            <a:ext cx="2066637" cy="2066637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93F4625-483D-B1E7-EF70-9F93840FAAA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8B082693-D24E-FBC8-711A-24A1BF5AE1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0187"/>
            <a:ext cx="12191999" cy="1325563"/>
          </a:xfrm>
        </p:spPr>
        <p:txBody>
          <a:bodyPr/>
          <a:lstStyle>
            <a:lvl1pPr algn="ctr">
              <a:defRPr lang="fr-FR" sz="4400" kern="1200" smtClean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Intervenant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E4DE3923-0F20-3C36-98CD-C3D4CF82A6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652569"/>
            <a:ext cx="12191999" cy="498850"/>
          </a:xfrm>
        </p:spPr>
        <p:txBody>
          <a:bodyPr/>
          <a:lstStyle>
            <a:lvl1pPr marL="0" indent="0">
              <a:buNone/>
              <a:defRPr lang="fr-FR" sz="2800" dirty="0">
                <a:solidFill>
                  <a:schemeClr val="bg1"/>
                </a:solidFill>
                <a:latin typeface="Raleway" pitchFamily="2" charset="77"/>
                <a:cs typeface="Arial" panose="020B0604020202020204" pitchFamily="34" charset="0"/>
              </a:defRPr>
            </a:lvl1pPr>
          </a:lstStyle>
          <a:p>
            <a:pPr algn="ctr"/>
            <a:r>
              <a:rPr lang="fr-FR" sz="2800" dirty="0">
                <a:solidFill>
                  <a:schemeClr val="bg1"/>
                </a:solidFill>
                <a:latin typeface="Raleway"/>
                <a:ea typeface="+mj-ea"/>
                <a:cs typeface="Arial" panose="020B0604020202020204" pitchFamily="34" charset="0"/>
              </a:rPr>
              <a:t>Entreprise</a:t>
            </a:r>
            <a:endParaRPr lang="fr-FR" sz="2800" dirty="0">
              <a:solidFill>
                <a:schemeClr val="bg1"/>
              </a:solidFill>
              <a:latin typeface="Raleway" pitchFamily="2" charset="77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01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606D6D7-71E2-4F97-BD32-8F3E0FB96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Espace réservé du titre 1">
            <a:extLst>
              <a:ext uri="{FF2B5EF4-FFF2-40B4-BE49-F238E27FC236}">
                <a16:creationId xmlns:a16="http://schemas.microsoft.com/office/drawing/2014/main" id="{757349C2-E711-41C9-BD97-FAC82190DE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86707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6000"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partie</a:t>
            </a:r>
          </a:p>
        </p:txBody>
      </p:sp>
      <p:pic>
        <p:nvPicPr>
          <p:cNvPr id="4" name="Image 3" descr="Une image contenant oiseau aquatique, oiseau, mouette, bec&#10;&#10;Description générée automatiquement">
            <a:extLst>
              <a:ext uri="{FF2B5EF4-FFF2-40B4-BE49-F238E27FC236}">
                <a16:creationId xmlns:a16="http://schemas.microsoft.com/office/drawing/2014/main" id="{45A770CC-1B60-10DB-3989-41D7A3CD0D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772" y="0"/>
            <a:ext cx="2847236" cy="191599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3EB04A4-EE45-632E-C4D0-DA03CA0262C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17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606D6D7-71E2-4F97-BD32-8F3E0FB96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Espace réservé du titre 1">
            <a:extLst>
              <a:ext uri="{FF2B5EF4-FFF2-40B4-BE49-F238E27FC236}">
                <a16:creationId xmlns:a16="http://schemas.microsoft.com/office/drawing/2014/main" id="{33230C5B-66D5-41B1-B8FD-14F718450125}"/>
              </a:ext>
            </a:extLst>
          </p:cNvPr>
          <p:cNvSpPr txBox="1">
            <a:spLocks/>
          </p:cNvSpPr>
          <p:nvPr userDrawn="1"/>
        </p:nvSpPr>
        <p:spPr>
          <a:xfrm>
            <a:off x="3154481" y="496901"/>
            <a:ext cx="5883036" cy="84533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dirty="0">
              <a:solidFill>
                <a:schemeClr val="bg1"/>
              </a:solidFill>
              <a:latin typeface="Raleway"/>
            </a:endParaRPr>
          </a:p>
        </p:txBody>
      </p:sp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E7C87954-9CDB-4146-BC44-23197E6AD6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86707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6000" baseline="0">
                <a:solidFill>
                  <a:schemeClr val="bg1"/>
                </a:solidFill>
                <a:latin typeface="Raleway" panose="020B0003030101060003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sous-partie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EBD1932-5CAF-4FE6-A75D-7C2D99EFBE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60651"/>
            <a:ext cx="12192000" cy="517835"/>
          </a:xfrm>
        </p:spPr>
        <p:txBody>
          <a:bodyPr>
            <a:normAutofit/>
          </a:bodyPr>
          <a:lstStyle>
            <a:lvl1pPr marL="0" indent="0" algn="ctr">
              <a:buNone/>
              <a:defRPr lang="fr-FR" sz="2800" kern="1200" baseline="0" dirty="0">
                <a:solidFill>
                  <a:schemeClr val="bg1"/>
                </a:solidFill>
                <a:latin typeface="Raleway" panose="020B0003030101060003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Titre de partie</a:t>
            </a:r>
          </a:p>
        </p:txBody>
      </p:sp>
      <p:pic>
        <p:nvPicPr>
          <p:cNvPr id="4" name="Image 3" descr="Une image contenant oiseau aquatique, oiseau, mouette, bec&#10;&#10;Description générée automatiquement">
            <a:extLst>
              <a:ext uri="{FF2B5EF4-FFF2-40B4-BE49-F238E27FC236}">
                <a16:creationId xmlns:a16="http://schemas.microsoft.com/office/drawing/2014/main" id="{270353AD-97FC-46F6-F4CA-BF40C06A2D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772" y="0"/>
            <a:ext cx="2847236" cy="191599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C26EEE6D-96D3-8D4F-DD95-810B16C0D8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2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 fond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606D6D7-71E2-4F97-BD32-8F3E0FB96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EE63691A-F3D8-295F-5AB5-A21DB716636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9466516" y="-42306"/>
            <a:ext cx="2537476" cy="182934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5FE59FA-E2F6-CDEB-2561-102771B220B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88008" y="172380"/>
            <a:ext cx="1828798" cy="182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9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erge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D139AE-54E3-4FE2-86CA-5A7BA553C71A}"/>
              </a:ext>
            </a:extLst>
          </p:cNvPr>
          <p:cNvSpPr/>
          <p:nvPr userDrawn="1"/>
        </p:nvSpPr>
        <p:spPr>
          <a:xfrm>
            <a:off x="0" y="0"/>
            <a:ext cx="12191998" cy="731520"/>
          </a:xfrm>
          <a:prstGeom prst="rect">
            <a:avLst/>
          </a:prstGeom>
          <a:solidFill>
            <a:srgbClr val="0D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8BE3F74-10A3-447A-9F8F-FA44F0A2AD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094720" y="-59541"/>
            <a:ext cx="1097278" cy="7910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19EC34-146F-47CE-B914-EC201A5061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2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4EEC291-CE68-40BD-92C0-029E2F720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FF467F-E97F-447B-98ED-BB47A4BEB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81E9B-19B8-4B9E-B021-373CC9C9F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7DB55-0756-4E3F-8F05-D6F42A4C5471}" type="datetimeFigureOut">
              <a:rPr lang="fr-FR" smtClean="0"/>
              <a:t>07/06/2024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F2F50F-B0A8-4B6C-AA50-FD996FB678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B79B4E-6EE5-49B0-8E85-E37828CF4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5BDCE-05CB-4AD7-86C7-14141AE4E6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86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2" r:id="rId2"/>
    <p:sldLayoutId id="2147483681" r:id="rId3"/>
    <p:sldLayoutId id="2147483694" r:id="rId4"/>
    <p:sldLayoutId id="2147483695" r:id="rId5"/>
    <p:sldLayoutId id="2147483678" r:id="rId6"/>
    <p:sldLayoutId id="2147483679" r:id="rId7"/>
    <p:sldLayoutId id="2147483663" r:id="rId8"/>
    <p:sldLayoutId id="2147483667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634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81C26AF-45F3-9BEB-A5B7-6DA5E33A9C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DF0F20-A1A6-B82E-2FD7-095774C9C8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C2E35D5F-2A98-491B-9576-DE412BB40D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F79AD7C-E142-BE41-3AFE-494BBB00A8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8766E60-2DA3-E13B-C698-4686C3D954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25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A1311EF7-097B-1781-E427-F2460E6165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6D81FA-8658-CB2B-2B2D-6B7BAC1B69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36AF17-A974-970C-67F3-8A6CC9E8A8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9DEFA4-D0A8-D0F3-9AB8-295D88592F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1D2ABBB-7DF7-22BE-47DD-11BD2FE25B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9141" y="2828041"/>
            <a:ext cx="4920792" cy="308968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112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5AE1B38-ADF3-D31C-7639-EF3B9BCBE0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B90E6F-F7B7-4937-B426-F6578227C5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38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C5015-EDC5-1B24-DCEA-791CD613D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448512-D992-1792-2B93-634869E93B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450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3F91B6F-E2E3-4123-AC21-B4E794A13A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40E9E9-48EF-4996-9454-C6B32884CC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D57F0D-60E1-417F-A733-9CD761AF43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A72EF92-7514-4573-A55B-1A3E8A926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3229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8F7E261-FCAB-7AC1-13AD-3DCAE01FD8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0000" y="1979999"/>
            <a:ext cx="9134157" cy="265238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68C3E2-C33F-97EB-D9BC-F30F86740A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45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073156-4CF7-115E-10B0-F96E7C5CD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047CDD-8623-5DCA-5CAD-6DA81E3B7E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2539C0-329D-59F2-904E-FE49B79BD8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769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5EB957-21A2-FB22-9801-1F4B5986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5F7B1F-BA72-A078-8C5F-D7E158E0E8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254404-9573-477C-FAA6-3CB56B07EE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4D3C42-7E40-D919-D3D4-96C3308780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3B4C320-7AB4-25B3-8C9A-FE9D087289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55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F6EFC57-3586-D066-FCB2-45FC70C38F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9AD531-2B8F-6936-862B-D7655E4AD0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41C0280-B476-10A6-BB40-7166CC69D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D4E78C9-E825-6FBA-3518-86B4BCBEDD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fr-FR" dirty="0"/>
              <a:t>Entreprise</a:t>
            </a:r>
          </a:p>
        </p:txBody>
      </p:sp>
    </p:spTree>
    <p:extLst>
      <p:ext uri="{BB962C8B-B14F-4D97-AF65-F5344CB8AC3E}">
        <p14:creationId xmlns:p14="http://schemas.microsoft.com/office/powerpoint/2010/main" val="234497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A1716EB-838E-89D4-69C2-22119B28B8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D3B94DE-5CE8-8ADE-F2C0-758C4CC3F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0FABA-A0E7-AE72-9680-253324D805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fr-FR" dirty="0"/>
              <a:t>Entreprise</a:t>
            </a:r>
          </a:p>
        </p:txBody>
      </p:sp>
    </p:spTree>
    <p:extLst>
      <p:ext uri="{BB962C8B-B14F-4D97-AF65-F5344CB8AC3E}">
        <p14:creationId xmlns:p14="http://schemas.microsoft.com/office/powerpoint/2010/main" val="7968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379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447463B-0206-9C7C-B461-00FBFE9558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C63BEB-9613-2C78-D066-77DC389AA5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379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F060D11-E957-E2D0-9B79-20DAD34D9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74B724-4CB4-9AC7-DD57-DF3E849FEF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1C8778-CB88-0FD1-A9C2-A3CD9C1E96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447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63A5A42-1C0B-EE45-B213-BF8567CF14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5BDA2F-4604-D16A-3BB1-697C84ADFF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823D40C3-9D91-8FC1-A06D-7816945997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B03A77F-D089-134C-D034-CCEA3DA8C6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116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4"/>
</p:tagLst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2</Words>
  <Application>Microsoft Macintosh PowerPoint</Application>
  <PresentationFormat>Grand écran</PresentationFormat>
  <Paragraphs>2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Inter</vt:lpstr>
      <vt:lpstr>Raleway</vt:lpstr>
      <vt:lpstr>Verdana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CAPANO Manuela;amelie.guardiola@univ-amu.fr</dc:creator>
  <cp:lastModifiedBy>CATELLA Anne-marie</cp:lastModifiedBy>
  <cp:revision>96</cp:revision>
  <dcterms:created xsi:type="dcterms:W3CDTF">2024-03-21T14:58:03Z</dcterms:created>
  <dcterms:modified xsi:type="dcterms:W3CDTF">2024-06-07T10:43:35Z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AA7F3ED2-C5A4-4F1C-92AC-2CD2C76E2B58</vt:lpwstr>
  </property>
  <property fmtid="{D5CDD505-2E9C-101B-9397-08002B2CF9AE}" pid="3" name="ArticulatePath">
    <vt:lpwstr>Présentation1</vt:lpwstr>
  </property>
</Properties>
</file>