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60" r:id="rId2"/>
    <p:sldId id="262" r:id="rId3"/>
    <p:sldId id="263" r:id="rId4"/>
    <p:sldId id="275" r:id="rId5"/>
    <p:sldId id="276" r:id="rId6"/>
    <p:sldId id="277" r:id="rId7"/>
    <p:sldId id="280" r:id="rId8"/>
    <p:sldId id="278" r:id="rId9"/>
    <p:sldId id="279" r:id="rId10"/>
    <p:sldId id="281" r:id="rId11"/>
    <p:sldId id="282" r:id="rId12"/>
    <p:sldId id="284" r:id="rId13"/>
    <p:sldId id="283" r:id="rId14"/>
    <p:sldId id="287" r:id="rId15"/>
    <p:sldId id="290" r:id="rId16"/>
    <p:sldId id="286" r:id="rId17"/>
    <p:sldId id="285" r:id="rId18"/>
    <p:sldId id="288" r:id="rId19"/>
    <p:sldId id="289" r:id="rId20"/>
    <p:sldId id="291" r:id="rId21"/>
    <p:sldId id="292" r:id="rId22"/>
    <p:sldId id="293" r:id="rId23"/>
    <p:sldId id="294" r:id="rId24"/>
    <p:sldId id="295" r:id="rId25"/>
    <p:sldId id="296" r:id="rId26"/>
    <p:sldId id="297" r:id="rId27"/>
    <p:sldId id="298" r:id="rId28"/>
    <p:sldId id="269" r:id="rId29"/>
    <p:sldId id="258" r:id="rId30"/>
  </p:sldIdLst>
  <p:sldSz cx="12192000" cy="6858000"/>
  <p:notesSz cx="6858000" cy="9144000"/>
  <p:custDataLst>
    <p:tags r:id="rId3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9B"/>
    <a:srgbClr val="0012A5"/>
    <a:srgbClr val="1C9AA3"/>
    <a:srgbClr val="0D4050"/>
    <a:srgbClr val="FF7700"/>
    <a:srgbClr val="0000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72136-D09D-416B-A46E-906B4DF18FCA}" v="1675" dt="2024-07-01T15:36:06.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4" autoAdjust="0"/>
    <p:restoredTop sz="83431" autoAdjust="0"/>
  </p:normalViewPr>
  <p:slideViewPr>
    <p:cSldViewPr snapToGrid="0">
      <p:cViewPr>
        <p:scale>
          <a:sx n="74" d="100"/>
          <a:sy n="74" d="100"/>
        </p:scale>
        <p:origin x="1416" y="5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e FLEUSSU" userId="2d4e4e10-b5a2-4dcd-affa-2672d9822531" providerId="ADAL" clId="{3DE72136-D09D-416B-A46E-906B4DF18FCA}"/>
    <pc:docChg chg="undo redo custSel addSld delSld modSld sldOrd">
      <pc:chgData name="Serge FLEUSSU" userId="2d4e4e10-b5a2-4dcd-affa-2672d9822531" providerId="ADAL" clId="{3DE72136-D09D-416B-A46E-906B4DF18FCA}" dt="2024-07-01T15:36:06.908" v="11157"/>
      <pc:docMkLst>
        <pc:docMk/>
      </pc:docMkLst>
      <pc:sldChg chg="addSp delSp modSp del ord">
        <pc:chgData name="Serge FLEUSSU" userId="2d4e4e10-b5a2-4dcd-affa-2672d9822531" providerId="ADAL" clId="{3DE72136-D09D-416B-A46E-906B4DF18FCA}" dt="2024-07-01T08:49:18.067" v="10965" actId="47"/>
        <pc:sldMkLst>
          <pc:docMk/>
          <pc:sldMk cId="2793794676" sldId="256"/>
        </pc:sldMkLst>
        <pc:spChg chg="add del mod">
          <ac:chgData name="Serge FLEUSSU" userId="2d4e4e10-b5a2-4dcd-affa-2672d9822531" providerId="ADAL" clId="{3DE72136-D09D-416B-A46E-906B4DF18FCA}" dt="2024-06-30T08:51:23.349" v="6634" actId="767"/>
          <ac:spMkLst>
            <pc:docMk/>
            <pc:sldMk cId="2793794676" sldId="256"/>
            <ac:spMk id="2" creationId="{D5FAE7D0-568F-0EA1-AF71-778CA1F4A9EC}"/>
          </ac:spMkLst>
        </pc:spChg>
      </pc:sldChg>
      <pc:sldChg chg="del ord">
        <pc:chgData name="Serge FLEUSSU" userId="2d4e4e10-b5a2-4dcd-affa-2672d9822531" providerId="ADAL" clId="{3DE72136-D09D-416B-A46E-906B4DF18FCA}" dt="2024-07-01T08:49:06.881" v="10963" actId="47"/>
        <pc:sldMkLst>
          <pc:docMk/>
          <pc:sldMk cId="3856345153" sldId="257"/>
        </pc:sldMkLst>
      </pc:sldChg>
      <pc:sldChg chg="addSp delSp modSp mod ord">
        <pc:chgData name="Serge FLEUSSU" userId="2d4e4e10-b5a2-4dcd-affa-2672d9822531" providerId="ADAL" clId="{3DE72136-D09D-416B-A46E-906B4DF18FCA}" dt="2024-07-01T15:35:31.560" v="11156" actId="1076"/>
        <pc:sldMkLst>
          <pc:docMk/>
          <pc:sldMk cId="3197695538" sldId="258"/>
        </pc:sldMkLst>
        <pc:spChg chg="mod">
          <ac:chgData name="Serge FLEUSSU" userId="2d4e4e10-b5a2-4dcd-affa-2672d9822531" providerId="ADAL" clId="{3DE72136-D09D-416B-A46E-906B4DF18FCA}" dt="2024-06-30T10:22:45.196" v="6850" actId="1076"/>
          <ac:spMkLst>
            <pc:docMk/>
            <pc:sldMk cId="3197695538" sldId="258"/>
            <ac:spMk id="2" creationId="{7A073156-4CF7-115E-10B0-F96E7C5CDF12}"/>
          </ac:spMkLst>
        </pc:spChg>
        <pc:spChg chg="mod">
          <ac:chgData name="Serge FLEUSSU" userId="2d4e4e10-b5a2-4dcd-affa-2672d9822531" providerId="ADAL" clId="{3DE72136-D09D-416B-A46E-906B4DF18FCA}" dt="2024-06-30T14:33:58.799" v="8305" actId="20577"/>
          <ac:spMkLst>
            <pc:docMk/>
            <pc:sldMk cId="3197695538" sldId="258"/>
            <ac:spMk id="3" creationId="{8B047CDD-8623-5DCA-5CAD-6DA81E3B7EA4}"/>
          </ac:spMkLst>
        </pc:spChg>
        <pc:spChg chg="del">
          <ac:chgData name="Serge FLEUSSU" userId="2d4e4e10-b5a2-4dcd-affa-2672d9822531" providerId="ADAL" clId="{3DE72136-D09D-416B-A46E-906B4DF18FCA}" dt="2024-06-29T18:12:27.340" v="4579" actId="478"/>
          <ac:spMkLst>
            <pc:docMk/>
            <pc:sldMk cId="3197695538" sldId="258"/>
            <ac:spMk id="4" creationId="{A12539C0-329D-59F2-904E-FE49B79BD8B1}"/>
          </ac:spMkLst>
        </pc:spChg>
        <pc:picChg chg="add mod">
          <ac:chgData name="Serge FLEUSSU" userId="2d4e4e10-b5a2-4dcd-affa-2672d9822531" providerId="ADAL" clId="{3DE72136-D09D-416B-A46E-906B4DF18FCA}" dt="2024-06-29T18:13:02.462" v="4600" actId="1076"/>
          <ac:picMkLst>
            <pc:docMk/>
            <pc:sldMk cId="3197695538" sldId="258"/>
            <ac:picMk id="5" creationId="{642C48DC-64FD-767C-22EC-D832B8DBA945}"/>
          </ac:picMkLst>
        </pc:picChg>
        <pc:picChg chg="add mod">
          <ac:chgData name="Serge FLEUSSU" userId="2d4e4e10-b5a2-4dcd-affa-2672d9822531" providerId="ADAL" clId="{3DE72136-D09D-416B-A46E-906B4DF18FCA}" dt="2024-06-29T18:13:02.462" v="4600" actId="1076"/>
          <ac:picMkLst>
            <pc:docMk/>
            <pc:sldMk cId="3197695538" sldId="258"/>
            <ac:picMk id="6" creationId="{88865EF9-17B9-7213-C7AD-82A6A3CF1BE9}"/>
          </ac:picMkLst>
        </pc:picChg>
        <pc:picChg chg="add del mod">
          <ac:chgData name="Serge FLEUSSU" userId="2d4e4e10-b5a2-4dcd-affa-2672d9822531" providerId="ADAL" clId="{3DE72136-D09D-416B-A46E-906B4DF18FCA}" dt="2024-07-01T15:35:22.665" v="11153" actId="478"/>
          <ac:picMkLst>
            <pc:docMk/>
            <pc:sldMk cId="3197695538" sldId="258"/>
            <ac:picMk id="7" creationId="{28A22EA8-3733-B799-09E4-F4F194EC6920}"/>
          </ac:picMkLst>
        </pc:picChg>
        <pc:picChg chg="add del mod">
          <ac:chgData name="Serge FLEUSSU" userId="2d4e4e10-b5a2-4dcd-affa-2672d9822531" providerId="ADAL" clId="{3DE72136-D09D-416B-A46E-906B4DF18FCA}" dt="2024-06-30T10:26:51.480" v="6852"/>
          <ac:picMkLst>
            <pc:docMk/>
            <pc:sldMk cId="3197695538" sldId="258"/>
            <ac:picMk id="8" creationId="{5C5C8110-D7A9-3EF2-186A-CB69D9FBA4A4}"/>
          </ac:picMkLst>
        </pc:picChg>
        <pc:picChg chg="add del mod">
          <ac:chgData name="Serge FLEUSSU" userId="2d4e4e10-b5a2-4dcd-affa-2672d9822531" providerId="ADAL" clId="{3DE72136-D09D-416B-A46E-906B4DF18FCA}" dt="2024-07-01T15:35:24.600" v="11154" actId="478"/>
          <ac:picMkLst>
            <pc:docMk/>
            <pc:sldMk cId="3197695538" sldId="258"/>
            <ac:picMk id="10" creationId="{6ABD75B4-B033-AA61-83AA-CF6023046304}"/>
          </ac:picMkLst>
        </pc:picChg>
        <pc:picChg chg="add mod">
          <ac:chgData name="Serge FLEUSSU" userId="2d4e4e10-b5a2-4dcd-affa-2672d9822531" providerId="ADAL" clId="{3DE72136-D09D-416B-A46E-906B4DF18FCA}" dt="2024-07-01T15:35:31.560" v="11156" actId="1076"/>
          <ac:picMkLst>
            <pc:docMk/>
            <pc:sldMk cId="3197695538" sldId="258"/>
            <ac:picMk id="11" creationId="{CC76134B-460F-791B-C0A3-9EEC41DB78FF}"/>
          </ac:picMkLst>
        </pc:picChg>
      </pc:sldChg>
      <pc:sldChg chg="addSp delSp modSp mod ord">
        <pc:chgData name="Serge FLEUSSU" userId="2d4e4e10-b5a2-4dcd-affa-2672d9822531" providerId="ADAL" clId="{3DE72136-D09D-416B-A46E-906B4DF18FCA}" dt="2024-07-01T15:35:04.622" v="11152" actId="1076"/>
        <pc:sldMkLst>
          <pc:docMk/>
          <pc:sldMk cId="791329536" sldId="260"/>
        </pc:sldMkLst>
        <pc:spChg chg="mod">
          <ac:chgData name="Serge FLEUSSU" userId="2d4e4e10-b5a2-4dcd-affa-2672d9822531" providerId="ADAL" clId="{3DE72136-D09D-416B-A46E-906B4DF18FCA}" dt="2024-06-28T06:12:22.212" v="34" actId="14100"/>
          <ac:spMkLst>
            <pc:docMk/>
            <pc:sldMk cId="791329536" sldId="260"/>
            <ac:spMk id="2" creationId="{0C159AC7-7894-2DE3-08CB-AD2099DDD709}"/>
          </ac:spMkLst>
        </pc:spChg>
        <pc:spChg chg="mod">
          <ac:chgData name="Serge FLEUSSU" userId="2d4e4e10-b5a2-4dcd-affa-2672d9822531" providerId="ADAL" clId="{3DE72136-D09D-416B-A46E-906B4DF18FCA}" dt="2024-06-28T06:12:16.040" v="32" actId="14100"/>
          <ac:spMkLst>
            <pc:docMk/>
            <pc:sldMk cId="791329536" sldId="260"/>
            <ac:spMk id="3" creationId="{0DC25629-B9C1-601B-88AD-7586B33459C2}"/>
          </ac:spMkLst>
        </pc:spChg>
        <pc:spChg chg="mod">
          <ac:chgData name="Serge FLEUSSU" userId="2d4e4e10-b5a2-4dcd-affa-2672d9822531" providerId="ADAL" clId="{3DE72136-D09D-416B-A46E-906B4DF18FCA}" dt="2024-06-30T10:20:04.288" v="6820" actId="1076"/>
          <ac:spMkLst>
            <pc:docMk/>
            <pc:sldMk cId="791329536" sldId="260"/>
            <ac:spMk id="4" creationId="{801C45D0-1E00-F966-5E35-FC5081ABA424}"/>
          </ac:spMkLst>
        </pc:spChg>
        <pc:spChg chg="add del">
          <ac:chgData name="Serge FLEUSSU" userId="2d4e4e10-b5a2-4dcd-affa-2672d9822531" providerId="ADAL" clId="{3DE72136-D09D-416B-A46E-906B4DF18FCA}" dt="2024-07-01T15:33:41.469" v="11144" actId="22"/>
          <ac:spMkLst>
            <pc:docMk/>
            <pc:sldMk cId="791329536" sldId="260"/>
            <ac:spMk id="14" creationId="{F25B6E7B-3C92-6E70-E4CC-CCA6DCEFFF97}"/>
          </ac:spMkLst>
        </pc:spChg>
        <pc:picChg chg="add mod">
          <ac:chgData name="Serge FLEUSSU" userId="2d4e4e10-b5a2-4dcd-affa-2672d9822531" providerId="ADAL" clId="{3DE72136-D09D-416B-A46E-906B4DF18FCA}" dt="2024-06-30T10:20:04.288" v="6820" actId="1076"/>
          <ac:picMkLst>
            <pc:docMk/>
            <pc:sldMk cId="791329536" sldId="260"/>
            <ac:picMk id="6" creationId="{EC6DC08C-3F69-A08A-ADCC-09B3D3DB7EE7}"/>
          </ac:picMkLst>
        </pc:picChg>
        <pc:picChg chg="add del">
          <ac:chgData name="Serge FLEUSSU" userId="2d4e4e10-b5a2-4dcd-affa-2672d9822531" providerId="ADAL" clId="{3DE72136-D09D-416B-A46E-906B4DF18FCA}" dt="2024-06-30T10:07:35.062" v="6814" actId="22"/>
          <ac:picMkLst>
            <pc:docMk/>
            <pc:sldMk cId="791329536" sldId="260"/>
            <ac:picMk id="7" creationId="{62BC1344-C484-228A-7530-AA9E2227A222}"/>
          </ac:picMkLst>
        </pc:picChg>
        <pc:picChg chg="add del mod">
          <ac:chgData name="Serge FLEUSSU" userId="2d4e4e10-b5a2-4dcd-affa-2672d9822531" providerId="ADAL" clId="{3DE72136-D09D-416B-A46E-906B4DF18FCA}" dt="2024-06-28T06:10:44.053" v="17"/>
          <ac:picMkLst>
            <pc:docMk/>
            <pc:sldMk cId="791329536" sldId="260"/>
            <ac:picMk id="8" creationId="{3114FC64-677E-A881-3619-39231A900E65}"/>
          </ac:picMkLst>
        </pc:picChg>
        <pc:picChg chg="add del mod">
          <ac:chgData name="Serge FLEUSSU" userId="2d4e4e10-b5a2-4dcd-affa-2672d9822531" providerId="ADAL" clId="{3DE72136-D09D-416B-A46E-906B4DF18FCA}" dt="2024-06-30T10:19:04.782" v="6817" actId="478"/>
          <ac:picMkLst>
            <pc:docMk/>
            <pc:sldMk cId="791329536" sldId="260"/>
            <ac:picMk id="9" creationId="{CFA0BB78-6E0F-EA32-D578-491EF0E79676}"/>
          </ac:picMkLst>
        </pc:picChg>
        <pc:picChg chg="add del mod">
          <ac:chgData name="Serge FLEUSSU" userId="2d4e4e10-b5a2-4dcd-affa-2672d9822531" providerId="ADAL" clId="{3DE72136-D09D-416B-A46E-906B4DF18FCA}" dt="2024-06-28T06:11:14.488" v="23" actId="478"/>
          <ac:picMkLst>
            <pc:docMk/>
            <pc:sldMk cId="791329536" sldId="260"/>
            <ac:picMk id="10" creationId="{5C781ADD-2237-037D-DD15-E4B545C05207}"/>
          </ac:picMkLst>
        </pc:picChg>
        <pc:picChg chg="add del mod">
          <ac:chgData name="Serge FLEUSSU" userId="2d4e4e10-b5a2-4dcd-affa-2672d9822531" providerId="ADAL" clId="{3DE72136-D09D-416B-A46E-906B4DF18FCA}" dt="2024-07-01T15:33:38.229" v="11142" actId="478"/>
          <ac:picMkLst>
            <pc:docMk/>
            <pc:sldMk cId="791329536" sldId="260"/>
            <ac:picMk id="11" creationId="{CF22AFA0-CC9F-6B84-A31F-54AB58D3FA38}"/>
          </ac:picMkLst>
        </pc:picChg>
        <pc:picChg chg="add del mod">
          <ac:chgData name="Serge FLEUSSU" userId="2d4e4e10-b5a2-4dcd-affa-2672d9822531" providerId="ADAL" clId="{3DE72136-D09D-416B-A46E-906B4DF18FCA}" dt="2024-06-30T10:20:19.561" v="6825" actId="21"/>
          <ac:picMkLst>
            <pc:docMk/>
            <pc:sldMk cId="791329536" sldId="260"/>
            <ac:picMk id="12" creationId="{9D95E78C-9770-30A7-8AFD-741687C8CD13}"/>
          </ac:picMkLst>
        </pc:picChg>
        <pc:picChg chg="add del mod">
          <ac:chgData name="Serge FLEUSSU" userId="2d4e4e10-b5a2-4dcd-affa-2672d9822531" providerId="ADAL" clId="{3DE72136-D09D-416B-A46E-906B4DF18FCA}" dt="2024-06-28T06:23:44.463" v="175" actId="478"/>
          <ac:picMkLst>
            <pc:docMk/>
            <pc:sldMk cId="791329536" sldId="260"/>
            <ac:picMk id="12" creationId="{9DABDC3D-7D7B-19E7-A932-C4B20B702CA3}"/>
          </ac:picMkLst>
        </pc:picChg>
        <pc:picChg chg="add del mod">
          <ac:chgData name="Serge FLEUSSU" userId="2d4e4e10-b5a2-4dcd-affa-2672d9822531" providerId="ADAL" clId="{3DE72136-D09D-416B-A46E-906B4DF18FCA}" dt="2024-06-28T06:21:08.553" v="165" actId="478"/>
          <ac:picMkLst>
            <pc:docMk/>
            <pc:sldMk cId="791329536" sldId="260"/>
            <ac:picMk id="14" creationId="{AB1FF0FF-874F-A880-E34F-6A7F2D5C2ACA}"/>
          </ac:picMkLst>
        </pc:picChg>
        <pc:picChg chg="add mod">
          <ac:chgData name="Serge FLEUSSU" userId="2d4e4e10-b5a2-4dcd-affa-2672d9822531" providerId="ADAL" clId="{3DE72136-D09D-416B-A46E-906B4DF18FCA}" dt="2024-06-30T10:20:04.288" v="6820" actId="1076"/>
          <ac:picMkLst>
            <pc:docMk/>
            <pc:sldMk cId="791329536" sldId="260"/>
            <ac:picMk id="16" creationId="{915864F5-D42B-5F13-D643-AEF209EE298D}"/>
          </ac:picMkLst>
        </pc:picChg>
        <pc:picChg chg="add mod">
          <ac:chgData name="Serge FLEUSSU" userId="2d4e4e10-b5a2-4dcd-affa-2672d9822531" providerId="ADAL" clId="{3DE72136-D09D-416B-A46E-906B4DF18FCA}" dt="2024-07-01T15:35:04.622" v="11152" actId="1076"/>
          <ac:picMkLst>
            <pc:docMk/>
            <pc:sldMk cId="791329536" sldId="260"/>
            <ac:picMk id="17" creationId="{129E5FE4-A6B5-62C9-5F8E-5050A229C4BF}"/>
          </ac:picMkLst>
        </pc:picChg>
      </pc:sldChg>
      <pc:sldChg chg="addSp delSp modSp mod">
        <pc:chgData name="Serge FLEUSSU" userId="2d4e4e10-b5a2-4dcd-affa-2672d9822531" providerId="ADAL" clId="{3DE72136-D09D-416B-A46E-906B4DF18FCA}" dt="2024-06-29T19:18:56.500" v="5423" actId="1076"/>
        <pc:sldMkLst>
          <pc:docMk/>
          <pc:sldMk cId="1554299158" sldId="262"/>
        </pc:sldMkLst>
        <pc:spChg chg="del">
          <ac:chgData name="Serge FLEUSSU" userId="2d4e4e10-b5a2-4dcd-affa-2672d9822531" providerId="ADAL" clId="{3DE72136-D09D-416B-A46E-906B4DF18FCA}" dt="2024-06-28T06:25:32.535" v="184" actId="478"/>
          <ac:spMkLst>
            <pc:docMk/>
            <pc:sldMk cId="1554299158" sldId="262"/>
            <ac:spMk id="2" creationId="{FD5158E9-EE97-E454-2258-EA21F4D76A95}"/>
          </ac:spMkLst>
        </pc:spChg>
        <pc:spChg chg="del">
          <ac:chgData name="Serge FLEUSSU" userId="2d4e4e10-b5a2-4dcd-affa-2672d9822531" providerId="ADAL" clId="{3DE72136-D09D-416B-A46E-906B4DF18FCA}" dt="2024-06-28T06:34:31.177" v="213" actId="478"/>
          <ac:spMkLst>
            <pc:docMk/>
            <pc:sldMk cId="1554299158" sldId="262"/>
            <ac:spMk id="3" creationId="{ADE61835-AE98-894A-99BF-8AFE8E35E3DC}"/>
          </ac:spMkLst>
        </pc:spChg>
        <pc:spChg chg="mod">
          <ac:chgData name="Serge FLEUSSU" userId="2d4e4e10-b5a2-4dcd-affa-2672d9822531" providerId="ADAL" clId="{3DE72136-D09D-416B-A46E-906B4DF18FCA}" dt="2024-06-28T06:40:34.699" v="246" actId="20577"/>
          <ac:spMkLst>
            <pc:docMk/>
            <pc:sldMk cId="1554299158" sldId="262"/>
            <ac:spMk id="4" creationId="{3FCBC28F-7389-0C13-01AE-FFCC1601B8AC}"/>
          </ac:spMkLst>
        </pc:spChg>
        <pc:spChg chg="mod">
          <ac:chgData name="Serge FLEUSSU" userId="2d4e4e10-b5a2-4dcd-affa-2672d9822531" providerId="ADAL" clId="{3DE72136-D09D-416B-A46E-906B4DF18FCA}" dt="2024-06-28T06:16:42.733" v="154" actId="255"/>
          <ac:spMkLst>
            <pc:docMk/>
            <pc:sldMk cId="1554299158" sldId="262"/>
            <ac:spMk id="5" creationId="{875B6529-66C7-CF0E-5659-AF1C3D7B69C0}"/>
          </ac:spMkLst>
        </pc:spChg>
        <pc:spChg chg="mod">
          <ac:chgData name="Serge FLEUSSU" userId="2d4e4e10-b5a2-4dcd-affa-2672d9822531" providerId="ADAL" clId="{3DE72136-D09D-416B-A46E-906B4DF18FCA}" dt="2024-06-28T06:17:11.950" v="158" actId="1076"/>
          <ac:spMkLst>
            <pc:docMk/>
            <pc:sldMk cId="1554299158" sldId="262"/>
            <ac:spMk id="6" creationId="{B52E8BC1-63B0-1A98-A5B9-870B7B4480E9}"/>
          </ac:spMkLst>
        </pc:spChg>
        <pc:spChg chg="add del mod">
          <ac:chgData name="Serge FLEUSSU" userId="2d4e4e10-b5a2-4dcd-affa-2672d9822531" providerId="ADAL" clId="{3DE72136-D09D-416B-A46E-906B4DF18FCA}" dt="2024-06-28T06:34:33.994" v="214" actId="478"/>
          <ac:spMkLst>
            <pc:docMk/>
            <pc:sldMk cId="1554299158" sldId="262"/>
            <ac:spMk id="12" creationId="{16E2BC82-CFBC-C9EF-9768-78103D97F498}"/>
          </ac:spMkLst>
        </pc:spChg>
        <pc:spChg chg="add del mod">
          <ac:chgData name="Serge FLEUSSU" userId="2d4e4e10-b5a2-4dcd-affa-2672d9822531" providerId="ADAL" clId="{3DE72136-D09D-416B-A46E-906B4DF18FCA}" dt="2024-06-28T06:46:46.879" v="258" actId="478"/>
          <ac:spMkLst>
            <pc:docMk/>
            <pc:sldMk cId="1554299158" sldId="262"/>
            <ac:spMk id="15" creationId="{815D406D-0117-CD0B-5E3B-E01666BFE864}"/>
          </ac:spMkLst>
        </pc:spChg>
        <pc:picChg chg="add del mod">
          <ac:chgData name="Serge FLEUSSU" userId="2d4e4e10-b5a2-4dcd-affa-2672d9822531" providerId="ADAL" clId="{3DE72136-D09D-416B-A46E-906B4DF18FCA}" dt="2024-06-29T14:37:23.483" v="278" actId="478"/>
          <ac:picMkLst>
            <pc:docMk/>
            <pc:sldMk cId="1554299158" sldId="262"/>
            <ac:picMk id="3" creationId="{F2EB5445-DC0C-A48E-87FF-F2F5459F9D66}"/>
          </ac:picMkLst>
        </pc:picChg>
        <pc:picChg chg="add del mod">
          <ac:chgData name="Serge FLEUSSU" userId="2d4e4e10-b5a2-4dcd-affa-2672d9822531" providerId="ADAL" clId="{3DE72136-D09D-416B-A46E-906B4DF18FCA}" dt="2024-06-28T06:24:28.288" v="177" actId="478"/>
          <ac:picMkLst>
            <pc:docMk/>
            <pc:sldMk cId="1554299158" sldId="262"/>
            <ac:picMk id="7" creationId="{956BFD7D-DD5A-D154-B74D-349DDAB31DB5}"/>
          </ac:picMkLst>
        </pc:picChg>
        <pc:picChg chg="add mod">
          <ac:chgData name="Serge FLEUSSU" userId="2d4e4e10-b5a2-4dcd-affa-2672d9822531" providerId="ADAL" clId="{3DE72136-D09D-416B-A46E-906B4DF18FCA}" dt="2024-06-28T06:25:34.947" v="185" actId="1076"/>
          <ac:picMkLst>
            <pc:docMk/>
            <pc:sldMk cId="1554299158" sldId="262"/>
            <ac:picMk id="8" creationId="{D5BCC04F-0ECB-F58B-4C9F-CF82FB9F77A5}"/>
          </ac:picMkLst>
        </pc:picChg>
        <pc:picChg chg="add del mod">
          <ac:chgData name="Serge FLEUSSU" userId="2d4e4e10-b5a2-4dcd-affa-2672d9822531" providerId="ADAL" clId="{3DE72136-D09D-416B-A46E-906B4DF18FCA}" dt="2024-06-29T14:39:40.863" v="289" actId="478"/>
          <ac:picMkLst>
            <pc:docMk/>
            <pc:sldMk cId="1554299158" sldId="262"/>
            <ac:picMk id="9" creationId="{61F6CA8F-F09C-D78D-193A-AA2B33A5D074}"/>
          </ac:picMkLst>
        </pc:picChg>
        <pc:picChg chg="add mod ord">
          <ac:chgData name="Serge FLEUSSU" userId="2d4e4e10-b5a2-4dcd-affa-2672d9822531" providerId="ADAL" clId="{3DE72136-D09D-416B-A46E-906B4DF18FCA}" dt="2024-06-28T06:41:01.857" v="247" actId="1076"/>
          <ac:picMkLst>
            <pc:docMk/>
            <pc:sldMk cId="1554299158" sldId="262"/>
            <ac:picMk id="10" creationId="{2E8F0E3E-2CF9-FA11-611A-2AC9110466B9}"/>
          </ac:picMkLst>
        </pc:picChg>
        <pc:picChg chg="add del mod">
          <ac:chgData name="Serge FLEUSSU" userId="2d4e4e10-b5a2-4dcd-affa-2672d9822531" providerId="ADAL" clId="{3DE72136-D09D-416B-A46E-906B4DF18FCA}" dt="2024-06-29T14:40:32.670" v="295" actId="478"/>
          <ac:picMkLst>
            <pc:docMk/>
            <pc:sldMk cId="1554299158" sldId="262"/>
            <ac:picMk id="12" creationId="{1693B439-61AB-0C52-3AD4-33C819D9FC0D}"/>
          </ac:picMkLst>
        </pc:picChg>
        <pc:picChg chg="add del">
          <ac:chgData name="Serge FLEUSSU" userId="2d4e4e10-b5a2-4dcd-affa-2672d9822531" providerId="ADAL" clId="{3DE72136-D09D-416B-A46E-906B4DF18FCA}" dt="2024-06-28T06:37:30.872" v="223"/>
          <ac:picMkLst>
            <pc:docMk/>
            <pc:sldMk cId="1554299158" sldId="262"/>
            <ac:picMk id="13" creationId="{025A6525-1FCB-20CE-102A-78827B7CAE7D}"/>
          </ac:picMkLst>
        </pc:picChg>
        <pc:picChg chg="add del mod">
          <ac:chgData name="Serge FLEUSSU" userId="2d4e4e10-b5a2-4dcd-affa-2672d9822531" providerId="ADAL" clId="{3DE72136-D09D-416B-A46E-906B4DF18FCA}" dt="2024-06-29T14:42:55.745" v="304" actId="478"/>
          <ac:picMkLst>
            <pc:docMk/>
            <pc:sldMk cId="1554299158" sldId="262"/>
            <ac:picMk id="14" creationId="{96E79E2E-E5FD-C8F7-CBC0-074698C58F00}"/>
          </ac:picMkLst>
        </pc:picChg>
        <pc:picChg chg="add del mod">
          <ac:chgData name="Serge FLEUSSU" userId="2d4e4e10-b5a2-4dcd-affa-2672d9822531" providerId="ADAL" clId="{3DE72136-D09D-416B-A46E-906B4DF18FCA}" dt="2024-06-28T06:37:34.139" v="226" actId="478"/>
          <ac:picMkLst>
            <pc:docMk/>
            <pc:sldMk cId="1554299158" sldId="262"/>
            <ac:picMk id="14" creationId="{D3B931FA-4061-01C7-4DFF-3076D484FF56}"/>
          </ac:picMkLst>
        </pc:picChg>
        <pc:picChg chg="add del mod">
          <ac:chgData name="Serge FLEUSSU" userId="2d4e4e10-b5a2-4dcd-affa-2672d9822531" providerId="ADAL" clId="{3DE72136-D09D-416B-A46E-906B4DF18FCA}" dt="2024-06-29T14:44:15.830" v="313" actId="478"/>
          <ac:picMkLst>
            <pc:docMk/>
            <pc:sldMk cId="1554299158" sldId="262"/>
            <ac:picMk id="16" creationId="{699E0099-EE1C-4FE8-589A-1FAE5C3B0A2F}"/>
          </ac:picMkLst>
        </pc:picChg>
        <pc:picChg chg="add del mod">
          <ac:chgData name="Serge FLEUSSU" userId="2d4e4e10-b5a2-4dcd-affa-2672d9822531" providerId="ADAL" clId="{3DE72136-D09D-416B-A46E-906B4DF18FCA}" dt="2024-06-29T19:14:10.690" v="5391" actId="478"/>
          <ac:picMkLst>
            <pc:docMk/>
            <pc:sldMk cId="1554299158" sldId="262"/>
            <ac:picMk id="18" creationId="{20A5D115-EAB4-9683-3377-9ECC3DB97A0E}"/>
          </ac:picMkLst>
        </pc:picChg>
        <pc:picChg chg="add del mod">
          <ac:chgData name="Serge FLEUSSU" userId="2d4e4e10-b5a2-4dcd-affa-2672d9822531" providerId="ADAL" clId="{3DE72136-D09D-416B-A46E-906B4DF18FCA}" dt="2024-06-29T19:14:08.144" v="5390" actId="478"/>
          <ac:picMkLst>
            <pc:docMk/>
            <pc:sldMk cId="1554299158" sldId="262"/>
            <ac:picMk id="20" creationId="{77D36926-8215-06A8-770C-BEDB4BF8096F}"/>
          </ac:picMkLst>
        </pc:picChg>
        <pc:picChg chg="add del mod">
          <ac:chgData name="Serge FLEUSSU" userId="2d4e4e10-b5a2-4dcd-affa-2672d9822531" providerId="ADAL" clId="{3DE72136-D09D-416B-A46E-906B4DF18FCA}" dt="2024-06-29T19:16:39.494" v="5403" actId="478"/>
          <ac:picMkLst>
            <pc:docMk/>
            <pc:sldMk cId="1554299158" sldId="262"/>
            <ac:picMk id="22" creationId="{8EBB0BEF-1C99-9F6E-2C75-5F10ADDD8980}"/>
          </ac:picMkLst>
        </pc:picChg>
        <pc:picChg chg="add mod modCrop">
          <ac:chgData name="Serge FLEUSSU" userId="2d4e4e10-b5a2-4dcd-affa-2672d9822531" providerId="ADAL" clId="{3DE72136-D09D-416B-A46E-906B4DF18FCA}" dt="2024-06-29T19:18:56.500" v="5423" actId="1076"/>
          <ac:picMkLst>
            <pc:docMk/>
            <pc:sldMk cId="1554299158" sldId="262"/>
            <ac:picMk id="24" creationId="{25EE2CA8-391C-756A-7CD6-1D6030E750FE}"/>
          </ac:picMkLst>
        </pc:picChg>
        <pc:picChg chg="add del mod">
          <ac:chgData name="Serge FLEUSSU" userId="2d4e4e10-b5a2-4dcd-affa-2672d9822531" providerId="ADAL" clId="{3DE72136-D09D-416B-A46E-906B4DF18FCA}" dt="2024-06-28T06:27:14.558" v="192" actId="478"/>
          <ac:picMkLst>
            <pc:docMk/>
            <pc:sldMk cId="1554299158" sldId="262"/>
            <ac:picMk id="1026" creationId="{B3BDC458-1F4C-5A37-F3BC-C973E2511CEB}"/>
          </ac:picMkLst>
        </pc:picChg>
        <pc:picChg chg="add mod">
          <ac:chgData name="Serge FLEUSSU" userId="2d4e4e10-b5a2-4dcd-affa-2672d9822531" providerId="ADAL" clId="{3DE72136-D09D-416B-A46E-906B4DF18FCA}" dt="2024-06-28T06:47:26.668" v="269" actId="1076"/>
          <ac:picMkLst>
            <pc:docMk/>
            <pc:sldMk cId="1554299158" sldId="262"/>
            <ac:picMk id="1028" creationId="{9FCA455A-7A8F-340B-D95C-D5D4AF9AB06C}"/>
          </ac:picMkLst>
        </pc:picChg>
      </pc:sldChg>
      <pc:sldChg chg="addSp delSp modSp mod ord">
        <pc:chgData name="Serge FLEUSSU" userId="2d4e4e10-b5a2-4dcd-affa-2672d9822531" providerId="ADAL" clId="{3DE72136-D09D-416B-A46E-906B4DF18FCA}" dt="2024-07-01T09:36:38.875" v="11002" actId="20577"/>
        <pc:sldMkLst>
          <pc:docMk/>
          <pc:sldMk cId="3674379081" sldId="263"/>
        </pc:sldMkLst>
        <pc:spChg chg="mod">
          <ac:chgData name="Serge FLEUSSU" userId="2d4e4e10-b5a2-4dcd-affa-2672d9822531" providerId="ADAL" clId="{3DE72136-D09D-416B-A46E-906B4DF18FCA}" dt="2024-07-01T09:36:38.875" v="11002" actId="20577"/>
          <ac:spMkLst>
            <pc:docMk/>
            <pc:sldMk cId="3674379081" sldId="263"/>
            <ac:spMk id="2" creationId="{D447463B-0206-9C7C-B461-00FBFE9558F8}"/>
          </ac:spMkLst>
        </pc:spChg>
        <pc:spChg chg="add del mod">
          <ac:chgData name="Serge FLEUSSU" userId="2d4e4e10-b5a2-4dcd-affa-2672d9822531" providerId="ADAL" clId="{3DE72136-D09D-416B-A46E-906B4DF18FCA}" dt="2024-06-29T15:32:54.713" v="882" actId="478"/>
          <ac:spMkLst>
            <pc:docMk/>
            <pc:sldMk cId="3674379081" sldId="263"/>
            <ac:spMk id="9" creationId="{55CE4775-5791-081D-F891-214426A7D6E1}"/>
          </ac:spMkLst>
        </pc:spChg>
        <pc:spChg chg="add mod">
          <ac:chgData name="Serge FLEUSSU" userId="2d4e4e10-b5a2-4dcd-affa-2672d9822531" providerId="ADAL" clId="{3DE72136-D09D-416B-A46E-906B4DF18FCA}" dt="2024-06-30T14:38:55.124" v="8457" actId="20577"/>
          <ac:spMkLst>
            <pc:docMk/>
            <pc:sldMk cId="3674379081" sldId="263"/>
            <ac:spMk id="10" creationId="{34DD9F61-A7FC-46E0-5C3A-0AFEECCDF9C2}"/>
          </ac:spMkLst>
        </pc:spChg>
        <pc:picChg chg="add del mod">
          <ac:chgData name="Serge FLEUSSU" userId="2d4e4e10-b5a2-4dcd-affa-2672d9822531" providerId="ADAL" clId="{3DE72136-D09D-416B-A46E-906B4DF18FCA}" dt="2024-06-29T15:21:56.659" v="431" actId="478"/>
          <ac:picMkLst>
            <pc:docMk/>
            <pc:sldMk cId="3674379081" sldId="263"/>
            <ac:picMk id="4" creationId="{2A768748-6EB7-3471-C839-8664FC46AB7D}"/>
          </ac:picMkLst>
        </pc:picChg>
        <pc:picChg chg="add mod">
          <ac:chgData name="Serge FLEUSSU" userId="2d4e4e10-b5a2-4dcd-affa-2672d9822531" providerId="ADAL" clId="{3DE72136-D09D-416B-A46E-906B4DF18FCA}" dt="2024-06-28T06:43:42.610" v="251" actId="1076"/>
          <ac:picMkLst>
            <pc:docMk/>
            <pc:sldMk cId="3674379081" sldId="263"/>
            <ac:picMk id="5" creationId="{15627143-D35A-8134-A890-C78368415C93}"/>
          </ac:picMkLst>
        </pc:picChg>
        <pc:picChg chg="add del mod">
          <ac:chgData name="Serge FLEUSSU" userId="2d4e4e10-b5a2-4dcd-affa-2672d9822531" providerId="ADAL" clId="{3DE72136-D09D-416B-A46E-906B4DF18FCA}" dt="2024-06-29T15:32:49.314" v="881" actId="478"/>
          <ac:picMkLst>
            <pc:docMk/>
            <pc:sldMk cId="3674379081" sldId="263"/>
            <ac:picMk id="7" creationId="{D2EA71A4-7228-68FA-A1A6-E4A8F3009AB8}"/>
          </ac:picMkLst>
        </pc:picChg>
        <pc:picChg chg="add del mod">
          <ac:chgData name="Serge FLEUSSU" userId="2d4e4e10-b5a2-4dcd-affa-2672d9822531" providerId="ADAL" clId="{3DE72136-D09D-416B-A46E-906B4DF18FCA}" dt="2024-06-29T15:23:24.057" v="449"/>
          <ac:picMkLst>
            <pc:docMk/>
            <pc:sldMk cId="3674379081" sldId="263"/>
            <ac:picMk id="8" creationId="{B1F36B81-E00F-8FEF-58F5-4AD32A7CCCC9}"/>
          </ac:picMkLst>
        </pc:picChg>
        <pc:picChg chg="add del mod">
          <ac:chgData name="Serge FLEUSSU" userId="2d4e4e10-b5a2-4dcd-affa-2672d9822531" providerId="ADAL" clId="{3DE72136-D09D-416B-A46E-906B4DF18FCA}" dt="2024-06-28T06:44:57.504" v="253" actId="478"/>
          <ac:picMkLst>
            <pc:docMk/>
            <pc:sldMk cId="3674379081" sldId="263"/>
            <ac:picMk id="2050" creationId="{E214861D-B03C-D6F1-80D2-4C35CC74FBCD}"/>
          </ac:picMkLst>
        </pc:picChg>
      </pc:sldChg>
      <pc:sldChg chg="del">
        <pc:chgData name="Serge FLEUSSU" userId="2d4e4e10-b5a2-4dcd-affa-2672d9822531" providerId="ADAL" clId="{3DE72136-D09D-416B-A46E-906B4DF18FCA}" dt="2024-07-01T08:49:09.905" v="10964" actId="47"/>
        <pc:sldMkLst>
          <pc:docMk/>
          <pc:sldMk cId="2559447571" sldId="264"/>
        </pc:sldMkLst>
      </pc:sldChg>
      <pc:sldChg chg="del">
        <pc:chgData name="Serge FLEUSSU" userId="2d4e4e10-b5a2-4dcd-affa-2672d9822531" providerId="ADAL" clId="{3DE72136-D09D-416B-A46E-906B4DF18FCA}" dt="2024-07-01T08:50:23.355" v="10966" actId="47"/>
        <pc:sldMkLst>
          <pc:docMk/>
          <pc:sldMk cId="4120116270" sldId="265"/>
        </pc:sldMkLst>
      </pc:sldChg>
      <pc:sldChg chg="del">
        <pc:chgData name="Serge FLEUSSU" userId="2d4e4e10-b5a2-4dcd-affa-2672d9822531" providerId="ADAL" clId="{3DE72136-D09D-416B-A46E-906B4DF18FCA}" dt="2024-07-01T08:50:25.893" v="10967" actId="47"/>
        <pc:sldMkLst>
          <pc:docMk/>
          <pc:sldMk cId="248925394" sldId="266"/>
        </pc:sldMkLst>
      </pc:sldChg>
      <pc:sldChg chg="del">
        <pc:chgData name="Serge FLEUSSU" userId="2d4e4e10-b5a2-4dcd-affa-2672d9822531" providerId="ADAL" clId="{3DE72136-D09D-416B-A46E-906B4DF18FCA}" dt="2024-07-01T08:50:27.265" v="10968" actId="47"/>
        <pc:sldMkLst>
          <pc:docMk/>
          <pc:sldMk cId="2107112758" sldId="267"/>
        </pc:sldMkLst>
      </pc:sldChg>
      <pc:sldChg chg="del">
        <pc:chgData name="Serge FLEUSSU" userId="2d4e4e10-b5a2-4dcd-affa-2672d9822531" providerId="ADAL" clId="{3DE72136-D09D-416B-A46E-906B4DF18FCA}" dt="2024-07-01T08:50:30.035" v="10969" actId="47"/>
        <pc:sldMkLst>
          <pc:docMk/>
          <pc:sldMk cId="165338711" sldId="268"/>
        </pc:sldMkLst>
      </pc:sldChg>
      <pc:sldChg chg="addSp delSp modSp mod ord modAnim">
        <pc:chgData name="Serge FLEUSSU" userId="2d4e4e10-b5a2-4dcd-affa-2672d9822531" providerId="ADAL" clId="{3DE72136-D09D-416B-A46E-906B4DF18FCA}" dt="2024-07-01T15:36:06.908" v="11157"/>
        <pc:sldMkLst>
          <pc:docMk/>
          <pc:sldMk cId="1529458235" sldId="269"/>
        </pc:sldMkLst>
        <pc:spChg chg="mod">
          <ac:chgData name="Serge FLEUSSU" userId="2d4e4e10-b5a2-4dcd-affa-2672d9822531" providerId="ADAL" clId="{3DE72136-D09D-416B-A46E-906B4DF18FCA}" dt="2024-06-30T15:47:34.563" v="10899" actId="14100"/>
          <ac:spMkLst>
            <pc:docMk/>
            <pc:sldMk cId="1529458235" sldId="269"/>
            <ac:spMk id="2" creationId="{18F7E261-FCAB-7AC1-13AD-3DCAE01FD8DD}"/>
          </ac:spMkLst>
        </pc:spChg>
        <pc:spChg chg="mod">
          <ac:chgData name="Serge FLEUSSU" userId="2d4e4e10-b5a2-4dcd-affa-2672d9822531" providerId="ADAL" clId="{3DE72136-D09D-416B-A46E-906B4DF18FCA}" dt="2024-06-30T15:40:59.632" v="10358" actId="20577"/>
          <ac:spMkLst>
            <pc:docMk/>
            <pc:sldMk cId="1529458235" sldId="269"/>
            <ac:spMk id="3" creationId="{B668C3E2-C33F-97EB-D9BC-F30F86740ACB}"/>
          </ac:spMkLst>
        </pc:spChg>
        <pc:spChg chg="add del mod">
          <ac:chgData name="Serge FLEUSSU" userId="2d4e4e10-b5a2-4dcd-affa-2672d9822531" providerId="ADAL" clId="{3DE72136-D09D-416B-A46E-906B4DF18FCA}" dt="2024-06-30T15:47:16.038" v="10895"/>
          <ac:spMkLst>
            <pc:docMk/>
            <pc:sldMk cId="1529458235" sldId="269"/>
            <ac:spMk id="4" creationId="{523F05B8-FB52-A74E-D456-5478A1A4D4C3}"/>
          </ac:spMkLst>
        </pc:spChg>
        <pc:spChg chg="add mod">
          <ac:chgData name="Serge FLEUSSU" userId="2d4e4e10-b5a2-4dcd-affa-2672d9822531" providerId="ADAL" clId="{3DE72136-D09D-416B-A46E-906B4DF18FCA}" dt="2024-06-30T15:49:17.815" v="10930" actId="20577"/>
          <ac:spMkLst>
            <pc:docMk/>
            <pc:sldMk cId="1529458235" sldId="269"/>
            <ac:spMk id="5" creationId="{759AA0A5-4E3A-9CA9-A939-9B177E052B2C}"/>
          </ac:spMkLst>
        </pc:spChg>
        <pc:spChg chg="add mod">
          <ac:chgData name="Serge FLEUSSU" userId="2d4e4e10-b5a2-4dcd-affa-2672d9822531" providerId="ADAL" clId="{3DE72136-D09D-416B-A46E-906B4DF18FCA}" dt="2024-06-30T15:48:24.039" v="10907" actId="1076"/>
          <ac:spMkLst>
            <pc:docMk/>
            <pc:sldMk cId="1529458235" sldId="269"/>
            <ac:spMk id="6" creationId="{096BFEAE-83F1-AC7D-8249-EA8C432A84C7}"/>
          </ac:spMkLst>
        </pc:spChg>
        <pc:spChg chg="add mod">
          <ac:chgData name="Serge FLEUSSU" userId="2d4e4e10-b5a2-4dcd-affa-2672d9822531" providerId="ADAL" clId="{3DE72136-D09D-416B-A46E-906B4DF18FCA}" dt="2024-06-30T15:52:04.420" v="10962" actId="20577"/>
          <ac:spMkLst>
            <pc:docMk/>
            <pc:sldMk cId="1529458235" sldId="269"/>
            <ac:spMk id="7" creationId="{96D8C7FD-2DA6-923D-4866-E3A4172A0501}"/>
          </ac:spMkLst>
        </pc:spChg>
        <pc:picChg chg="add mod">
          <ac:chgData name="Serge FLEUSSU" userId="2d4e4e10-b5a2-4dcd-affa-2672d9822531" providerId="ADAL" clId="{3DE72136-D09D-416B-A46E-906B4DF18FCA}" dt="2024-07-01T15:36:06.908" v="11157"/>
          <ac:picMkLst>
            <pc:docMk/>
            <pc:sldMk cId="1529458235" sldId="269"/>
            <ac:picMk id="8" creationId="{BE73021D-9DA7-C065-502B-6EC563B47531}"/>
          </ac:picMkLst>
        </pc:picChg>
        <pc:picChg chg="add mod">
          <ac:chgData name="Serge FLEUSSU" userId="2d4e4e10-b5a2-4dcd-affa-2672d9822531" providerId="ADAL" clId="{3DE72136-D09D-416B-A46E-906B4DF18FCA}" dt="2024-07-01T15:36:06.908" v="11157"/>
          <ac:picMkLst>
            <pc:docMk/>
            <pc:sldMk cId="1529458235" sldId="269"/>
            <ac:picMk id="9" creationId="{40B02336-2761-89B7-DE9C-E3174CAB316E}"/>
          </ac:picMkLst>
        </pc:picChg>
      </pc:sldChg>
      <pc:sldChg chg="del">
        <pc:chgData name="Serge FLEUSSU" userId="2d4e4e10-b5a2-4dcd-affa-2672d9822531" providerId="ADAL" clId="{3DE72136-D09D-416B-A46E-906B4DF18FCA}" dt="2024-07-01T08:50:33.698" v="10970" actId="47"/>
        <pc:sldMkLst>
          <pc:docMk/>
          <pc:sldMk cId="431450634" sldId="270"/>
        </pc:sldMkLst>
      </pc:sldChg>
      <pc:sldChg chg="del">
        <pc:chgData name="Serge FLEUSSU" userId="2d4e4e10-b5a2-4dcd-affa-2672d9822531" providerId="ADAL" clId="{3DE72136-D09D-416B-A46E-906B4DF18FCA}" dt="2024-06-30T13:01:30.281" v="7841" actId="47"/>
        <pc:sldMkLst>
          <pc:docMk/>
          <pc:sldMk cId="1062048546" sldId="271"/>
        </pc:sldMkLst>
      </pc:sldChg>
      <pc:sldChg chg="addSp delSp modSp del mod ord">
        <pc:chgData name="Serge FLEUSSU" userId="2d4e4e10-b5a2-4dcd-affa-2672d9822531" providerId="ADAL" clId="{3DE72136-D09D-416B-A46E-906B4DF18FCA}" dt="2024-06-30T12:53:17.476" v="7560" actId="2696"/>
        <pc:sldMkLst>
          <pc:docMk/>
          <pc:sldMk cId="4148568394" sldId="272"/>
        </pc:sldMkLst>
        <pc:spChg chg="del">
          <ac:chgData name="Serge FLEUSSU" userId="2d4e4e10-b5a2-4dcd-affa-2672d9822531" providerId="ADAL" clId="{3DE72136-D09D-416B-A46E-906B4DF18FCA}" dt="2024-06-30T12:29:09.122" v="7466" actId="478"/>
          <ac:spMkLst>
            <pc:docMk/>
            <pc:sldMk cId="4148568394" sldId="272"/>
            <ac:spMk id="2" creationId="{50E169A2-00A9-408F-AA0B-78BDBE131698}"/>
          </ac:spMkLst>
        </pc:spChg>
        <pc:spChg chg="del">
          <ac:chgData name="Serge FLEUSSU" userId="2d4e4e10-b5a2-4dcd-affa-2672d9822531" providerId="ADAL" clId="{3DE72136-D09D-416B-A46E-906B4DF18FCA}" dt="2024-06-30T12:22:29.914" v="7459" actId="478"/>
          <ac:spMkLst>
            <pc:docMk/>
            <pc:sldMk cId="4148568394" sldId="272"/>
            <ac:spMk id="3" creationId="{4094769A-0154-4762-95CA-C651F4719DE6}"/>
          </ac:spMkLst>
        </pc:spChg>
        <pc:spChg chg="del mod">
          <ac:chgData name="Serge FLEUSSU" userId="2d4e4e10-b5a2-4dcd-affa-2672d9822531" providerId="ADAL" clId="{3DE72136-D09D-416B-A46E-906B4DF18FCA}" dt="2024-06-30T12:21:03.824" v="7393" actId="478"/>
          <ac:spMkLst>
            <pc:docMk/>
            <pc:sldMk cId="4148568394" sldId="272"/>
            <ac:spMk id="4" creationId="{9985063B-8C16-49C1-AFA5-10498E0DA251}"/>
          </ac:spMkLst>
        </pc:spChg>
        <pc:spChg chg="add mod">
          <ac:chgData name="Serge FLEUSSU" userId="2d4e4e10-b5a2-4dcd-affa-2672d9822531" providerId="ADAL" clId="{3DE72136-D09D-416B-A46E-906B4DF18FCA}" dt="2024-06-30T12:50:30.201" v="7540" actId="164"/>
          <ac:spMkLst>
            <pc:docMk/>
            <pc:sldMk cId="4148568394" sldId="272"/>
            <ac:spMk id="7" creationId="{E1E1A0C3-A01B-2BAA-0300-C4C46DAE9832}"/>
          </ac:spMkLst>
        </pc:spChg>
        <pc:spChg chg="add del mod">
          <ac:chgData name="Serge FLEUSSU" userId="2d4e4e10-b5a2-4dcd-affa-2672d9822531" providerId="ADAL" clId="{3DE72136-D09D-416B-A46E-906B4DF18FCA}" dt="2024-06-30T12:21:06.131" v="7394" actId="478"/>
          <ac:spMkLst>
            <pc:docMk/>
            <pc:sldMk cId="4148568394" sldId="272"/>
            <ac:spMk id="9" creationId="{7F6E4918-5FDE-5358-22C1-4504884733A5}"/>
          </ac:spMkLst>
        </pc:spChg>
        <pc:spChg chg="add del mod">
          <ac:chgData name="Serge FLEUSSU" userId="2d4e4e10-b5a2-4dcd-affa-2672d9822531" providerId="ADAL" clId="{3DE72136-D09D-416B-A46E-906B4DF18FCA}" dt="2024-06-30T12:35:38.251" v="7500" actId="478"/>
          <ac:spMkLst>
            <pc:docMk/>
            <pc:sldMk cId="4148568394" sldId="272"/>
            <ac:spMk id="15" creationId="{197D7985-70B3-3059-2DE0-48546E52FA97}"/>
          </ac:spMkLst>
        </pc:spChg>
        <pc:grpChg chg="add mod">
          <ac:chgData name="Serge FLEUSSU" userId="2d4e4e10-b5a2-4dcd-affa-2672d9822531" providerId="ADAL" clId="{3DE72136-D09D-416B-A46E-906B4DF18FCA}" dt="2024-06-30T12:51:00.624" v="7542" actId="1076"/>
          <ac:grpSpMkLst>
            <pc:docMk/>
            <pc:sldMk cId="4148568394" sldId="272"/>
            <ac:grpSpMk id="24" creationId="{9DE23647-C287-3B85-A0C4-C94A48BC0052}"/>
          </ac:grpSpMkLst>
        </pc:grpChg>
        <pc:picChg chg="add del">
          <ac:chgData name="Serge FLEUSSU" userId="2d4e4e10-b5a2-4dcd-affa-2672d9822531" providerId="ADAL" clId="{3DE72136-D09D-416B-A46E-906B4DF18FCA}" dt="2024-06-30T12:20:35.198" v="7388" actId="22"/>
          <ac:picMkLst>
            <pc:docMk/>
            <pc:sldMk cId="4148568394" sldId="272"/>
            <ac:picMk id="6" creationId="{7416E5D3-5756-5BD1-8612-6DE1378710F8}"/>
          </ac:picMkLst>
        </pc:picChg>
        <pc:picChg chg="add del mod">
          <ac:chgData name="Serge FLEUSSU" userId="2d4e4e10-b5a2-4dcd-affa-2672d9822531" providerId="ADAL" clId="{3DE72136-D09D-416B-A46E-906B4DF18FCA}" dt="2024-06-30T12:45:59.786" v="7521" actId="478"/>
          <ac:picMkLst>
            <pc:docMk/>
            <pc:sldMk cId="4148568394" sldId="272"/>
            <ac:picMk id="10" creationId="{5073AA91-1722-83A6-636E-2D148B6EDCA0}"/>
          </ac:picMkLst>
        </pc:picChg>
        <pc:picChg chg="add del mod">
          <ac:chgData name="Serge FLEUSSU" userId="2d4e4e10-b5a2-4dcd-affa-2672d9822531" providerId="ADAL" clId="{3DE72136-D09D-416B-A46E-906B4DF18FCA}" dt="2024-06-30T12:29:04.620" v="7465"/>
          <ac:picMkLst>
            <pc:docMk/>
            <pc:sldMk cId="4148568394" sldId="272"/>
            <ac:picMk id="11" creationId="{ACFF20C8-58B0-6B89-562C-85CE6B639FE4}"/>
          </ac:picMkLst>
        </pc:picChg>
        <pc:picChg chg="add del mod">
          <ac:chgData name="Serge FLEUSSU" userId="2d4e4e10-b5a2-4dcd-affa-2672d9822531" providerId="ADAL" clId="{3DE72136-D09D-416B-A46E-906B4DF18FCA}" dt="2024-06-30T12:30:04.843" v="7469"/>
          <ac:picMkLst>
            <pc:docMk/>
            <pc:sldMk cId="4148568394" sldId="272"/>
            <ac:picMk id="12" creationId="{8C6DD9D3-1AFA-93A6-41AB-16798FA19BC1}"/>
          </ac:picMkLst>
        </pc:picChg>
        <pc:picChg chg="add del mod">
          <ac:chgData name="Serge FLEUSSU" userId="2d4e4e10-b5a2-4dcd-affa-2672d9822531" providerId="ADAL" clId="{3DE72136-D09D-416B-A46E-906B4DF18FCA}" dt="2024-06-30T12:35:21.890" v="7498" actId="478"/>
          <ac:picMkLst>
            <pc:docMk/>
            <pc:sldMk cId="4148568394" sldId="272"/>
            <ac:picMk id="14" creationId="{AF1450C7-741E-72E6-C68B-002E2F88FC26}"/>
          </ac:picMkLst>
        </pc:picChg>
        <pc:picChg chg="add del mod">
          <ac:chgData name="Serge FLEUSSU" userId="2d4e4e10-b5a2-4dcd-affa-2672d9822531" providerId="ADAL" clId="{3DE72136-D09D-416B-A46E-906B4DF18FCA}" dt="2024-06-30T12:35:36.039" v="7499" actId="478"/>
          <ac:picMkLst>
            <pc:docMk/>
            <pc:sldMk cId="4148568394" sldId="272"/>
            <ac:picMk id="17" creationId="{95371B88-38B0-E31F-8412-3A4789E4EFF5}"/>
          </ac:picMkLst>
        </pc:picChg>
        <pc:picChg chg="add mod">
          <ac:chgData name="Serge FLEUSSU" userId="2d4e4e10-b5a2-4dcd-affa-2672d9822531" providerId="ADAL" clId="{3DE72136-D09D-416B-A46E-906B4DF18FCA}" dt="2024-06-30T12:50:30.201" v="7540" actId="164"/>
          <ac:picMkLst>
            <pc:docMk/>
            <pc:sldMk cId="4148568394" sldId="272"/>
            <ac:picMk id="19" creationId="{B8B36589-CD5F-A01B-F03C-B7F847305AEB}"/>
          </ac:picMkLst>
        </pc:picChg>
        <pc:picChg chg="add mod">
          <ac:chgData name="Serge FLEUSSU" userId="2d4e4e10-b5a2-4dcd-affa-2672d9822531" providerId="ADAL" clId="{3DE72136-D09D-416B-A46E-906B4DF18FCA}" dt="2024-06-30T12:51:50.043" v="7551" actId="1076"/>
          <ac:picMkLst>
            <pc:docMk/>
            <pc:sldMk cId="4148568394" sldId="272"/>
            <ac:picMk id="21" creationId="{184A9558-0178-4112-E13E-C9E742F1A149}"/>
          </ac:picMkLst>
        </pc:picChg>
        <pc:picChg chg="add del mod">
          <ac:chgData name="Serge FLEUSSU" userId="2d4e4e10-b5a2-4dcd-affa-2672d9822531" providerId="ADAL" clId="{3DE72136-D09D-416B-A46E-906B4DF18FCA}" dt="2024-06-30T12:47:07.941" v="7523" actId="478"/>
          <ac:picMkLst>
            <pc:docMk/>
            <pc:sldMk cId="4148568394" sldId="272"/>
            <ac:picMk id="23" creationId="{227D4F72-6119-5EE2-5B7B-F4264EAA1D5D}"/>
          </ac:picMkLst>
        </pc:picChg>
        <pc:picChg chg="add mod">
          <ac:chgData name="Serge FLEUSSU" userId="2d4e4e10-b5a2-4dcd-affa-2672d9822531" providerId="ADAL" clId="{3DE72136-D09D-416B-A46E-906B4DF18FCA}" dt="2024-06-30T12:52:31.643" v="7553" actId="1076"/>
          <ac:picMkLst>
            <pc:docMk/>
            <pc:sldMk cId="4148568394" sldId="272"/>
            <ac:picMk id="26" creationId="{08390225-A58D-38A8-3261-129AC8C8CB50}"/>
          </ac:picMkLst>
        </pc:picChg>
        <pc:picChg chg="add del">
          <ac:chgData name="Serge FLEUSSU" userId="2d4e4e10-b5a2-4dcd-affa-2672d9822531" providerId="ADAL" clId="{3DE72136-D09D-416B-A46E-906B4DF18FCA}" dt="2024-06-30T12:45:59.786" v="7521" actId="478"/>
          <ac:picMkLst>
            <pc:docMk/>
            <pc:sldMk cId="4148568394" sldId="272"/>
            <ac:picMk id="2050" creationId="{121FA6A0-5363-A339-D09F-8EC372C5DB05}"/>
          </ac:picMkLst>
        </pc:picChg>
        <pc:picChg chg="add mod">
          <ac:chgData name="Serge FLEUSSU" userId="2d4e4e10-b5a2-4dcd-affa-2672d9822531" providerId="ADAL" clId="{3DE72136-D09D-416B-A46E-906B4DF18FCA}" dt="2024-06-30T12:51:46.965" v="7550" actId="1076"/>
          <ac:picMkLst>
            <pc:docMk/>
            <pc:sldMk cId="4148568394" sldId="272"/>
            <ac:picMk id="2052" creationId="{92896974-B01E-BA32-33D9-1EEB42293EBF}"/>
          </ac:picMkLst>
        </pc:picChg>
      </pc:sldChg>
      <pc:sldChg chg="modSp del mod">
        <pc:chgData name="Serge FLEUSSU" userId="2d4e4e10-b5a2-4dcd-affa-2672d9822531" providerId="ADAL" clId="{3DE72136-D09D-416B-A46E-906B4DF18FCA}" dt="2024-07-01T08:50:35.603" v="10971" actId="47"/>
        <pc:sldMkLst>
          <pc:docMk/>
          <pc:sldMk cId="773229321" sldId="273"/>
        </pc:sldMkLst>
        <pc:spChg chg="mod">
          <ac:chgData name="Serge FLEUSSU" userId="2d4e4e10-b5a2-4dcd-affa-2672d9822531" providerId="ADAL" clId="{3DE72136-D09D-416B-A46E-906B4DF18FCA}" dt="2024-06-29T16:19:32.048" v="1356" actId="20577"/>
          <ac:spMkLst>
            <pc:docMk/>
            <pc:sldMk cId="773229321" sldId="273"/>
            <ac:spMk id="5" creationId="{CA72EF92-7514-4573-A55B-1A3E8A926FD1}"/>
          </ac:spMkLst>
        </pc:spChg>
      </pc:sldChg>
      <pc:sldChg chg="addSp delSp modSp del mod ord">
        <pc:chgData name="Serge FLEUSSU" userId="2d4e4e10-b5a2-4dcd-affa-2672d9822531" providerId="ADAL" clId="{3DE72136-D09D-416B-A46E-906B4DF18FCA}" dt="2024-06-30T15:40:32.376" v="10344" actId="47"/>
        <pc:sldMkLst>
          <pc:docMk/>
          <pc:sldMk cId="616097943" sldId="274"/>
        </pc:sldMkLst>
        <pc:spChg chg="add del mod">
          <ac:chgData name="Serge FLEUSSU" userId="2d4e4e10-b5a2-4dcd-affa-2672d9822531" providerId="ADAL" clId="{3DE72136-D09D-416B-A46E-906B4DF18FCA}" dt="2024-06-28T06:33:57.122" v="211" actId="478"/>
          <ac:spMkLst>
            <pc:docMk/>
            <pc:sldMk cId="616097943" sldId="274"/>
            <ac:spMk id="8" creationId="{20C821B3-979E-2EEC-B762-8107AB6D8011}"/>
          </ac:spMkLst>
        </pc:spChg>
        <pc:picChg chg="add mod">
          <ac:chgData name="Serge FLEUSSU" userId="2d4e4e10-b5a2-4dcd-affa-2672d9822531" providerId="ADAL" clId="{3DE72136-D09D-416B-A46E-906B4DF18FCA}" dt="2024-06-28T06:33:26.001" v="207" actId="962"/>
          <ac:picMkLst>
            <pc:docMk/>
            <pc:sldMk cId="616097943" sldId="274"/>
            <ac:picMk id="7" creationId="{A93F9B6F-D937-03C6-3C02-B89E5686D1D3}"/>
          </ac:picMkLst>
        </pc:picChg>
      </pc:sldChg>
      <pc:sldChg chg="addSp delSp modSp add mod ord modNotesTx">
        <pc:chgData name="Serge FLEUSSU" userId="2d4e4e10-b5a2-4dcd-affa-2672d9822531" providerId="ADAL" clId="{3DE72136-D09D-416B-A46E-906B4DF18FCA}" dt="2024-06-29T16:49:24.753" v="2661"/>
        <pc:sldMkLst>
          <pc:docMk/>
          <pc:sldMk cId="430037911" sldId="275"/>
        </pc:sldMkLst>
        <pc:spChg chg="del">
          <ac:chgData name="Serge FLEUSSU" userId="2d4e4e10-b5a2-4dcd-affa-2672d9822531" providerId="ADAL" clId="{3DE72136-D09D-416B-A46E-906B4DF18FCA}" dt="2024-06-29T15:41:51.816" v="1163" actId="478"/>
          <ac:spMkLst>
            <pc:docMk/>
            <pc:sldMk cId="430037911" sldId="275"/>
            <ac:spMk id="2" creationId="{D447463B-0206-9C7C-B461-00FBFE9558F8}"/>
          </ac:spMkLst>
        </pc:spChg>
        <pc:spChg chg="add del mod">
          <ac:chgData name="Serge FLEUSSU" userId="2d4e4e10-b5a2-4dcd-affa-2672d9822531" providerId="ADAL" clId="{3DE72136-D09D-416B-A46E-906B4DF18FCA}" dt="2024-06-29T15:40:17.525" v="1125" actId="478"/>
          <ac:spMkLst>
            <pc:docMk/>
            <pc:sldMk cId="430037911" sldId="275"/>
            <ac:spMk id="3" creationId="{D8C63BEB-9613-2C78-D066-77DC389AA58B}"/>
          </ac:spMkLst>
        </pc:spChg>
        <pc:spChg chg="add del mod">
          <ac:chgData name="Serge FLEUSSU" userId="2d4e4e10-b5a2-4dcd-affa-2672d9822531" providerId="ADAL" clId="{3DE72136-D09D-416B-A46E-906B4DF18FCA}" dt="2024-06-29T15:39:12.596" v="1104"/>
          <ac:spMkLst>
            <pc:docMk/>
            <pc:sldMk cId="430037911" sldId="275"/>
            <ac:spMk id="4" creationId="{6025F5CE-FAB8-868D-F868-D78D2F0E6896}"/>
          </ac:spMkLst>
        </pc:spChg>
        <pc:spChg chg="add del mod">
          <ac:chgData name="Serge FLEUSSU" userId="2d4e4e10-b5a2-4dcd-affa-2672d9822531" providerId="ADAL" clId="{3DE72136-D09D-416B-A46E-906B4DF18FCA}" dt="2024-06-29T15:40:14.903" v="1124" actId="478"/>
          <ac:spMkLst>
            <pc:docMk/>
            <pc:sldMk cId="430037911" sldId="275"/>
            <ac:spMk id="6" creationId="{791215E1-6C15-EB77-BACB-B41CA2397593}"/>
          </ac:spMkLst>
        </pc:spChg>
        <pc:spChg chg="mod">
          <ac:chgData name="Serge FLEUSSU" userId="2d4e4e10-b5a2-4dcd-affa-2672d9822531" providerId="ADAL" clId="{3DE72136-D09D-416B-A46E-906B4DF18FCA}" dt="2024-06-29T16:00:09.307" v="1286" actId="27636"/>
          <ac:spMkLst>
            <pc:docMk/>
            <pc:sldMk cId="430037911" sldId="275"/>
            <ac:spMk id="9" creationId="{55CE4775-5791-081D-F891-214426A7D6E1}"/>
          </ac:spMkLst>
        </pc:spChg>
        <pc:spChg chg="add del mod">
          <ac:chgData name="Serge FLEUSSU" userId="2d4e4e10-b5a2-4dcd-affa-2672d9822531" providerId="ADAL" clId="{3DE72136-D09D-416B-A46E-906B4DF18FCA}" dt="2024-06-29T15:40:05.580" v="1122" actId="478"/>
          <ac:spMkLst>
            <pc:docMk/>
            <pc:sldMk cId="430037911" sldId="275"/>
            <ac:spMk id="10" creationId="{1CC9EFBB-8E56-4774-6848-8C85CC7A0033}"/>
          </ac:spMkLst>
        </pc:spChg>
        <pc:spChg chg="add mod">
          <ac:chgData name="Serge FLEUSSU" userId="2d4e4e10-b5a2-4dcd-affa-2672d9822531" providerId="ADAL" clId="{3DE72136-D09D-416B-A46E-906B4DF18FCA}" dt="2024-06-29T15:40:39.863" v="1151" actId="14100"/>
          <ac:spMkLst>
            <pc:docMk/>
            <pc:sldMk cId="430037911" sldId="275"/>
            <ac:spMk id="12" creationId="{4C47400E-61FB-8015-31C8-099A1E1C20A1}"/>
          </ac:spMkLst>
        </pc:spChg>
        <pc:spChg chg="add del mod">
          <ac:chgData name="Serge FLEUSSU" userId="2d4e4e10-b5a2-4dcd-affa-2672d9822531" providerId="ADAL" clId="{3DE72136-D09D-416B-A46E-906B4DF18FCA}" dt="2024-06-29T15:42:02.721" v="1164" actId="478"/>
          <ac:spMkLst>
            <pc:docMk/>
            <pc:sldMk cId="430037911" sldId="275"/>
            <ac:spMk id="16" creationId="{4E447D99-945D-EECE-95E2-5573C92E3FAE}"/>
          </ac:spMkLst>
        </pc:spChg>
        <pc:spChg chg="add del mod">
          <ac:chgData name="Serge FLEUSSU" userId="2d4e4e10-b5a2-4dcd-affa-2672d9822531" providerId="ADAL" clId="{3DE72136-D09D-416B-A46E-906B4DF18FCA}" dt="2024-06-29T15:50:16.115" v="1174" actId="478"/>
          <ac:spMkLst>
            <pc:docMk/>
            <pc:sldMk cId="430037911" sldId="275"/>
            <ac:spMk id="17" creationId="{4851229E-3C63-E720-F6F7-AA2ECCB4E75C}"/>
          </ac:spMkLst>
        </pc:spChg>
        <pc:spChg chg="add del mod">
          <ac:chgData name="Serge FLEUSSU" userId="2d4e4e10-b5a2-4dcd-affa-2672d9822531" providerId="ADAL" clId="{3DE72136-D09D-416B-A46E-906B4DF18FCA}" dt="2024-06-29T15:50:30.505" v="1180" actId="11529"/>
          <ac:spMkLst>
            <pc:docMk/>
            <pc:sldMk cId="430037911" sldId="275"/>
            <ac:spMk id="18" creationId="{4A8DDE47-D904-4C5A-5B23-A5A842956743}"/>
          </ac:spMkLst>
        </pc:spChg>
        <pc:spChg chg="add del mod">
          <ac:chgData name="Serge FLEUSSU" userId="2d4e4e10-b5a2-4dcd-affa-2672d9822531" providerId="ADAL" clId="{3DE72136-D09D-416B-A46E-906B4DF18FCA}" dt="2024-06-29T15:50:48.948" v="1183" actId="478"/>
          <ac:spMkLst>
            <pc:docMk/>
            <pc:sldMk cId="430037911" sldId="275"/>
            <ac:spMk id="19" creationId="{7819D072-783A-EB78-A3DD-6CE3C67865C1}"/>
          </ac:spMkLst>
        </pc:spChg>
        <pc:spChg chg="add mod">
          <ac:chgData name="Serge FLEUSSU" userId="2d4e4e10-b5a2-4dcd-affa-2672d9822531" providerId="ADAL" clId="{3DE72136-D09D-416B-A46E-906B4DF18FCA}" dt="2024-06-29T15:52:33.840" v="1198" actId="113"/>
          <ac:spMkLst>
            <pc:docMk/>
            <pc:sldMk cId="430037911" sldId="275"/>
            <ac:spMk id="22" creationId="{ED148B09-EFED-B3AF-FB95-5D33FFE3C970}"/>
          </ac:spMkLst>
        </pc:spChg>
        <pc:spChg chg="add mod">
          <ac:chgData name="Serge FLEUSSU" userId="2d4e4e10-b5a2-4dcd-affa-2672d9822531" providerId="ADAL" clId="{3DE72136-D09D-416B-A46E-906B4DF18FCA}" dt="2024-06-29T16:03:48.125" v="1335"/>
          <ac:spMkLst>
            <pc:docMk/>
            <pc:sldMk cId="430037911" sldId="275"/>
            <ac:spMk id="23" creationId="{46C8634D-60BC-9280-FEC6-DBF6E15169E5}"/>
          </ac:spMkLst>
        </pc:spChg>
        <pc:picChg chg="del mod">
          <ac:chgData name="Serge FLEUSSU" userId="2d4e4e10-b5a2-4dcd-affa-2672d9822531" providerId="ADAL" clId="{3DE72136-D09D-416B-A46E-906B4DF18FCA}" dt="2024-06-29T16:24:22.669" v="1526" actId="478"/>
          <ac:picMkLst>
            <pc:docMk/>
            <pc:sldMk cId="430037911" sldId="275"/>
            <ac:picMk id="5" creationId="{15627143-D35A-8134-A890-C78368415C93}"/>
          </ac:picMkLst>
        </pc:picChg>
        <pc:picChg chg="mod">
          <ac:chgData name="Serge FLEUSSU" userId="2d4e4e10-b5a2-4dcd-affa-2672d9822531" providerId="ADAL" clId="{3DE72136-D09D-416B-A46E-906B4DF18FCA}" dt="2024-06-29T15:42:12.285" v="1167" actId="1076"/>
          <ac:picMkLst>
            <pc:docMk/>
            <pc:sldMk cId="430037911" sldId="275"/>
            <ac:picMk id="7" creationId="{D2EA71A4-7228-68FA-A1A6-E4A8F3009AB8}"/>
          </ac:picMkLst>
        </pc:picChg>
        <pc:picChg chg="add del mod">
          <ac:chgData name="Serge FLEUSSU" userId="2d4e4e10-b5a2-4dcd-affa-2672d9822531" providerId="ADAL" clId="{3DE72136-D09D-416B-A46E-906B4DF18FCA}" dt="2024-06-29T15:42:08.691" v="1166" actId="478"/>
          <ac:picMkLst>
            <pc:docMk/>
            <pc:sldMk cId="430037911" sldId="275"/>
            <ac:picMk id="14" creationId="{C306EE0B-6C49-972E-0E2E-880930DFF5CB}"/>
          </ac:picMkLst>
        </pc:picChg>
        <pc:picChg chg="add mod">
          <ac:chgData name="Serge FLEUSSU" userId="2d4e4e10-b5a2-4dcd-affa-2672d9822531" providerId="ADAL" clId="{3DE72136-D09D-416B-A46E-906B4DF18FCA}" dt="2024-06-29T16:24:11.056" v="1525"/>
          <ac:picMkLst>
            <pc:docMk/>
            <pc:sldMk cId="430037911" sldId="275"/>
            <ac:picMk id="24" creationId="{FF6D96AA-2905-8240-2B41-948E49EF2384}"/>
          </ac:picMkLst>
        </pc:picChg>
        <pc:cxnChg chg="add del mod">
          <ac:chgData name="Serge FLEUSSU" userId="2d4e4e10-b5a2-4dcd-affa-2672d9822531" providerId="ADAL" clId="{3DE72136-D09D-416B-A46E-906B4DF18FCA}" dt="2024-06-29T15:50:57.777" v="1185" actId="11529"/>
          <ac:cxnSpMkLst>
            <pc:docMk/>
            <pc:sldMk cId="430037911" sldId="275"/>
            <ac:cxnSpMk id="21" creationId="{7592D94F-6851-CA00-9635-FFB1492D7216}"/>
          </ac:cxnSpMkLst>
        </pc:cxnChg>
      </pc:sldChg>
      <pc:sldChg chg="addSp modSp new del mod">
        <pc:chgData name="Serge FLEUSSU" userId="2d4e4e10-b5a2-4dcd-affa-2672d9822531" providerId="ADAL" clId="{3DE72136-D09D-416B-A46E-906B4DF18FCA}" dt="2024-06-28T06:39:33.978" v="238" actId="47"/>
        <pc:sldMkLst>
          <pc:docMk/>
          <pc:sldMk cId="521717200" sldId="275"/>
        </pc:sldMkLst>
        <pc:picChg chg="add mod ord">
          <ac:chgData name="Serge FLEUSSU" userId="2d4e4e10-b5a2-4dcd-affa-2672d9822531" providerId="ADAL" clId="{3DE72136-D09D-416B-A46E-906B4DF18FCA}" dt="2024-06-28T06:39:25.255" v="237" actId="2085"/>
          <ac:picMkLst>
            <pc:docMk/>
            <pc:sldMk cId="521717200" sldId="275"/>
            <ac:picMk id="6" creationId="{9D75625A-1E34-2A80-63D2-452198AFFCE2}"/>
          </ac:picMkLst>
        </pc:picChg>
      </pc:sldChg>
      <pc:sldChg chg="addSp delSp modSp add mod ord modNotesTx">
        <pc:chgData name="Serge FLEUSSU" userId="2d4e4e10-b5a2-4dcd-affa-2672d9822531" providerId="ADAL" clId="{3DE72136-D09D-416B-A46E-906B4DF18FCA}" dt="2024-07-01T15:30:11.908" v="11141" actId="20577"/>
        <pc:sldMkLst>
          <pc:docMk/>
          <pc:sldMk cId="1294454712" sldId="276"/>
        </pc:sldMkLst>
        <pc:spChg chg="mod">
          <ac:chgData name="Serge FLEUSSU" userId="2d4e4e10-b5a2-4dcd-affa-2672d9822531" providerId="ADAL" clId="{3DE72136-D09D-416B-A46E-906B4DF18FCA}" dt="2024-07-01T15:30:11.908" v="11141" actId="20577"/>
          <ac:spMkLst>
            <pc:docMk/>
            <pc:sldMk cId="1294454712" sldId="276"/>
            <ac:spMk id="9" creationId="{55CE4775-5791-081D-F891-214426A7D6E1}"/>
          </ac:spMkLst>
        </pc:spChg>
        <pc:spChg chg="add mod topLvl">
          <ac:chgData name="Serge FLEUSSU" userId="2d4e4e10-b5a2-4dcd-affa-2672d9822531" providerId="ADAL" clId="{3DE72136-D09D-416B-A46E-906B4DF18FCA}" dt="2024-06-29T17:06:59.288" v="2896" actId="255"/>
          <ac:spMkLst>
            <pc:docMk/>
            <pc:sldMk cId="1294454712" sldId="276"/>
            <ac:spMk id="10" creationId="{4097A87A-DBB0-0149-B422-3D68EC77D0CB}"/>
          </ac:spMkLst>
        </pc:spChg>
        <pc:spChg chg="mod">
          <ac:chgData name="Serge FLEUSSU" userId="2d4e4e10-b5a2-4dcd-affa-2672d9822531" providerId="ADAL" clId="{3DE72136-D09D-416B-A46E-906B4DF18FCA}" dt="2024-06-29T16:20:30.752" v="1391" actId="6549"/>
          <ac:spMkLst>
            <pc:docMk/>
            <pc:sldMk cId="1294454712" sldId="276"/>
            <ac:spMk id="12" creationId="{4C47400E-61FB-8015-31C8-099A1E1C20A1}"/>
          </ac:spMkLst>
        </pc:spChg>
        <pc:spChg chg="del mod">
          <ac:chgData name="Serge FLEUSSU" userId="2d4e4e10-b5a2-4dcd-affa-2672d9822531" providerId="ADAL" clId="{3DE72136-D09D-416B-A46E-906B4DF18FCA}" dt="2024-06-29T16:20:38" v="1393" actId="478"/>
          <ac:spMkLst>
            <pc:docMk/>
            <pc:sldMk cId="1294454712" sldId="276"/>
            <ac:spMk id="22" creationId="{ED148B09-EFED-B3AF-FB95-5D33FFE3C970}"/>
          </ac:spMkLst>
        </pc:spChg>
        <pc:spChg chg="del">
          <ac:chgData name="Serge FLEUSSU" userId="2d4e4e10-b5a2-4dcd-affa-2672d9822531" providerId="ADAL" clId="{3DE72136-D09D-416B-A46E-906B4DF18FCA}" dt="2024-06-29T16:23:30.880" v="1495" actId="478"/>
          <ac:spMkLst>
            <pc:docMk/>
            <pc:sldMk cId="1294454712" sldId="276"/>
            <ac:spMk id="23" creationId="{46C8634D-60BC-9280-FEC6-DBF6E15169E5}"/>
          </ac:spMkLst>
        </pc:spChg>
        <pc:grpChg chg="add del mod">
          <ac:chgData name="Serge FLEUSSU" userId="2d4e4e10-b5a2-4dcd-affa-2672d9822531" providerId="ADAL" clId="{3DE72136-D09D-416B-A46E-906B4DF18FCA}" dt="2024-06-29T17:06:48.734" v="2895" actId="165"/>
          <ac:grpSpMkLst>
            <pc:docMk/>
            <pc:sldMk cId="1294454712" sldId="276"/>
            <ac:grpSpMk id="11" creationId="{9D3E367F-A4FA-2565-FA1C-5B7FD95C57DD}"/>
          </ac:grpSpMkLst>
        </pc:grpChg>
        <pc:picChg chg="add mod">
          <ac:chgData name="Serge FLEUSSU" userId="2d4e4e10-b5a2-4dcd-affa-2672d9822531" providerId="ADAL" clId="{3DE72136-D09D-416B-A46E-906B4DF18FCA}" dt="2024-06-29T16:20:12.735" v="1367" actId="1076"/>
          <ac:picMkLst>
            <pc:docMk/>
            <pc:sldMk cId="1294454712" sldId="276"/>
            <ac:picMk id="2" creationId="{AD9C5B7A-5F63-0C8D-20BE-B4E172C706A4}"/>
          </ac:picMkLst>
        </pc:picChg>
        <pc:picChg chg="add mod">
          <ac:chgData name="Serge FLEUSSU" userId="2d4e4e10-b5a2-4dcd-affa-2672d9822531" providerId="ADAL" clId="{3DE72136-D09D-416B-A46E-906B4DF18FCA}" dt="2024-06-29T16:20:08.317" v="1366" actId="1076"/>
          <ac:picMkLst>
            <pc:docMk/>
            <pc:sldMk cId="1294454712" sldId="276"/>
            <ac:picMk id="4" creationId="{DB653996-23CE-2485-0279-519E447666D1}"/>
          </ac:picMkLst>
        </pc:picChg>
        <pc:picChg chg="add del mod">
          <ac:chgData name="Serge FLEUSSU" userId="2d4e4e10-b5a2-4dcd-affa-2672d9822531" providerId="ADAL" clId="{3DE72136-D09D-416B-A46E-906B4DF18FCA}" dt="2024-06-29T16:19:35.989" v="1360" actId="478"/>
          <ac:picMkLst>
            <pc:docMk/>
            <pc:sldMk cId="1294454712" sldId="276"/>
            <ac:picMk id="5" creationId="{15627143-D35A-8134-A890-C78368415C93}"/>
          </ac:picMkLst>
        </pc:picChg>
        <pc:picChg chg="add del mod">
          <ac:chgData name="Serge FLEUSSU" userId="2d4e4e10-b5a2-4dcd-affa-2672d9822531" providerId="ADAL" clId="{3DE72136-D09D-416B-A46E-906B4DF18FCA}" dt="2024-06-29T16:17:42.673" v="1342" actId="478"/>
          <ac:picMkLst>
            <pc:docMk/>
            <pc:sldMk cId="1294454712" sldId="276"/>
            <ac:picMk id="7" creationId="{D2EA71A4-7228-68FA-A1A6-E4A8F3009AB8}"/>
          </ac:picMkLst>
        </pc:picChg>
        <pc:picChg chg="add mod topLvl">
          <ac:chgData name="Serge FLEUSSU" userId="2d4e4e10-b5a2-4dcd-affa-2672d9822531" providerId="ADAL" clId="{3DE72136-D09D-416B-A46E-906B4DF18FCA}" dt="2024-06-29T17:09:28.136" v="2899" actId="14100"/>
          <ac:picMkLst>
            <pc:docMk/>
            <pc:sldMk cId="1294454712" sldId="276"/>
            <ac:picMk id="8" creationId="{315F9D57-E726-048E-0A24-FCC73F5DEF15}"/>
          </ac:picMkLst>
        </pc:picChg>
      </pc:sldChg>
      <pc:sldChg chg="new del">
        <pc:chgData name="Serge FLEUSSU" userId="2d4e4e10-b5a2-4dcd-affa-2672d9822531" providerId="ADAL" clId="{3DE72136-D09D-416B-A46E-906B4DF18FCA}" dt="2024-06-29T16:35:09.887" v="1964" actId="680"/>
        <pc:sldMkLst>
          <pc:docMk/>
          <pc:sldMk cId="233257399" sldId="277"/>
        </pc:sldMkLst>
      </pc:sldChg>
      <pc:sldChg chg="addSp delSp modSp add mod ord modNotesTx">
        <pc:chgData name="Serge FLEUSSU" userId="2d4e4e10-b5a2-4dcd-affa-2672d9822531" providerId="ADAL" clId="{3DE72136-D09D-416B-A46E-906B4DF18FCA}" dt="2024-06-30T10:22:25.538" v="6845" actId="21"/>
        <pc:sldMkLst>
          <pc:docMk/>
          <pc:sldMk cId="1004058444" sldId="277"/>
        </pc:sldMkLst>
        <pc:spChg chg="add mod">
          <ac:chgData name="Serge FLEUSSU" userId="2d4e4e10-b5a2-4dcd-affa-2672d9822531" providerId="ADAL" clId="{3DE72136-D09D-416B-A46E-906B4DF18FCA}" dt="2024-06-29T18:50:44.539" v="5299" actId="403"/>
          <ac:spMkLst>
            <pc:docMk/>
            <pc:sldMk cId="1004058444" sldId="277"/>
            <ac:spMk id="6" creationId="{A07F4AB1-15A6-C793-B832-8A7690982CD7}"/>
          </ac:spMkLst>
        </pc:spChg>
        <pc:spChg chg="mod">
          <ac:chgData name="Serge FLEUSSU" userId="2d4e4e10-b5a2-4dcd-affa-2672d9822531" providerId="ADAL" clId="{3DE72136-D09D-416B-A46E-906B4DF18FCA}" dt="2024-06-30T06:14:58.336" v="5645" actId="20577"/>
          <ac:spMkLst>
            <pc:docMk/>
            <pc:sldMk cId="1004058444" sldId="277"/>
            <ac:spMk id="9" creationId="{55CE4775-5791-081D-F891-214426A7D6E1}"/>
          </ac:spMkLst>
        </pc:spChg>
        <pc:spChg chg="mod">
          <ac:chgData name="Serge FLEUSSU" userId="2d4e4e10-b5a2-4dcd-affa-2672d9822531" providerId="ADAL" clId="{3DE72136-D09D-416B-A46E-906B4DF18FCA}" dt="2024-06-29T16:41:47.412" v="2071" actId="6549"/>
          <ac:spMkLst>
            <pc:docMk/>
            <pc:sldMk cId="1004058444" sldId="277"/>
            <ac:spMk id="12" creationId="{4C47400E-61FB-8015-31C8-099A1E1C20A1}"/>
          </ac:spMkLst>
        </pc:spChg>
        <pc:picChg chg="add del mod">
          <ac:chgData name="Serge FLEUSSU" userId="2d4e4e10-b5a2-4dcd-affa-2672d9822531" providerId="ADAL" clId="{3DE72136-D09D-416B-A46E-906B4DF18FCA}" dt="2024-06-29T18:49:02.236" v="5256" actId="478"/>
          <ac:picMkLst>
            <pc:docMk/>
            <pc:sldMk cId="1004058444" sldId="277"/>
            <ac:picMk id="5" creationId="{50A342BB-1A5E-F6D7-0D47-E4ED3B4A8FF6}"/>
          </ac:picMkLst>
        </pc:picChg>
        <pc:picChg chg="add mod modCrop">
          <ac:chgData name="Serge FLEUSSU" userId="2d4e4e10-b5a2-4dcd-affa-2672d9822531" providerId="ADAL" clId="{3DE72136-D09D-416B-A46E-906B4DF18FCA}" dt="2024-06-29T18:49:56.595" v="5261" actId="732"/>
          <ac:picMkLst>
            <pc:docMk/>
            <pc:sldMk cId="1004058444" sldId="277"/>
            <ac:picMk id="8" creationId="{68D8B418-A356-E3D7-58E5-631EBA1ECEC3}"/>
          </ac:picMkLst>
        </pc:picChg>
        <pc:picChg chg="add del mod">
          <ac:chgData name="Serge FLEUSSU" userId="2d4e4e10-b5a2-4dcd-affa-2672d9822531" providerId="ADAL" clId="{3DE72136-D09D-416B-A46E-906B4DF18FCA}" dt="2024-06-30T10:20:58.348" v="6831" actId="478"/>
          <ac:picMkLst>
            <pc:docMk/>
            <pc:sldMk cId="1004058444" sldId="277"/>
            <ac:picMk id="10" creationId="{34400CF0-E813-C892-FA9E-62068712BB1A}"/>
          </ac:picMkLst>
        </pc:picChg>
        <pc:picChg chg="add del mod">
          <ac:chgData name="Serge FLEUSSU" userId="2d4e4e10-b5a2-4dcd-affa-2672d9822531" providerId="ADAL" clId="{3DE72136-D09D-416B-A46E-906B4DF18FCA}" dt="2024-06-30T10:21:53.342" v="6838" actId="478"/>
          <ac:picMkLst>
            <pc:docMk/>
            <pc:sldMk cId="1004058444" sldId="277"/>
            <ac:picMk id="13" creationId="{B3F1AEB6-EC43-0B79-F4DF-FB99C93F88D5}"/>
          </ac:picMkLst>
        </pc:picChg>
        <pc:picChg chg="add del mod">
          <ac:chgData name="Serge FLEUSSU" userId="2d4e4e10-b5a2-4dcd-affa-2672d9822531" providerId="ADAL" clId="{3DE72136-D09D-416B-A46E-906B4DF18FCA}" dt="2024-06-30T10:22:25.538" v="6845" actId="21"/>
          <ac:picMkLst>
            <pc:docMk/>
            <pc:sldMk cId="1004058444" sldId="277"/>
            <ac:picMk id="15" creationId="{4A45866C-7083-6A40-1065-761B4DA3D484}"/>
          </ac:picMkLst>
        </pc:picChg>
      </pc:sldChg>
      <pc:sldChg chg="addSp delSp modSp add mod delAnim modAnim modNotesTx">
        <pc:chgData name="Serge FLEUSSU" userId="2d4e4e10-b5a2-4dcd-affa-2672d9822531" providerId="ADAL" clId="{3DE72136-D09D-416B-A46E-906B4DF18FCA}" dt="2024-06-30T06:45:58.606" v="6013" actId="1076"/>
        <pc:sldMkLst>
          <pc:docMk/>
          <pc:sldMk cId="2393656830" sldId="278"/>
        </pc:sldMkLst>
        <pc:spChg chg="add mod">
          <ac:chgData name="Serge FLEUSSU" userId="2d4e4e10-b5a2-4dcd-affa-2672d9822531" providerId="ADAL" clId="{3DE72136-D09D-416B-A46E-906B4DF18FCA}" dt="2024-06-29T17:42:43.915" v="3727" actId="14100"/>
          <ac:spMkLst>
            <pc:docMk/>
            <pc:sldMk cId="2393656830" sldId="278"/>
            <ac:spMk id="3" creationId="{9E7A3564-FFA6-82CD-D682-649975303504}"/>
          </ac:spMkLst>
        </pc:spChg>
        <pc:spChg chg="add mod">
          <ac:chgData name="Serge FLEUSSU" userId="2d4e4e10-b5a2-4dcd-affa-2672d9822531" providerId="ADAL" clId="{3DE72136-D09D-416B-A46E-906B4DF18FCA}" dt="2024-06-29T17:41:44.375" v="3528"/>
          <ac:spMkLst>
            <pc:docMk/>
            <pc:sldMk cId="2393656830" sldId="278"/>
            <ac:spMk id="5" creationId="{CCF951DC-CC30-96CC-526F-753079DCA0EC}"/>
          </ac:spMkLst>
        </pc:spChg>
        <pc:spChg chg="add mod">
          <ac:chgData name="Serge FLEUSSU" userId="2d4e4e10-b5a2-4dcd-affa-2672d9822531" providerId="ADAL" clId="{3DE72136-D09D-416B-A46E-906B4DF18FCA}" dt="2024-06-29T17:44:44.376" v="3842" actId="20577"/>
          <ac:spMkLst>
            <pc:docMk/>
            <pc:sldMk cId="2393656830" sldId="278"/>
            <ac:spMk id="6" creationId="{F1458F7C-D747-BA1D-E298-1104E3DE1CB4}"/>
          </ac:spMkLst>
        </pc:spChg>
        <pc:spChg chg="mod">
          <ac:chgData name="Serge FLEUSSU" userId="2d4e4e10-b5a2-4dcd-affa-2672d9822531" providerId="ADAL" clId="{3DE72136-D09D-416B-A46E-906B4DF18FCA}" dt="2024-06-29T17:29:27.657" v="3317" actId="20577"/>
          <ac:spMkLst>
            <pc:docMk/>
            <pc:sldMk cId="2393656830" sldId="278"/>
            <ac:spMk id="9" creationId="{55CE4775-5791-081D-F891-214426A7D6E1}"/>
          </ac:spMkLst>
        </pc:spChg>
        <pc:spChg chg="mod">
          <ac:chgData name="Serge FLEUSSU" userId="2d4e4e10-b5a2-4dcd-affa-2672d9822531" providerId="ADAL" clId="{3DE72136-D09D-416B-A46E-906B4DF18FCA}" dt="2024-06-29T16:55:48.547" v="2704" actId="6549"/>
          <ac:spMkLst>
            <pc:docMk/>
            <pc:sldMk cId="2393656830" sldId="278"/>
            <ac:spMk id="12" creationId="{4C47400E-61FB-8015-31C8-099A1E1C20A1}"/>
          </ac:spMkLst>
        </pc:spChg>
        <pc:spChg chg="add del mod">
          <ac:chgData name="Serge FLEUSSU" userId="2d4e4e10-b5a2-4dcd-affa-2672d9822531" providerId="ADAL" clId="{3DE72136-D09D-416B-A46E-906B4DF18FCA}" dt="2024-06-29T18:59:30.876" v="5370" actId="478"/>
          <ac:spMkLst>
            <pc:docMk/>
            <pc:sldMk cId="2393656830" sldId="278"/>
            <ac:spMk id="13" creationId="{07841367-4849-0B0A-B877-20706130E58D}"/>
          </ac:spMkLst>
        </pc:spChg>
        <pc:spChg chg="add del">
          <ac:chgData name="Serge FLEUSSU" userId="2d4e4e10-b5a2-4dcd-affa-2672d9822531" providerId="ADAL" clId="{3DE72136-D09D-416B-A46E-906B4DF18FCA}" dt="2024-06-29T18:59:11.310" v="5367"/>
          <ac:spMkLst>
            <pc:docMk/>
            <pc:sldMk cId="2393656830" sldId="278"/>
            <ac:spMk id="24" creationId="{695E1F04-C5D6-F757-3807-8F078FB0196C}"/>
          </ac:spMkLst>
        </pc:spChg>
        <pc:spChg chg="add mod">
          <ac:chgData name="Serge FLEUSSU" userId="2d4e4e10-b5a2-4dcd-affa-2672d9822531" providerId="ADAL" clId="{3DE72136-D09D-416B-A46E-906B4DF18FCA}" dt="2024-06-30T06:45:58.606" v="6013" actId="1076"/>
          <ac:spMkLst>
            <pc:docMk/>
            <pc:sldMk cId="2393656830" sldId="278"/>
            <ac:spMk id="25" creationId="{58BC94C5-C564-57CB-6396-52B06F8AA776}"/>
          </ac:spMkLst>
        </pc:spChg>
        <pc:grpChg chg="add mod">
          <ac:chgData name="Serge FLEUSSU" userId="2d4e4e10-b5a2-4dcd-affa-2672d9822531" providerId="ADAL" clId="{3DE72136-D09D-416B-A46E-906B4DF18FCA}" dt="2024-06-29T17:51:27.554" v="3939" actId="164"/>
          <ac:grpSpMkLst>
            <pc:docMk/>
            <pc:sldMk cId="2393656830" sldId="278"/>
            <ac:grpSpMk id="16" creationId="{E96A3765-BED9-B455-DA29-549E94584884}"/>
          </ac:grpSpMkLst>
        </pc:grpChg>
        <pc:grpChg chg="add mod">
          <ac:chgData name="Serge FLEUSSU" userId="2d4e4e10-b5a2-4dcd-affa-2672d9822531" providerId="ADAL" clId="{3DE72136-D09D-416B-A46E-906B4DF18FCA}" dt="2024-06-29T17:51:34.585" v="3941" actId="1076"/>
          <ac:grpSpMkLst>
            <pc:docMk/>
            <pc:sldMk cId="2393656830" sldId="278"/>
            <ac:grpSpMk id="17" creationId="{42E4FC88-69CD-06B6-FAD4-C68D173E695A}"/>
          </ac:grpSpMkLst>
        </pc:grpChg>
        <pc:picChg chg="add del mod">
          <ac:chgData name="Serge FLEUSSU" userId="2d4e4e10-b5a2-4dcd-affa-2672d9822531" providerId="ADAL" clId="{3DE72136-D09D-416B-A46E-906B4DF18FCA}" dt="2024-06-29T18:51:38.738" v="5304" actId="478"/>
          <ac:picMkLst>
            <pc:docMk/>
            <pc:sldMk cId="2393656830" sldId="278"/>
            <ac:picMk id="8" creationId="{65E4AB7B-346B-0D1C-E4DE-F9C7983BDD1F}"/>
          </ac:picMkLst>
        </pc:picChg>
        <pc:picChg chg="add del mod">
          <ac:chgData name="Serge FLEUSSU" userId="2d4e4e10-b5a2-4dcd-affa-2672d9822531" providerId="ADAL" clId="{3DE72136-D09D-416B-A46E-906B4DF18FCA}" dt="2024-06-29T17:49:10.283" v="3935"/>
          <ac:picMkLst>
            <pc:docMk/>
            <pc:sldMk cId="2393656830" sldId="278"/>
            <ac:picMk id="11" creationId="{0D05DDD3-9194-84B2-A384-C511B439DC2F}"/>
          </ac:picMkLst>
        </pc:picChg>
        <pc:picChg chg="add mod modCrop">
          <ac:chgData name="Serge FLEUSSU" userId="2d4e4e10-b5a2-4dcd-affa-2672d9822531" providerId="ADAL" clId="{3DE72136-D09D-416B-A46E-906B4DF18FCA}" dt="2024-06-30T06:45:58.606" v="6013" actId="1076"/>
          <ac:picMkLst>
            <pc:docMk/>
            <pc:sldMk cId="2393656830" sldId="278"/>
            <ac:picMk id="21" creationId="{04A82043-3834-25CD-22A4-E1AC842C099A}"/>
          </ac:picMkLst>
        </pc:picChg>
        <pc:picChg chg="add del mod modCrop">
          <ac:chgData name="Serge FLEUSSU" userId="2d4e4e10-b5a2-4dcd-affa-2672d9822531" providerId="ADAL" clId="{3DE72136-D09D-416B-A46E-906B4DF18FCA}" dt="2024-06-29T18:58:48.141" v="5363" actId="478"/>
          <ac:picMkLst>
            <pc:docMk/>
            <pc:sldMk cId="2393656830" sldId="278"/>
            <ac:picMk id="23" creationId="{36E94172-6359-B345-BE45-2C85B461B1C6}"/>
          </ac:picMkLst>
        </pc:picChg>
        <pc:inkChg chg="add mod">
          <ac:chgData name="Serge FLEUSSU" userId="2d4e4e10-b5a2-4dcd-affa-2672d9822531" providerId="ADAL" clId="{3DE72136-D09D-416B-A46E-906B4DF18FCA}" dt="2024-06-29T17:51:27.554" v="3939" actId="164"/>
          <ac:inkMkLst>
            <pc:docMk/>
            <pc:sldMk cId="2393656830" sldId="278"/>
            <ac:inkMk id="14" creationId="{8D675664-E195-15D1-83AE-F89E9C108040}"/>
          </ac:inkMkLst>
        </pc:inkChg>
        <pc:inkChg chg="add mod">
          <ac:chgData name="Serge FLEUSSU" userId="2d4e4e10-b5a2-4dcd-affa-2672d9822531" providerId="ADAL" clId="{3DE72136-D09D-416B-A46E-906B4DF18FCA}" dt="2024-06-29T17:51:27.554" v="3939" actId="164"/>
          <ac:inkMkLst>
            <pc:docMk/>
            <pc:sldMk cId="2393656830" sldId="278"/>
            <ac:inkMk id="15" creationId="{01F0E274-D8FF-17B5-9E9F-B1A4046BABCC}"/>
          </ac:inkMkLst>
        </pc:inkChg>
        <pc:inkChg chg="mod">
          <ac:chgData name="Serge FLEUSSU" userId="2d4e4e10-b5a2-4dcd-affa-2672d9822531" providerId="ADAL" clId="{3DE72136-D09D-416B-A46E-906B4DF18FCA}" dt="2024-06-29T17:51:31.108" v="3940"/>
          <ac:inkMkLst>
            <pc:docMk/>
            <pc:sldMk cId="2393656830" sldId="278"/>
            <ac:inkMk id="18" creationId="{35592F7A-3F96-C1C3-A090-1A0DF8DF3FEF}"/>
          </ac:inkMkLst>
        </pc:inkChg>
        <pc:inkChg chg="mod">
          <ac:chgData name="Serge FLEUSSU" userId="2d4e4e10-b5a2-4dcd-affa-2672d9822531" providerId="ADAL" clId="{3DE72136-D09D-416B-A46E-906B4DF18FCA}" dt="2024-06-29T17:51:31.108" v="3940"/>
          <ac:inkMkLst>
            <pc:docMk/>
            <pc:sldMk cId="2393656830" sldId="278"/>
            <ac:inkMk id="19" creationId="{576968B6-E0CA-476D-1C87-CDBDE7FFF2CA}"/>
          </ac:inkMkLst>
        </pc:inkChg>
      </pc:sldChg>
      <pc:sldChg chg="addSp modSp add mod modAnim">
        <pc:chgData name="Serge FLEUSSU" userId="2d4e4e10-b5a2-4dcd-affa-2672d9822531" providerId="ADAL" clId="{3DE72136-D09D-416B-A46E-906B4DF18FCA}" dt="2024-06-30T05:57:50.519" v="5548" actId="20577"/>
        <pc:sldMkLst>
          <pc:docMk/>
          <pc:sldMk cId="1851001193" sldId="279"/>
        </pc:sldMkLst>
        <pc:spChg chg="mod">
          <ac:chgData name="Serge FLEUSSU" userId="2d4e4e10-b5a2-4dcd-affa-2672d9822531" providerId="ADAL" clId="{3DE72136-D09D-416B-A46E-906B4DF18FCA}" dt="2024-06-29T18:36:32.688" v="5055" actId="20577"/>
          <ac:spMkLst>
            <pc:docMk/>
            <pc:sldMk cId="1851001193" sldId="279"/>
            <ac:spMk id="3" creationId="{9E7A3564-FFA6-82CD-D682-649975303504}"/>
          </ac:spMkLst>
        </pc:spChg>
        <pc:spChg chg="mod">
          <ac:chgData name="Serge FLEUSSU" userId="2d4e4e10-b5a2-4dcd-affa-2672d9822531" providerId="ADAL" clId="{3DE72136-D09D-416B-A46E-906B4DF18FCA}" dt="2024-06-30T05:57:50.519" v="5548" actId="20577"/>
          <ac:spMkLst>
            <pc:docMk/>
            <pc:sldMk cId="1851001193" sldId="279"/>
            <ac:spMk id="5" creationId="{CCF951DC-CC30-96CC-526F-753079DCA0EC}"/>
          </ac:spMkLst>
        </pc:spChg>
        <pc:spChg chg="mod">
          <ac:chgData name="Serge FLEUSSU" userId="2d4e4e10-b5a2-4dcd-affa-2672d9822531" providerId="ADAL" clId="{3DE72136-D09D-416B-A46E-906B4DF18FCA}" dt="2024-06-29T18:41:53.312" v="5254" actId="20577"/>
          <ac:spMkLst>
            <pc:docMk/>
            <pc:sldMk cId="1851001193" sldId="279"/>
            <ac:spMk id="6" creationId="{F1458F7C-D747-BA1D-E298-1104E3DE1CB4}"/>
          </ac:spMkLst>
        </pc:spChg>
        <pc:spChg chg="add mod">
          <ac:chgData name="Serge FLEUSSU" userId="2d4e4e10-b5a2-4dcd-affa-2672d9822531" providerId="ADAL" clId="{3DE72136-D09D-416B-A46E-906B4DF18FCA}" dt="2024-06-29T18:39:07.079" v="5206" actId="6549"/>
          <ac:spMkLst>
            <pc:docMk/>
            <pc:sldMk cId="1851001193" sldId="279"/>
            <ac:spMk id="7" creationId="{D6309C8F-118F-945F-9738-A24B0C2E9B69}"/>
          </ac:spMkLst>
        </pc:spChg>
        <pc:spChg chg="mod">
          <ac:chgData name="Serge FLEUSSU" userId="2d4e4e10-b5a2-4dcd-affa-2672d9822531" providerId="ADAL" clId="{3DE72136-D09D-416B-A46E-906B4DF18FCA}" dt="2024-06-29T18:41:38.740" v="5236" actId="20577"/>
          <ac:spMkLst>
            <pc:docMk/>
            <pc:sldMk cId="1851001193" sldId="279"/>
            <ac:spMk id="9" creationId="{55CE4775-5791-081D-F891-214426A7D6E1}"/>
          </ac:spMkLst>
        </pc:spChg>
        <pc:spChg chg="mod">
          <ac:chgData name="Serge FLEUSSU" userId="2d4e4e10-b5a2-4dcd-affa-2672d9822531" providerId="ADAL" clId="{3DE72136-D09D-416B-A46E-906B4DF18FCA}" dt="2024-06-29T17:58:16.369" v="4158" actId="6549"/>
          <ac:spMkLst>
            <pc:docMk/>
            <pc:sldMk cId="1851001193" sldId="279"/>
            <ac:spMk id="12" creationId="{4C47400E-61FB-8015-31C8-099A1E1C20A1}"/>
          </ac:spMkLst>
        </pc:spChg>
        <pc:grpChg chg="mod">
          <ac:chgData name="Serge FLEUSSU" userId="2d4e4e10-b5a2-4dcd-affa-2672d9822531" providerId="ADAL" clId="{3DE72136-D09D-416B-A46E-906B4DF18FCA}" dt="2024-06-29T18:37:38.094" v="5082" actId="1076"/>
          <ac:grpSpMkLst>
            <pc:docMk/>
            <pc:sldMk cId="1851001193" sldId="279"/>
            <ac:grpSpMk id="16" creationId="{E96A3765-BED9-B455-DA29-549E94584884}"/>
          </ac:grpSpMkLst>
        </pc:grpChg>
        <pc:grpChg chg="mod">
          <ac:chgData name="Serge FLEUSSU" userId="2d4e4e10-b5a2-4dcd-affa-2672d9822531" providerId="ADAL" clId="{3DE72136-D09D-416B-A46E-906B4DF18FCA}" dt="2024-06-29T18:36:37.528" v="5056" actId="1076"/>
          <ac:grpSpMkLst>
            <pc:docMk/>
            <pc:sldMk cId="1851001193" sldId="279"/>
            <ac:grpSpMk id="17" creationId="{42E4FC88-69CD-06B6-FAD4-C68D173E695A}"/>
          </ac:grpSpMkLst>
        </pc:grpChg>
      </pc:sldChg>
      <pc:sldChg chg="addSp delSp modSp add mod">
        <pc:chgData name="Serge FLEUSSU" userId="2d4e4e10-b5a2-4dcd-affa-2672d9822531" providerId="ADAL" clId="{3DE72136-D09D-416B-A46E-906B4DF18FCA}" dt="2024-06-29T18:07:53.185" v="4477" actId="14100"/>
        <pc:sldMkLst>
          <pc:docMk/>
          <pc:sldMk cId="240205972" sldId="280"/>
        </pc:sldMkLst>
        <pc:spChg chg="mod">
          <ac:chgData name="Serge FLEUSSU" userId="2d4e4e10-b5a2-4dcd-affa-2672d9822531" providerId="ADAL" clId="{3DE72136-D09D-416B-A46E-906B4DF18FCA}" dt="2024-06-29T18:03:37.469" v="4467" actId="20577"/>
          <ac:spMkLst>
            <pc:docMk/>
            <pc:sldMk cId="240205972" sldId="280"/>
            <ac:spMk id="9" creationId="{55CE4775-5791-081D-F891-214426A7D6E1}"/>
          </ac:spMkLst>
        </pc:spChg>
        <pc:spChg chg="mod">
          <ac:chgData name="Serge FLEUSSU" userId="2d4e4e10-b5a2-4dcd-affa-2672d9822531" providerId="ADAL" clId="{3DE72136-D09D-416B-A46E-906B4DF18FCA}" dt="2024-06-29T18:00:26.782" v="4281" actId="20577"/>
          <ac:spMkLst>
            <pc:docMk/>
            <pc:sldMk cId="240205972" sldId="280"/>
            <ac:spMk id="12" creationId="{4C47400E-61FB-8015-31C8-099A1E1C20A1}"/>
          </ac:spMkLst>
        </pc:spChg>
        <pc:picChg chg="del">
          <ac:chgData name="Serge FLEUSSU" userId="2d4e4e10-b5a2-4dcd-affa-2672d9822531" providerId="ADAL" clId="{3DE72136-D09D-416B-A46E-906B4DF18FCA}" dt="2024-06-29T18:07:02.342" v="4473" actId="478"/>
          <ac:picMkLst>
            <pc:docMk/>
            <pc:sldMk cId="240205972" sldId="280"/>
            <ac:picMk id="5" creationId="{50A342BB-1A5E-F6D7-0D47-E4ED3B4A8FF6}"/>
          </ac:picMkLst>
        </pc:picChg>
        <pc:picChg chg="add mod">
          <ac:chgData name="Serge FLEUSSU" userId="2d4e4e10-b5a2-4dcd-affa-2672d9822531" providerId="ADAL" clId="{3DE72136-D09D-416B-A46E-906B4DF18FCA}" dt="2024-06-29T18:07:53.185" v="4477" actId="14100"/>
          <ac:picMkLst>
            <pc:docMk/>
            <pc:sldMk cId="240205972" sldId="280"/>
            <ac:picMk id="7" creationId="{1F3FE0C4-4F10-A7FA-3984-50ADD33A1223}"/>
          </ac:picMkLst>
        </pc:picChg>
      </pc:sldChg>
      <pc:sldChg chg="addSp delSp modSp add mod delAnim modNotesTx">
        <pc:chgData name="Serge FLEUSSU" userId="2d4e4e10-b5a2-4dcd-affa-2672d9822531" providerId="ADAL" clId="{3DE72136-D09D-416B-A46E-906B4DF18FCA}" dt="2024-06-30T15:05:30.052" v="9442" actId="20577"/>
        <pc:sldMkLst>
          <pc:docMk/>
          <pc:sldMk cId="3907988011" sldId="281"/>
        </pc:sldMkLst>
        <pc:spChg chg="del mod">
          <ac:chgData name="Serge FLEUSSU" userId="2d4e4e10-b5a2-4dcd-affa-2672d9822531" providerId="ADAL" clId="{3DE72136-D09D-416B-A46E-906B4DF18FCA}" dt="2024-06-30T06:26:20.469" v="5794" actId="478"/>
          <ac:spMkLst>
            <pc:docMk/>
            <pc:sldMk cId="3907988011" sldId="281"/>
            <ac:spMk id="3" creationId="{9E7A3564-FFA6-82CD-D682-649975303504}"/>
          </ac:spMkLst>
        </pc:spChg>
        <pc:spChg chg="del">
          <ac:chgData name="Serge FLEUSSU" userId="2d4e4e10-b5a2-4dcd-affa-2672d9822531" providerId="ADAL" clId="{3DE72136-D09D-416B-A46E-906B4DF18FCA}" dt="2024-06-30T06:26:11.653" v="5790" actId="478"/>
          <ac:spMkLst>
            <pc:docMk/>
            <pc:sldMk cId="3907988011" sldId="281"/>
            <ac:spMk id="5" creationId="{CCF951DC-CC30-96CC-526F-753079DCA0EC}"/>
          </ac:spMkLst>
        </pc:spChg>
        <pc:spChg chg="del">
          <ac:chgData name="Serge FLEUSSU" userId="2d4e4e10-b5a2-4dcd-affa-2672d9822531" providerId="ADAL" clId="{3DE72136-D09D-416B-A46E-906B4DF18FCA}" dt="2024-06-30T06:26:23.398" v="5795" actId="478"/>
          <ac:spMkLst>
            <pc:docMk/>
            <pc:sldMk cId="3907988011" sldId="281"/>
            <ac:spMk id="6" creationId="{F1458F7C-D747-BA1D-E298-1104E3DE1CB4}"/>
          </ac:spMkLst>
        </pc:spChg>
        <pc:spChg chg="del">
          <ac:chgData name="Serge FLEUSSU" userId="2d4e4e10-b5a2-4dcd-affa-2672d9822531" providerId="ADAL" clId="{3DE72136-D09D-416B-A46E-906B4DF18FCA}" dt="2024-06-30T06:26:26.004" v="5796" actId="478"/>
          <ac:spMkLst>
            <pc:docMk/>
            <pc:sldMk cId="3907988011" sldId="281"/>
            <ac:spMk id="7" creationId="{D6309C8F-118F-945F-9738-A24B0C2E9B69}"/>
          </ac:spMkLst>
        </pc:spChg>
        <pc:spChg chg="mod">
          <ac:chgData name="Serge FLEUSSU" userId="2d4e4e10-b5a2-4dcd-affa-2672d9822531" providerId="ADAL" clId="{3DE72136-D09D-416B-A46E-906B4DF18FCA}" dt="2024-06-30T06:42:35.037" v="5965" actId="27636"/>
          <ac:spMkLst>
            <pc:docMk/>
            <pc:sldMk cId="3907988011" sldId="281"/>
            <ac:spMk id="9" creationId="{55CE4775-5791-081D-F891-214426A7D6E1}"/>
          </ac:spMkLst>
        </pc:spChg>
        <pc:spChg chg="mod">
          <ac:chgData name="Serge FLEUSSU" userId="2d4e4e10-b5a2-4dcd-affa-2672d9822531" providerId="ADAL" clId="{3DE72136-D09D-416B-A46E-906B4DF18FCA}" dt="2024-06-30T06:12:23.847" v="5575" actId="20577"/>
          <ac:spMkLst>
            <pc:docMk/>
            <pc:sldMk cId="3907988011" sldId="281"/>
            <ac:spMk id="12" creationId="{4C47400E-61FB-8015-31C8-099A1E1C20A1}"/>
          </ac:spMkLst>
        </pc:spChg>
        <pc:spChg chg="mod">
          <ac:chgData name="Serge FLEUSSU" userId="2d4e4e10-b5a2-4dcd-affa-2672d9822531" providerId="ADAL" clId="{3DE72136-D09D-416B-A46E-906B4DF18FCA}" dt="2024-06-30T15:05:30.052" v="9442" actId="20577"/>
          <ac:spMkLst>
            <pc:docMk/>
            <pc:sldMk cId="3907988011" sldId="281"/>
            <ac:spMk id="13" creationId="{07841367-4849-0B0A-B877-20706130E58D}"/>
          </ac:spMkLst>
        </pc:spChg>
        <pc:spChg chg="add mod">
          <ac:chgData name="Serge FLEUSSU" userId="2d4e4e10-b5a2-4dcd-affa-2672d9822531" providerId="ADAL" clId="{3DE72136-D09D-416B-A46E-906B4DF18FCA}" dt="2024-06-30T06:42:07.500" v="5920" actId="14100"/>
          <ac:spMkLst>
            <pc:docMk/>
            <pc:sldMk cId="3907988011" sldId="281"/>
            <ac:spMk id="20" creationId="{17781AF8-85FB-A9EE-B137-F325411984B7}"/>
          </ac:spMkLst>
        </pc:spChg>
        <pc:grpChg chg="del">
          <ac:chgData name="Serge FLEUSSU" userId="2d4e4e10-b5a2-4dcd-affa-2672d9822531" providerId="ADAL" clId="{3DE72136-D09D-416B-A46E-906B4DF18FCA}" dt="2024-06-30T06:26:13.436" v="5791" actId="478"/>
          <ac:grpSpMkLst>
            <pc:docMk/>
            <pc:sldMk cId="3907988011" sldId="281"/>
            <ac:grpSpMk id="16" creationId="{E96A3765-BED9-B455-DA29-549E94584884}"/>
          </ac:grpSpMkLst>
        </pc:grpChg>
        <pc:grpChg chg="del">
          <ac:chgData name="Serge FLEUSSU" userId="2d4e4e10-b5a2-4dcd-affa-2672d9822531" providerId="ADAL" clId="{3DE72136-D09D-416B-A46E-906B4DF18FCA}" dt="2024-06-30T06:26:15.309" v="5792" actId="478"/>
          <ac:grpSpMkLst>
            <pc:docMk/>
            <pc:sldMk cId="3907988011" sldId="281"/>
            <ac:grpSpMk id="17" creationId="{42E4FC88-69CD-06B6-FAD4-C68D173E695A}"/>
          </ac:grpSpMkLst>
        </pc:grpChg>
        <pc:picChg chg="del">
          <ac:chgData name="Serge FLEUSSU" userId="2d4e4e10-b5a2-4dcd-affa-2672d9822531" providerId="ADAL" clId="{3DE72136-D09D-416B-A46E-906B4DF18FCA}" dt="2024-06-30T06:44:00.384" v="5968" actId="478"/>
          <ac:picMkLst>
            <pc:docMk/>
            <pc:sldMk cId="3907988011" sldId="281"/>
            <ac:picMk id="8" creationId="{65E4AB7B-346B-0D1C-E4DE-F9C7983BDD1F}"/>
          </ac:picMkLst>
        </pc:picChg>
        <pc:picChg chg="add mod">
          <ac:chgData name="Serge FLEUSSU" userId="2d4e4e10-b5a2-4dcd-affa-2672d9822531" providerId="ADAL" clId="{3DE72136-D09D-416B-A46E-906B4DF18FCA}" dt="2024-06-30T06:42:40.984" v="5966" actId="1076"/>
          <ac:picMkLst>
            <pc:docMk/>
            <pc:sldMk cId="3907988011" sldId="281"/>
            <ac:picMk id="11" creationId="{69893407-0C03-9EC5-4F80-2C2A95735055}"/>
          </ac:picMkLst>
        </pc:picChg>
        <pc:picChg chg="add mod modCrop">
          <ac:chgData name="Serge FLEUSSU" userId="2d4e4e10-b5a2-4dcd-affa-2672d9822531" providerId="ADAL" clId="{3DE72136-D09D-416B-A46E-906B4DF18FCA}" dt="2024-06-30T06:44:47.738" v="5977" actId="1076"/>
          <ac:picMkLst>
            <pc:docMk/>
            <pc:sldMk cId="3907988011" sldId="281"/>
            <ac:picMk id="22" creationId="{C8842297-58FC-ACF3-76DC-6E1354A890BC}"/>
          </ac:picMkLst>
        </pc:picChg>
      </pc:sldChg>
      <pc:sldChg chg="addSp delSp modSp add mod delAnim modAnim modNotesTx">
        <pc:chgData name="Serge FLEUSSU" userId="2d4e4e10-b5a2-4dcd-affa-2672d9822531" providerId="ADAL" clId="{3DE72136-D09D-416B-A46E-906B4DF18FCA}" dt="2024-06-30T08:57:53.547" v="6662" actId="20577"/>
        <pc:sldMkLst>
          <pc:docMk/>
          <pc:sldMk cId="1407301781" sldId="282"/>
        </pc:sldMkLst>
        <pc:spChg chg="del">
          <ac:chgData name="Serge FLEUSSU" userId="2d4e4e10-b5a2-4dcd-affa-2672d9822531" providerId="ADAL" clId="{3DE72136-D09D-416B-A46E-906B4DF18FCA}" dt="2024-06-30T06:50:36.828" v="6049" actId="478"/>
          <ac:spMkLst>
            <pc:docMk/>
            <pc:sldMk cId="1407301781" sldId="282"/>
            <ac:spMk id="3" creationId="{9E7A3564-FFA6-82CD-D682-649975303504}"/>
          </ac:spMkLst>
        </pc:spChg>
        <pc:spChg chg="del">
          <ac:chgData name="Serge FLEUSSU" userId="2d4e4e10-b5a2-4dcd-affa-2672d9822531" providerId="ADAL" clId="{3DE72136-D09D-416B-A46E-906B4DF18FCA}" dt="2024-06-30T06:50:36.828" v="6049" actId="478"/>
          <ac:spMkLst>
            <pc:docMk/>
            <pc:sldMk cId="1407301781" sldId="282"/>
            <ac:spMk id="5" creationId="{CCF951DC-CC30-96CC-526F-753079DCA0EC}"/>
          </ac:spMkLst>
        </pc:spChg>
        <pc:spChg chg="del">
          <ac:chgData name="Serge FLEUSSU" userId="2d4e4e10-b5a2-4dcd-affa-2672d9822531" providerId="ADAL" clId="{3DE72136-D09D-416B-A46E-906B4DF18FCA}" dt="2024-06-30T06:50:36.828" v="6049" actId="478"/>
          <ac:spMkLst>
            <pc:docMk/>
            <pc:sldMk cId="1407301781" sldId="282"/>
            <ac:spMk id="6" creationId="{F1458F7C-D747-BA1D-E298-1104E3DE1CB4}"/>
          </ac:spMkLst>
        </pc:spChg>
        <pc:spChg chg="del mod">
          <ac:chgData name="Serge FLEUSSU" userId="2d4e4e10-b5a2-4dcd-affa-2672d9822531" providerId="ADAL" clId="{3DE72136-D09D-416B-A46E-906B4DF18FCA}" dt="2024-06-30T06:50:36.828" v="6049" actId="478"/>
          <ac:spMkLst>
            <pc:docMk/>
            <pc:sldMk cId="1407301781" sldId="282"/>
            <ac:spMk id="7" creationId="{D6309C8F-118F-945F-9738-A24B0C2E9B69}"/>
          </ac:spMkLst>
        </pc:spChg>
        <pc:spChg chg="del mod">
          <ac:chgData name="Serge FLEUSSU" userId="2d4e4e10-b5a2-4dcd-affa-2672d9822531" providerId="ADAL" clId="{3DE72136-D09D-416B-A46E-906B4DF18FCA}" dt="2024-06-30T06:50:24.024" v="6045" actId="478"/>
          <ac:spMkLst>
            <pc:docMk/>
            <pc:sldMk cId="1407301781" sldId="282"/>
            <ac:spMk id="9" creationId="{55CE4775-5791-081D-F891-214426A7D6E1}"/>
          </ac:spMkLst>
        </pc:spChg>
        <pc:spChg chg="mod">
          <ac:chgData name="Serge FLEUSSU" userId="2d4e4e10-b5a2-4dcd-affa-2672d9822531" providerId="ADAL" clId="{3DE72136-D09D-416B-A46E-906B4DF18FCA}" dt="2024-06-30T08:57:53.547" v="6662" actId="20577"/>
          <ac:spMkLst>
            <pc:docMk/>
            <pc:sldMk cId="1407301781" sldId="282"/>
            <ac:spMk id="12" creationId="{4C47400E-61FB-8015-31C8-099A1E1C20A1}"/>
          </ac:spMkLst>
        </pc:spChg>
        <pc:grpChg chg="del">
          <ac:chgData name="Serge FLEUSSU" userId="2d4e4e10-b5a2-4dcd-affa-2672d9822531" providerId="ADAL" clId="{3DE72136-D09D-416B-A46E-906B4DF18FCA}" dt="2024-06-30T06:50:26.014" v="6046" actId="478"/>
          <ac:grpSpMkLst>
            <pc:docMk/>
            <pc:sldMk cId="1407301781" sldId="282"/>
            <ac:grpSpMk id="16" creationId="{E96A3765-BED9-B455-DA29-549E94584884}"/>
          </ac:grpSpMkLst>
        </pc:grpChg>
        <pc:grpChg chg="del">
          <ac:chgData name="Serge FLEUSSU" userId="2d4e4e10-b5a2-4dcd-affa-2672d9822531" providerId="ADAL" clId="{3DE72136-D09D-416B-A46E-906B4DF18FCA}" dt="2024-06-30T06:50:29.608" v="6047" actId="478"/>
          <ac:grpSpMkLst>
            <pc:docMk/>
            <pc:sldMk cId="1407301781" sldId="282"/>
            <ac:grpSpMk id="17" creationId="{42E4FC88-69CD-06B6-FAD4-C68D173E695A}"/>
          </ac:grpSpMkLst>
        </pc:grpChg>
        <pc:grpChg chg="add mod">
          <ac:chgData name="Serge FLEUSSU" userId="2d4e4e10-b5a2-4dcd-affa-2672d9822531" providerId="ADAL" clId="{3DE72136-D09D-416B-A46E-906B4DF18FCA}" dt="2024-06-30T07:28:57.238" v="6200" actId="164"/>
          <ac:grpSpMkLst>
            <pc:docMk/>
            <pc:sldMk cId="1407301781" sldId="282"/>
            <ac:grpSpMk id="27" creationId="{7D8EFEA7-DA5F-FEF8-F093-1DBAB2BDE795}"/>
          </ac:grpSpMkLst>
        </pc:grpChg>
        <pc:grpChg chg="add mod">
          <ac:chgData name="Serge FLEUSSU" userId="2d4e4e10-b5a2-4dcd-affa-2672d9822531" providerId="ADAL" clId="{3DE72136-D09D-416B-A46E-906B4DF18FCA}" dt="2024-06-30T07:28:57.238" v="6200" actId="164"/>
          <ac:grpSpMkLst>
            <pc:docMk/>
            <pc:sldMk cId="1407301781" sldId="282"/>
            <ac:grpSpMk id="32" creationId="{4AF3B727-6BAE-E666-1C19-34E77CF60085}"/>
          </ac:grpSpMkLst>
        </pc:grpChg>
        <pc:picChg chg="del">
          <ac:chgData name="Serge FLEUSSU" userId="2d4e4e10-b5a2-4dcd-affa-2672d9822531" providerId="ADAL" clId="{3DE72136-D09D-416B-A46E-906B4DF18FCA}" dt="2024-06-30T07:34:22.833" v="6210" actId="478"/>
          <ac:picMkLst>
            <pc:docMk/>
            <pc:sldMk cId="1407301781" sldId="282"/>
            <ac:picMk id="8" creationId="{65E4AB7B-346B-0D1C-E4DE-F9C7983BDD1F}"/>
          </ac:picMkLst>
        </pc:picChg>
        <pc:picChg chg="add mod modCrop">
          <ac:chgData name="Serge FLEUSSU" userId="2d4e4e10-b5a2-4dcd-affa-2672d9822531" providerId="ADAL" clId="{3DE72136-D09D-416B-A46E-906B4DF18FCA}" dt="2024-06-30T07:04:00.287" v="6110" actId="1076"/>
          <ac:picMkLst>
            <pc:docMk/>
            <pc:sldMk cId="1407301781" sldId="282"/>
            <ac:picMk id="11" creationId="{E895D8E7-D690-BB6E-FFD9-851C47BA53FE}"/>
          </ac:picMkLst>
        </pc:picChg>
        <pc:picChg chg="add del mod">
          <ac:chgData name="Serge FLEUSSU" userId="2d4e4e10-b5a2-4dcd-affa-2672d9822531" providerId="ADAL" clId="{3DE72136-D09D-416B-A46E-906B4DF18FCA}" dt="2024-06-30T06:55:55.759" v="6080" actId="478"/>
          <ac:picMkLst>
            <pc:docMk/>
            <pc:sldMk cId="1407301781" sldId="282"/>
            <ac:picMk id="21" creationId="{F40881CD-FECC-FF51-8FEC-6889214B8CA6}"/>
          </ac:picMkLst>
        </pc:picChg>
        <pc:picChg chg="add mod">
          <ac:chgData name="Serge FLEUSSU" userId="2d4e4e10-b5a2-4dcd-affa-2672d9822531" providerId="ADAL" clId="{3DE72136-D09D-416B-A46E-906B4DF18FCA}" dt="2024-06-30T07:08:34.024" v="6126" actId="14100"/>
          <ac:picMkLst>
            <pc:docMk/>
            <pc:sldMk cId="1407301781" sldId="282"/>
            <ac:picMk id="22" creationId="{06E580A7-CD8F-4F9F-27FF-414E9F7C1F02}"/>
          </ac:picMkLst>
        </pc:picChg>
        <pc:picChg chg="add mod">
          <ac:chgData name="Serge FLEUSSU" userId="2d4e4e10-b5a2-4dcd-affa-2672d9822531" providerId="ADAL" clId="{3DE72136-D09D-416B-A46E-906B4DF18FCA}" dt="2024-06-30T07:27:04.333" v="6183" actId="164"/>
          <ac:picMkLst>
            <pc:docMk/>
            <pc:sldMk cId="1407301781" sldId="282"/>
            <ac:picMk id="24" creationId="{673DC931-E8FD-C0A3-3B95-A4272E6C8A37}"/>
          </ac:picMkLst>
        </pc:picChg>
        <pc:picChg chg="add mod">
          <ac:chgData name="Serge FLEUSSU" userId="2d4e4e10-b5a2-4dcd-affa-2672d9822531" providerId="ADAL" clId="{3DE72136-D09D-416B-A46E-906B4DF18FCA}" dt="2024-06-30T07:27:04.333" v="6183" actId="164"/>
          <ac:picMkLst>
            <pc:docMk/>
            <pc:sldMk cId="1407301781" sldId="282"/>
            <ac:picMk id="26" creationId="{FF6E9985-CBB8-D72A-AE3D-A5990B2A1476}"/>
          </ac:picMkLst>
        </pc:picChg>
        <pc:picChg chg="add mod">
          <ac:chgData name="Serge FLEUSSU" userId="2d4e4e10-b5a2-4dcd-affa-2672d9822531" providerId="ADAL" clId="{3DE72136-D09D-416B-A46E-906B4DF18FCA}" dt="2024-06-30T07:28:57.238" v="6200" actId="164"/>
          <ac:picMkLst>
            <pc:docMk/>
            <pc:sldMk cId="1407301781" sldId="282"/>
            <ac:picMk id="29" creationId="{6E971857-6426-A13E-FAC2-26910A7F425B}"/>
          </ac:picMkLst>
        </pc:picChg>
        <pc:picChg chg="add mod">
          <ac:chgData name="Serge FLEUSSU" userId="2d4e4e10-b5a2-4dcd-affa-2672d9822531" providerId="ADAL" clId="{3DE72136-D09D-416B-A46E-906B4DF18FCA}" dt="2024-06-30T07:28:57.238" v="6200" actId="164"/>
          <ac:picMkLst>
            <pc:docMk/>
            <pc:sldMk cId="1407301781" sldId="282"/>
            <ac:picMk id="31" creationId="{2FFC03E7-93EC-7C70-8B68-C18587EBA269}"/>
          </ac:picMkLst>
        </pc:picChg>
        <pc:picChg chg="add del mod">
          <ac:chgData name="Serge FLEUSSU" userId="2d4e4e10-b5a2-4dcd-affa-2672d9822531" providerId="ADAL" clId="{3DE72136-D09D-416B-A46E-906B4DF18FCA}" dt="2024-06-30T08:41:27.034" v="6471" actId="478"/>
          <ac:picMkLst>
            <pc:docMk/>
            <pc:sldMk cId="1407301781" sldId="282"/>
            <ac:picMk id="34" creationId="{A849887A-5265-E44F-7AA4-0838AB89BF35}"/>
          </ac:picMkLst>
        </pc:picChg>
        <pc:picChg chg="add del mod">
          <ac:chgData name="Serge FLEUSSU" userId="2d4e4e10-b5a2-4dcd-affa-2672d9822531" providerId="ADAL" clId="{3DE72136-D09D-416B-A46E-906B4DF18FCA}" dt="2024-06-30T08:41:55.021" v="6474" actId="21"/>
          <ac:picMkLst>
            <pc:docMk/>
            <pc:sldMk cId="1407301781" sldId="282"/>
            <ac:picMk id="36" creationId="{15DBB5EF-DD71-8197-D525-1ECC2DEEA46E}"/>
          </ac:picMkLst>
        </pc:picChg>
        <pc:picChg chg="add mod">
          <ac:chgData name="Serge FLEUSSU" userId="2d4e4e10-b5a2-4dcd-affa-2672d9822531" providerId="ADAL" clId="{3DE72136-D09D-416B-A46E-906B4DF18FCA}" dt="2024-06-30T08:42:07.220" v="6477"/>
          <ac:picMkLst>
            <pc:docMk/>
            <pc:sldMk cId="1407301781" sldId="282"/>
            <ac:picMk id="37" creationId="{0CAA4721-120C-81C4-B738-98C36819B273}"/>
          </ac:picMkLst>
        </pc:picChg>
      </pc:sldChg>
      <pc:sldChg chg="addSp delSp modSp add mod ord modNotesTx">
        <pc:chgData name="Serge FLEUSSU" userId="2d4e4e10-b5a2-4dcd-affa-2672d9822531" providerId="ADAL" clId="{3DE72136-D09D-416B-A46E-906B4DF18FCA}" dt="2024-06-30T10:04:28.496" v="6812" actId="5793"/>
        <pc:sldMkLst>
          <pc:docMk/>
          <pc:sldMk cId="3061857873" sldId="283"/>
        </pc:sldMkLst>
        <pc:spChg chg="add del mod">
          <ac:chgData name="Serge FLEUSSU" userId="2d4e4e10-b5a2-4dcd-affa-2672d9822531" providerId="ADAL" clId="{3DE72136-D09D-416B-A46E-906B4DF18FCA}" dt="2024-06-30T08:55:48.613" v="6656" actId="478"/>
          <ac:spMkLst>
            <pc:docMk/>
            <pc:sldMk cId="3061857873" sldId="283"/>
            <ac:spMk id="5" creationId="{7D24DFEE-CD9D-DDDA-AD51-5D97F855CDFD}"/>
          </ac:spMkLst>
        </pc:spChg>
        <pc:spChg chg="add del mod">
          <ac:chgData name="Serge FLEUSSU" userId="2d4e4e10-b5a2-4dcd-affa-2672d9822531" providerId="ADAL" clId="{3DE72136-D09D-416B-A46E-906B4DF18FCA}" dt="2024-06-30T08:55:46.807" v="6655" actId="478"/>
          <ac:spMkLst>
            <pc:docMk/>
            <pc:sldMk cId="3061857873" sldId="283"/>
            <ac:spMk id="6" creationId="{B4E9458D-4698-606B-05D4-9BC0FBA89FB4}"/>
          </ac:spMkLst>
        </pc:spChg>
        <pc:spChg chg="add del mod">
          <ac:chgData name="Serge FLEUSSU" userId="2d4e4e10-b5a2-4dcd-affa-2672d9822531" providerId="ADAL" clId="{3DE72136-D09D-416B-A46E-906B4DF18FCA}" dt="2024-06-30T08:53:08.536" v="6651" actId="478"/>
          <ac:spMkLst>
            <pc:docMk/>
            <pc:sldMk cId="3061857873" sldId="283"/>
            <ac:spMk id="7" creationId="{87635564-19F6-E8F8-E162-E0EEFB1E8DF0}"/>
          </ac:spMkLst>
        </pc:spChg>
        <pc:spChg chg="mod">
          <ac:chgData name="Serge FLEUSSU" userId="2d4e4e10-b5a2-4dcd-affa-2672d9822531" providerId="ADAL" clId="{3DE72136-D09D-416B-A46E-906B4DF18FCA}" dt="2024-06-30T09:57:36.254" v="6759" actId="20577"/>
          <ac:spMkLst>
            <pc:docMk/>
            <pc:sldMk cId="3061857873" sldId="283"/>
            <ac:spMk id="12" creationId="{4C47400E-61FB-8015-31C8-099A1E1C20A1}"/>
          </ac:spMkLst>
        </pc:spChg>
        <pc:picChg chg="del">
          <ac:chgData name="Serge FLEUSSU" userId="2d4e4e10-b5a2-4dcd-affa-2672d9822531" providerId="ADAL" clId="{3DE72136-D09D-416B-A46E-906B4DF18FCA}" dt="2024-06-30T08:42:03.504" v="6476" actId="21"/>
          <ac:picMkLst>
            <pc:docMk/>
            <pc:sldMk cId="3061857873" sldId="283"/>
            <ac:picMk id="8" creationId="{65E4AB7B-346B-0D1C-E4DE-F9C7983BDD1F}"/>
          </ac:picMkLst>
        </pc:picChg>
        <pc:picChg chg="add del mod">
          <ac:chgData name="Serge FLEUSSU" userId="2d4e4e10-b5a2-4dcd-affa-2672d9822531" providerId="ADAL" clId="{3DE72136-D09D-416B-A46E-906B4DF18FCA}" dt="2024-06-30T08:53:03.909" v="6650" actId="478"/>
          <ac:picMkLst>
            <pc:docMk/>
            <pc:sldMk cId="3061857873" sldId="283"/>
            <ac:picMk id="10" creationId="{DC3B65A9-4936-E7F0-A968-1613B1CE228A}"/>
          </ac:picMkLst>
        </pc:picChg>
        <pc:picChg chg="del">
          <ac:chgData name="Serge FLEUSSU" userId="2d4e4e10-b5a2-4dcd-affa-2672d9822531" providerId="ADAL" clId="{3DE72136-D09D-416B-A46E-906B4DF18FCA}" dt="2024-06-30T06:56:07.589" v="6081" actId="478"/>
          <ac:picMkLst>
            <pc:docMk/>
            <pc:sldMk cId="3061857873" sldId="283"/>
            <ac:picMk id="11" creationId="{E895D8E7-D690-BB6E-FFD9-851C47BA53FE}"/>
          </ac:picMkLst>
        </pc:picChg>
        <pc:picChg chg="add del mod">
          <ac:chgData name="Serge FLEUSSU" userId="2d4e4e10-b5a2-4dcd-affa-2672d9822531" providerId="ADAL" clId="{3DE72136-D09D-416B-A46E-906B4DF18FCA}" dt="2024-06-30T10:02:57.557" v="6785" actId="478"/>
          <ac:picMkLst>
            <pc:docMk/>
            <pc:sldMk cId="3061857873" sldId="283"/>
            <ac:picMk id="14" creationId="{DCA26431-B0E3-277C-D833-951125214255}"/>
          </ac:picMkLst>
        </pc:picChg>
        <pc:picChg chg="add del mod">
          <ac:chgData name="Serge FLEUSSU" userId="2d4e4e10-b5a2-4dcd-affa-2672d9822531" providerId="ADAL" clId="{3DE72136-D09D-416B-A46E-906B4DF18FCA}" dt="2024-06-30T09:26:14.084" v="6740" actId="478"/>
          <ac:picMkLst>
            <pc:docMk/>
            <pc:sldMk cId="3061857873" sldId="283"/>
            <ac:picMk id="16" creationId="{B84453FD-BEE7-D003-90A9-473187A72070}"/>
          </ac:picMkLst>
        </pc:picChg>
        <pc:picChg chg="add del mod">
          <ac:chgData name="Serge FLEUSSU" userId="2d4e4e10-b5a2-4dcd-affa-2672d9822531" providerId="ADAL" clId="{3DE72136-D09D-416B-A46E-906B4DF18FCA}" dt="2024-06-30T09:59:16.319" v="6767" actId="478"/>
          <ac:picMkLst>
            <pc:docMk/>
            <pc:sldMk cId="3061857873" sldId="283"/>
            <ac:picMk id="18" creationId="{BFB18B7C-0D19-DF5B-B6E0-274BD5DC4BF0}"/>
          </ac:picMkLst>
        </pc:picChg>
        <pc:picChg chg="add del mod">
          <ac:chgData name="Serge FLEUSSU" userId="2d4e4e10-b5a2-4dcd-affa-2672d9822531" providerId="ADAL" clId="{3DE72136-D09D-416B-A46E-906B4DF18FCA}" dt="2024-06-30T09:59:22.424" v="6770" actId="478"/>
          <ac:picMkLst>
            <pc:docMk/>
            <pc:sldMk cId="3061857873" sldId="283"/>
            <ac:picMk id="20" creationId="{123E07C5-45A9-A68C-A912-21DC50C90F3E}"/>
          </ac:picMkLst>
        </pc:picChg>
        <pc:picChg chg="del mod">
          <ac:chgData name="Serge FLEUSSU" userId="2d4e4e10-b5a2-4dcd-affa-2672d9822531" providerId="ADAL" clId="{3DE72136-D09D-416B-A46E-906B4DF18FCA}" dt="2024-06-30T08:30:02.963" v="6335" actId="478"/>
          <ac:picMkLst>
            <pc:docMk/>
            <pc:sldMk cId="3061857873" sldId="283"/>
            <ac:picMk id="21" creationId="{F40881CD-FECC-FF51-8FEC-6889214B8CA6}"/>
          </ac:picMkLst>
        </pc:picChg>
        <pc:picChg chg="add mod">
          <ac:chgData name="Serge FLEUSSU" userId="2d4e4e10-b5a2-4dcd-affa-2672d9822531" providerId="ADAL" clId="{3DE72136-D09D-416B-A46E-906B4DF18FCA}" dt="2024-06-30T10:00:09.660" v="6773" actId="1076"/>
          <ac:picMkLst>
            <pc:docMk/>
            <pc:sldMk cId="3061857873" sldId="283"/>
            <ac:picMk id="23" creationId="{987826DF-BA86-26D5-9CF3-FEBF40758A2A}"/>
          </ac:picMkLst>
        </pc:picChg>
        <pc:picChg chg="add mod">
          <ac:chgData name="Serge FLEUSSU" userId="2d4e4e10-b5a2-4dcd-affa-2672d9822531" providerId="ADAL" clId="{3DE72136-D09D-416B-A46E-906B4DF18FCA}" dt="2024-06-30T10:03:00.857" v="6786" actId="1076"/>
          <ac:picMkLst>
            <pc:docMk/>
            <pc:sldMk cId="3061857873" sldId="283"/>
            <ac:picMk id="25" creationId="{095AC3DF-64A4-A7F5-2865-F14E3A0605D4}"/>
          </ac:picMkLst>
        </pc:picChg>
      </pc:sldChg>
      <pc:sldChg chg="modSp add mod ord modNotesTx">
        <pc:chgData name="Serge FLEUSSU" userId="2d4e4e10-b5a2-4dcd-affa-2672d9822531" providerId="ADAL" clId="{3DE72136-D09D-416B-A46E-906B4DF18FCA}" dt="2024-06-30T11:57:46.287" v="7198" actId="20577"/>
        <pc:sldMkLst>
          <pc:docMk/>
          <pc:sldMk cId="3305762622" sldId="284"/>
        </pc:sldMkLst>
        <pc:spChg chg="mod">
          <ac:chgData name="Serge FLEUSSU" userId="2d4e4e10-b5a2-4dcd-affa-2672d9822531" providerId="ADAL" clId="{3DE72136-D09D-416B-A46E-906B4DF18FCA}" dt="2024-06-30T11:57:46.287" v="7198" actId="20577"/>
          <ac:spMkLst>
            <pc:docMk/>
            <pc:sldMk cId="3305762622" sldId="284"/>
            <ac:spMk id="5" creationId="{7D24DFEE-CD9D-DDDA-AD51-5D97F855CDFD}"/>
          </ac:spMkLst>
        </pc:spChg>
        <pc:spChg chg="mod">
          <ac:chgData name="Serge FLEUSSU" userId="2d4e4e10-b5a2-4dcd-affa-2672d9822531" providerId="ADAL" clId="{3DE72136-D09D-416B-A46E-906B4DF18FCA}" dt="2024-06-30T08:58:10.367" v="6671" actId="20577"/>
          <ac:spMkLst>
            <pc:docMk/>
            <pc:sldMk cId="3305762622" sldId="284"/>
            <ac:spMk id="12" creationId="{4C47400E-61FB-8015-31C8-099A1E1C20A1}"/>
          </ac:spMkLst>
        </pc:spChg>
      </pc:sldChg>
      <pc:sldChg chg="addSp delSp modSp add mod">
        <pc:chgData name="Serge FLEUSSU" userId="2d4e4e10-b5a2-4dcd-affa-2672d9822531" providerId="ADAL" clId="{3DE72136-D09D-416B-A46E-906B4DF18FCA}" dt="2024-07-01T09:01:48.717" v="10979" actId="478"/>
        <pc:sldMkLst>
          <pc:docMk/>
          <pc:sldMk cId="2012964619" sldId="285"/>
        </pc:sldMkLst>
        <pc:spChg chg="mod">
          <ac:chgData name="Serge FLEUSSU" userId="2d4e4e10-b5a2-4dcd-affa-2672d9822531" providerId="ADAL" clId="{3DE72136-D09D-416B-A46E-906B4DF18FCA}" dt="2024-06-30T08:58:26.981" v="6689" actId="20577"/>
          <ac:spMkLst>
            <pc:docMk/>
            <pc:sldMk cId="2012964619" sldId="285"/>
            <ac:spMk id="12" creationId="{4C47400E-61FB-8015-31C8-099A1E1C20A1}"/>
          </ac:spMkLst>
        </pc:spChg>
        <pc:picChg chg="add mod">
          <ac:chgData name="Serge FLEUSSU" userId="2d4e4e10-b5a2-4dcd-affa-2672d9822531" providerId="ADAL" clId="{3DE72136-D09D-416B-A46E-906B4DF18FCA}" dt="2024-07-01T09:01:40.268" v="10978" actId="1076"/>
          <ac:picMkLst>
            <pc:docMk/>
            <pc:sldMk cId="2012964619" sldId="285"/>
            <ac:picMk id="5" creationId="{660AAFC2-F007-C719-FBED-3BF446A66DC5}"/>
          </ac:picMkLst>
        </pc:picChg>
        <pc:picChg chg="del">
          <ac:chgData name="Serge FLEUSSU" userId="2d4e4e10-b5a2-4dcd-affa-2672d9822531" providerId="ADAL" clId="{3DE72136-D09D-416B-A46E-906B4DF18FCA}" dt="2024-07-01T09:01:48.717" v="10979" actId="478"/>
          <ac:picMkLst>
            <pc:docMk/>
            <pc:sldMk cId="2012964619" sldId="285"/>
            <ac:picMk id="14" creationId="{DCA26431-B0E3-277C-D833-951125214255}"/>
          </ac:picMkLst>
        </pc:picChg>
      </pc:sldChg>
      <pc:sldChg chg="addSp delSp modSp add mod ord modNotesTx">
        <pc:chgData name="Serge FLEUSSU" userId="2d4e4e10-b5a2-4dcd-affa-2672d9822531" providerId="ADAL" clId="{3DE72136-D09D-416B-A46E-906B4DF18FCA}" dt="2024-06-30T11:44:19.092" v="7103" actId="478"/>
        <pc:sldMkLst>
          <pc:docMk/>
          <pc:sldMk cId="2744527556" sldId="286"/>
        </pc:sldMkLst>
        <pc:spChg chg="add mod">
          <ac:chgData name="Serge FLEUSSU" userId="2d4e4e10-b5a2-4dcd-affa-2672d9822531" providerId="ADAL" clId="{3DE72136-D09D-416B-A46E-906B4DF18FCA}" dt="2024-06-30T11:21:22.285" v="6940" actId="20577"/>
          <ac:spMkLst>
            <pc:docMk/>
            <pc:sldMk cId="2744527556" sldId="286"/>
            <ac:spMk id="6" creationId="{0649605E-D2C1-8FB0-0ABC-29A01324583D}"/>
          </ac:spMkLst>
        </pc:spChg>
        <pc:spChg chg="mod">
          <ac:chgData name="Serge FLEUSSU" userId="2d4e4e10-b5a2-4dcd-affa-2672d9822531" providerId="ADAL" clId="{3DE72136-D09D-416B-A46E-906B4DF18FCA}" dt="2024-06-30T11:25:10.978" v="6960" actId="20577"/>
          <ac:spMkLst>
            <pc:docMk/>
            <pc:sldMk cId="2744527556" sldId="286"/>
            <ac:spMk id="12" creationId="{4C47400E-61FB-8015-31C8-099A1E1C20A1}"/>
          </ac:spMkLst>
        </pc:spChg>
        <pc:picChg chg="add mod">
          <ac:chgData name="Serge FLEUSSU" userId="2d4e4e10-b5a2-4dcd-affa-2672d9822531" providerId="ADAL" clId="{3DE72136-D09D-416B-A46E-906B4DF18FCA}" dt="2024-06-30T11:20:49.496" v="6917" actId="1076"/>
          <ac:picMkLst>
            <pc:docMk/>
            <pc:sldMk cId="2744527556" sldId="286"/>
            <ac:picMk id="5" creationId="{392D3777-6719-BFEB-5741-4EB545B6B824}"/>
          </ac:picMkLst>
        </pc:picChg>
        <pc:picChg chg="add mod">
          <ac:chgData name="Serge FLEUSSU" userId="2d4e4e10-b5a2-4dcd-affa-2672d9822531" providerId="ADAL" clId="{3DE72136-D09D-416B-A46E-906B4DF18FCA}" dt="2024-06-30T11:23:13.104" v="6947" actId="1076"/>
          <ac:picMkLst>
            <pc:docMk/>
            <pc:sldMk cId="2744527556" sldId="286"/>
            <ac:picMk id="8" creationId="{0B120E88-7DB6-7CD2-A1C0-A0EFC890BCA4}"/>
          </ac:picMkLst>
        </pc:picChg>
        <pc:picChg chg="add del mod">
          <ac:chgData name="Serge FLEUSSU" userId="2d4e4e10-b5a2-4dcd-affa-2672d9822531" providerId="ADAL" clId="{3DE72136-D09D-416B-A46E-906B4DF18FCA}" dt="2024-06-30T11:44:19.092" v="7103" actId="478"/>
          <ac:picMkLst>
            <pc:docMk/>
            <pc:sldMk cId="2744527556" sldId="286"/>
            <ac:picMk id="10" creationId="{990C75B9-9275-CFF0-BE9E-F0DE7127632F}"/>
          </ac:picMkLst>
        </pc:picChg>
        <pc:picChg chg="del">
          <ac:chgData name="Serge FLEUSSU" userId="2d4e4e10-b5a2-4dcd-affa-2672d9822531" providerId="ADAL" clId="{3DE72136-D09D-416B-A46E-906B4DF18FCA}" dt="2024-06-30T11:23:18.592" v="6948" actId="478"/>
          <ac:picMkLst>
            <pc:docMk/>
            <pc:sldMk cId="2744527556" sldId="286"/>
            <ac:picMk id="14" creationId="{DCA26431-B0E3-277C-D833-951125214255}"/>
          </ac:picMkLst>
        </pc:picChg>
      </pc:sldChg>
      <pc:sldChg chg="add del">
        <pc:chgData name="Serge FLEUSSU" userId="2d4e4e10-b5a2-4dcd-affa-2672d9822531" providerId="ADAL" clId="{3DE72136-D09D-416B-A46E-906B4DF18FCA}" dt="2024-06-30T09:57:40.468" v="6761"/>
        <pc:sldMkLst>
          <pc:docMk/>
          <pc:sldMk cId="781451166" sldId="287"/>
        </pc:sldMkLst>
      </pc:sldChg>
      <pc:sldChg chg="addSp delSp modSp add mod modNotesTx">
        <pc:chgData name="Serge FLEUSSU" userId="2d4e4e10-b5a2-4dcd-affa-2672d9822531" providerId="ADAL" clId="{3DE72136-D09D-416B-A46E-906B4DF18FCA}" dt="2024-06-30T11:39:58.419" v="7093" actId="478"/>
        <pc:sldMkLst>
          <pc:docMk/>
          <pc:sldMk cId="1134973358" sldId="287"/>
        </pc:sldMkLst>
        <pc:spChg chg="del mod">
          <ac:chgData name="Serge FLEUSSU" userId="2d4e4e10-b5a2-4dcd-affa-2672d9822531" providerId="ADAL" clId="{3DE72136-D09D-416B-A46E-906B4DF18FCA}" dt="2024-06-30T11:39:58.419" v="7093" actId="478"/>
          <ac:spMkLst>
            <pc:docMk/>
            <pc:sldMk cId="1134973358" sldId="287"/>
            <ac:spMk id="6" creationId="{0649605E-D2C1-8FB0-0ABC-29A01324583D}"/>
          </ac:spMkLst>
        </pc:spChg>
        <pc:picChg chg="del">
          <ac:chgData name="Serge FLEUSSU" userId="2d4e4e10-b5a2-4dcd-affa-2672d9822531" providerId="ADAL" clId="{3DE72136-D09D-416B-A46E-906B4DF18FCA}" dt="2024-06-30T11:37:52.837" v="7013" actId="478"/>
          <ac:picMkLst>
            <pc:docMk/>
            <pc:sldMk cId="1134973358" sldId="287"/>
            <ac:picMk id="5" creationId="{392D3777-6719-BFEB-5741-4EB545B6B824}"/>
          </ac:picMkLst>
        </pc:picChg>
        <pc:picChg chg="add mod">
          <ac:chgData name="Serge FLEUSSU" userId="2d4e4e10-b5a2-4dcd-affa-2672d9822531" providerId="ADAL" clId="{3DE72136-D09D-416B-A46E-906B4DF18FCA}" dt="2024-06-30T11:39:48.325" v="7091" actId="1076"/>
          <ac:picMkLst>
            <pc:docMk/>
            <pc:sldMk cId="1134973358" sldId="287"/>
            <ac:picMk id="7" creationId="{C3454B6C-6743-7965-1361-ED4C358E8B67}"/>
          </ac:picMkLst>
        </pc:picChg>
      </pc:sldChg>
      <pc:sldChg chg="addSp delSp modSp add mod">
        <pc:chgData name="Serge FLEUSSU" userId="2d4e4e10-b5a2-4dcd-affa-2672d9822531" providerId="ADAL" clId="{3DE72136-D09D-416B-A46E-906B4DF18FCA}" dt="2024-07-01T09:16:09.493" v="10987" actId="478"/>
        <pc:sldMkLst>
          <pc:docMk/>
          <pc:sldMk cId="2405145451" sldId="288"/>
        </pc:sldMkLst>
        <pc:spChg chg="mod">
          <ac:chgData name="Serge FLEUSSU" userId="2d4e4e10-b5a2-4dcd-affa-2672d9822531" providerId="ADAL" clId="{3DE72136-D09D-416B-A46E-906B4DF18FCA}" dt="2024-06-30T12:06:25.818" v="7205"/>
          <ac:spMkLst>
            <pc:docMk/>
            <pc:sldMk cId="2405145451" sldId="288"/>
            <ac:spMk id="12" creationId="{4C47400E-61FB-8015-31C8-099A1E1C20A1}"/>
          </ac:spMkLst>
        </pc:spChg>
        <pc:picChg chg="add mod">
          <ac:chgData name="Serge FLEUSSU" userId="2d4e4e10-b5a2-4dcd-affa-2672d9822531" providerId="ADAL" clId="{3DE72136-D09D-416B-A46E-906B4DF18FCA}" dt="2024-06-30T11:44:06.141" v="7102" actId="1076"/>
          <ac:picMkLst>
            <pc:docMk/>
            <pc:sldMk cId="2405145451" sldId="288"/>
            <ac:picMk id="3" creationId="{7599415B-70A6-CFE4-97B2-028324DCE382}"/>
          </ac:picMkLst>
        </pc:picChg>
        <pc:picChg chg="add del">
          <ac:chgData name="Serge FLEUSSU" userId="2d4e4e10-b5a2-4dcd-affa-2672d9822531" providerId="ADAL" clId="{3DE72136-D09D-416B-A46E-906B4DF18FCA}" dt="2024-06-30T11:49:36.939" v="7106" actId="478"/>
          <ac:picMkLst>
            <pc:docMk/>
            <pc:sldMk cId="2405145451" sldId="288"/>
            <ac:picMk id="6" creationId="{55ADC267-B045-F8D4-9FD2-13CA03AE8022}"/>
          </ac:picMkLst>
        </pc:picChg>
        <pc:picChg chg="add mod">
          <ac:chgData name="Serge FLEUSSU" userId="2d4e4e10-b5a2-4dcd-affa-2672d9822531" providerId="ADAL" clId="{3DE72136-D09D-416B-A46E-906B4DF18FCA}" dt="2024-07-01T09:16:03.849" v="10986" actId="1076"/>
          <ac:picMkLst>
            <pc:docMk/>
            <pc:sldMk cId="2405145451" sldId="288"/>
            <ac:picMk id="8" creationId="{84C8007A-BA6D-59D0-DD7D-76872147EE22}"/>
          </ac:picMkLst>
        </pc:picChg>
        <pc:picChg chg="del">
          <ac:chgData name="Serge FLEUSSU" userId="2d4e4e10-b5a2-4dcd-affa-2672d9822531" providerId="ADAL" clId="{3DE72136-D09D-416B-A46E-906B4DF18FCA}" dt="2024-07-01T09:16:09.493" v="10987" actId="478"/>
          <ac:picMkLst>
            <pc:docMk/>
            <pc:sldMk cId="2405145451" sldId="288"/>
            <ac:picMk id="14" creationId="{DCA26431-B0E3-277C-D833-951125214255}"/>
          </ac:picMkLst>
        </pc:picChg>
        <pc:picChg chg="del">
          <ac:chgData name="Serge FLEUSSU" userId="2d4e4e10-b5a2-4dcd-affa-2672d9822531" providerId="ADAL" clId="{3DE72136-D09D-416B-A46E-906B4DF18FCA}" dt="2024-06-30T11:43:44.128" v="7097" actId="478"/>
          <ac:picMkLst>
            <pc:docMk/>
            <pc:sldMk cId="2405145451" sldId="288"/>
            <ac:picMk id="16" creationId="{B84453FD-BEE7-D003-90A9-473187A72070}"/>
          </ac:picMkLst>
        </pc:picChg>
      </pc:sldChg>
      <pc:sldChg chg="addSp delSp modSp add mod ord modAnim modNotesTx">
        <pc:chgData name="Serge FLEUSSU" userId="2d4e4e10-b5a2-4dcd-affa-2672d9822531" providerId="ADAL" clId="{3DE72136-D09D-416B-A46E-906B4DF18FCA}" dt="2024-07-01T09:18:24.188" v="10996" actId="478"/>
        <pc:sldMkLst>
          <pc:docMk/>
          <pc:sldMk cId="1241341669" sldId="289"/>
        </pc:sldMkLst>
        <pc:picChg chg="del mod">
          <ac:chgData name="Serge FLEUSSU" userId="2d4e4e10-b5a2-4dcd-affa-2672d9822531" providerId="ADAL" clId="{3DE72136-D09D-416B-A46E-906B4DF18FCA}" dt="2024-06-30T11:52:10.824" v="7127" actId="478"/>
          <ac:picMkLst>
            <pc:docMk/>
            <pc:sldMk cId="1241341669" sldId="289"/>
            <ac:picMk id="3" creationId="{7599415B-70A6-CFE4-97B2-028324DCE382}"/>
          </ac:picMkLst>
        </pc:picChg>
        <pc:picChg chg="del mod">
          <ac:chgData name="Serge FLEUSSU" userId="2d4e4e10-b5a2-4dcd-affa-2672d9822531" providerId="ADAL" clId="{3DE72136-D09D-416B-A46E-906B4DF18FCA}" dt="2024-06-30T11:51:09.121" v="7115" actId="478"/>
          <ac:picMkLst>
            <pc:docMk/>
            <pc:sldMk cId="1241341669" sldId="289"/>
            <ac:picMk id="6" creationId="{55ADC267-B045-F8D4-9FD2-13CA03AE8022}"/>
          </ac:picMkLst>
        </pc:picChg>
        <pc:picChg chg="add del mod">
          <ac:chgData name="Serge FLEUSSU" userId="2d4e4e10-b5a2-4dcd-affa-2672d9822531" providerId="ADAL" clId="{3DE72136-D09D-416B-A46E-906B4DF18FCA}" dt="2024-06-30T12:10:36.506" v="7212" actId="478"/>
          <ac:picMkLst>
            <pc:docMk/>
            <pc:sldMk cId="1241341669" sldId="289"/>
            <ac:picMk id="7" creationId="{AC8DBF9D-347C-AF7D-8266-074D64586A21}"/>
          </ac:picMkLst>
        </pc:picChg>
        <pc:picChg chg="add del mod">
          <ac:chgData name="Serge FLEUSSU" userId="2d4e4e10-b5a2-4dcd-affa-2672d9822531" providerId="ADAL" clId="{3DE72136-D09D-416B-A46E-906B4DF18FCA}" dt="2024-06-30T12:07:11.703" v="7209" actId="478"/>
          <ac:picMkLst>
            <pc:docMk/>
            <pc:sldMk cId="1241341669" sldId="289"/>
            <ac:picMk id="8" creationId="{EB19122A-D549-77E8-D61F-8EB20B7925D1}"/>
          </ac:picMkLst>
        </pc:picChg>
        <pc:picChg chg="add mod">
          <ac:chgData name="Serge FLEUSSU" userId="2d4e4e10-b5a2-4dcd-affa-2672d9822531" providerId="ADAL" clId="{3DE72136-D09D-416B-A46E-906B4DF18FCA}" dt="2024-06-30T12:11:05.266" v="7218" actId="1076"/>
          <ac:picMkLst>
            <pc:docMk/>
            <pc:sldMk cId="1241341669" sldId="289"/>
            <ac:picMk id="10" creationId="{9F9F262C-7D03-7F8D-03CF-3CCE4E93EE3E}"/>
          </ac:picMkLst>
        </pc:picChg>
        <pc:picChg chg="del">
          <ac:chgData name="Serge FLEUSSU" userId="2d4e4e10-b5a2-4dcd-affa-2672d9822531" providerId="ADAL" clId="{3DE72136-D09D-416B-A46E-906B4DF18FCA}" dt="2024-07-01T09:18:24.188" v="10996" actId="478"/>
          <ac:picMkLst>
            <pc:docMk/>
            <pc:sldMk cId="1241341669" sldId="289"/>
            <ac:picMk id="14" creationId="{DCA26431-B0E3-277C-D833-951125214255}"/>
          </ac:picMkLst>
        </pc:picChg>
        <pc:picChg chg="add mod">
          <ac:chgData name="Serge FLEUSSU" userId="2d4e4e10-b5a2-4dcd-affa-2672d9822531" providerId="ADAL" clId="{3DE72136-D09D-416B-A46E-906B4DF18FCA}" dt="2024-06-30T12:12:17.543" v="7226" actId="14100"/>
          <ac:picMkLst>
            <pc:docMk/>
            <pc:sldMk cId="1241341669" sldId="289"/>
            <ac:picMk id="15" creationId="{3A61469B-6D5F-0E95-5BF0-7014714E094A}"/>
          </ac:picMkLst>
        </pc:picChg>
        <pc:picChg chg="add mod">
          <ac:chgData name="Serge FLEUSSU" userId="2d4e4e10-b5a2-4dcd-affa-2672d9822531" providerId="ADAL" clId="{3DE72136-D09D-416B-A46E-906B4DF18FCA}" dt="2024-07-01T09:18:15.800" v="10995" actId="1076"/>
          <ac:picMkLst>
            <pc:docMk/>
            <pc:sldMk cId="1241341669" sldId="289"/>
            <ac:picMk id="17" creationId="{64636CEC-461E-13F5-EC0A-A7B73FA4AB00}"/>
          </ac:picMkLst>
        </pc:picChg>
      </pc:sldChg>
      <pc:sldChg chg="addSp delSp modSp add mod ord">
        <pc:chgData name="Serge FLEUSSU" userId="2d4e4e10-b5a2-4dcd-affa-2672d9822531" providerId="ADAL" clId="{3DE72136-D09D-416B-A46E-906B4DF18FCA}" dt="2024-07-01T09:31:09.209" v="11000" actId="478"/>
        <pc:sldMkLst>
          <pc:docMk/>
          <pc:sldMk cId="2408679315" sldId="290"/>
        </pc:sldMkLst>
        <pc:picChg chg="del">
          <ac:chgData name="Serge FLEUSSU" userId="2d4e4e10-b5a2-4dcd-affa-2672d9822531" providerId="ADAL" clId="{3DE72136-D09D-416B-A46E-906B4DF18FCA}" dt="2024-06-30T11:51:22.914" v="7117" actId="478"/>
          <ac:picMkLst>
            <pc:docMk/>
            <pc:sldMk cId="2408679315" sldId="290"/>
            <ac:picMk id="3" creationId="{7599415B-70A6-CFE4-97B2-028324DCE382}"/>
          </ac:picMkLst>
        </pc:picChg>
        <pc:picChg chg="mod">
          <ac:chgData name="Serge FLEUSSU" userId="2d4e4e10-b5a2-4dcd-affa-2672d9822531" providerId="ADAL" clId="{3DE72136-D09D-416B-A46E-906B4DF18FCA}" dt="2024-06-30T11:51:31.138" v="7120" actId="1076"/>
          <ac:picMkLst>
            <pc:docMk/>
            <pc:sldMk cId="2408679315" sldId="290"/>
            <ac:picMk id="6" creationId="{55ADC267-B045-F8D4-9FD2-13CA03AE8022}"/>
          </ac:picMkLst>
        </pc:picChg>
        <pc:picChg chg="add mod">
          <ac:chgData name="Serge FLEUSSU" userId="2d4e4e10-b5a2-4dcd-affa-2672d9822531" providerId="ADAL" clId="{3DE72136-D09D-416B-A46E-906B4DF18FCA}" dt="2024-07-01T09:31:05.276" v="10999" actId="14100"/>
          <ac:picMkLst>
            <pc:docMk/>
            <pc:sldMk cId="2408679315" sldId="290"/>
            <ac:picMk id="7" creationId="{4EFE7755-8355-2DAF-BFCB-265D192E2487}"/>
          </ac:picMkLst>
        </pc:picChg>
        <pc:picChg chg="del">
          <ac:chgData name="Serge FLEUSSU" userId="2d4e4e10-b5a2-4dcd-affa-2672d9822531" providerId="ADAL" clId="{3DE72136-D09D-416B-A46E-906B4DF18FCA}" dt="2024-07-01T09:31:09.209" v="11000" actId="478"/>
          <ac:picMkLst>
            <pc:docMk/>
            <pc:sldMk cId="2408679315" sldId="290"/>
            <ac:picMk id="14" creationId="{DCA26431-B0E3-277C-D833-951125214255}"/>
          </ac:picMkLst>
        </pc:picChg>
      </pc:sldChg>
      <pc:sldChg chg="addSp delSp modSp add mod modNotesTx">
        <pc:chgData name="Serge FLEUSSU" userId="2d4e4e10-b5a2-4dcd-affa-2672d9822531" providerId="ADAL" clId="{3DE72136-D09D-416B-A46E-906B4DF18FCA}" dt="2024-06-30T12:20:09.822" v="7386" actId="5793"/>
        <pc:sldMkLst>
          <pc:docMk/>
          <pc:sldMk cId="1509777697" sldId="291"/>
        </pc:sldMkLst>
        <pc:picChg chg="add del mod">
          <ac:chgData name="Serge FLEUSSU" userId="2d4e4e10-b5a2-4dcd-affa-2672d9822531" providerId="ADAL" clId="{3DE72136-D09D-416B-A46E-906B4DF18FCA}" dt="2024-06-30T12:08:02.089" v="7211" actId="478"/>
          <ac:picMkLst>
            <pc:docMk/>
            <pc:sldMk cId="1509777697" sldId="291"/>
            <ac:picMk id="5" creationId="{170909CF-FBA5-7D20-0CEA-F9169F06BEA9}"/>
          </ac:picMkLst>
        </pc:picChg>
        <pc:picChg chg="del">
          <ac:chgData name="Serge FLEUSSU" userId="2d4e4e10-b5a2-4dcd-affa-2672d9822531" providerId="ADAL" clId="{3DE72136-D09D-416B-A46E-906B4DF18FCA}" dt="2024-06-30T12:05:39.132" v="7202" actId="478"/>
          <ac:picMkLst>
            <pc:docMk/>
            <pc:sldMk cId="1509777697" sldId="291"/>
            <ac:picMk id="7" creationId="{AC8DBF9D-347C-AF7D-8266-074D64586A21}"/>
          </ac:picMkLst>
        </pc:picChg>
        <pc:picChg chg="add mod">
          <ac:chgData name="Serge FLEUSSU" userId="2d4e4e10-b5a2-4dcd-affa-2672d9822531" providerId="ADAL" clId="{3DE72136-D09D-416B-A46E-906B4DF18FCA}" dt="2024-06-30T12:17:24.201" v="7236" actId="14100"/>
          <ac:picMkLst>
            <pc:docMk/>
            <pc:sldMk cId="1509777697" sldId="291"/>
            <ac:picMk id="8" creationId="{C682BAE2-8F87-230C-D1EF-AFFC56161CAA}"/>
          </ac:picMkLst>
        </pc:picChg>
        <pc:picChg chg="add mod">
          <ac:chgData name="Serge FLEUSSU" userId="2d4e4e10-b5a2-4dcd-affa-2672d9822531" providerId="ADAL" clId="{3DE72136-D09D-416B-A46E-906B4DF18FCA}" dt="2024-06-30T12:18:56.758" v="7256" actId="14100"/>
          <ac:picMkLst>
            <pc:docMk/>
            <pc:sldMk cId="1509777697" sldId="291"/>
            <ac:picMk id="10" creationId="{3860274F-7836-2839-E363-44B671ADFF47}"/>
          </ac:picMkLst>
        </pc:picChg>
        <pc:picChg chg="add mod">
          <ac:chgData name="Serge FLEUSSU" userId="2d4e4e10-b5a2-4dcd-affa-2672d9822531" providerId="ADAL" clId="{3DE72136-D09D-416B-A46E-906B4DF18FCA}" dt="2024-06-30T12:19:25.953" v="7261" actId="14100"/>
          <ac:picMkLst>
            <pc:docMk/>
            <pc:sldMk cId="1509777697" sldId="291"/>
            <ac:picMk id="15" creationId="{D56D9EA3-DD34-E1D2-E322-3108AC4EC1A8}"/>
          </ac:picMkLst>
        </pc:picChg>
      </pc:sldChg>
      <pc:sldChg chg="addSp delSp modSp add mod ord">
        <pc:chgData name="Serge FLEUSSU" userId="2d4e4e10-b5a2-4dcd-affa-2672d9822531" providerId="ADAL" clId="{3DE72136-D09D-416B-A46E-906B4DF18FCA}" dt="2024-06-30T14:12:13.467" v="7884" actId="14100"/>
        <pc:sldMkLst>
          <pc:docMk/>
          <pc:sldMk cId="615200688" sldId="292"/>
        </pc:sldMkLst>
        <pc:spChg chg="del">
          <ac:chgData name="Serge FLEUSSU" userId="2d4e4e10-b5a2-4dcd-affa-2672d9822531" providerId="ADAL" clId="{3DE72136-D09D-416B-A46E-906B4DF18FCA}" dt="2024-06-30T12:53:07.532" v="7558" actId="478"/>
          <ac:spMkLst>
            <pc:docMk/>
            <pc:sldMk cId="615200688" sldId="292"/>
            <ac:spMk id="2" creationId="{CCCC5015-EDC5-1B24-DCEA-791CD613DD82}"/>
          </ac:spMkLst>
        </pc:spChg>
        <pc:spChg chg="del">
          <ac:chgData name="Serge FLEUSSU" userId="2d4e4e10-b5a2-4dcd-affa-2672d9822531" providerId="ADAL" clId="{3DE72136-D09D-416B-A46E-906B4DF18FCA}" dt="2024-06-30T12:53:10.061" v="7559" actId="478"/>
          <ac:spMkLst>
            <pc:docMk/>
            <pc:sldMk cId="615200688" sldId="292"/>
            <ac:spMk id="3" creationId="{97448512-D992-1792-2B93-634869E93B8D}"/>
          </ac:spMkLst>
        </pc:spChg>
        <pc:spChg chg="mod">
          <ac:chgData name="Serge FLEUSSU" userId="2d4e4e10-b5a2-4dcd-affa-2672d9822531" providerId="ADAL" clId="{3DE72136-D09D-416B-A46E-906B4DF18FCA}" dt="2024-06-30T12:53:03.912" v="7557"/>
          <ac:spMkLst>
            <pc:docMk/>
            <pc:sldMk cId="615200688" sldId="292"/>
            <ac:spMk id="5" creationId="{86EC0078-D31C-D59B-C634-C6558C19AB3D}"/>
          </ac:spMkLst>
        </pc:spChg>
        <pc:spChg chg="add mod">
          <ac:chgData name="Serge FLEUSSU" userId="2d4e4e10-b5a2-4dcd-affa-2672d9822531" providerId="ADAL" clId="{3DE72136-D09D-416B-A46E-906B4DF18FCA}" dt="2024-06-30T13:00:59.801" v="7840" actId="1076"/>
          <ac:spMkLst>
            <pc:docMk/>
            <pc:sldMk cId="615200688" sldId="292"/>
            <ac:spMk id="9" creationId="{78A5CFB1-CCC5-8F7B-FD46-8C3EC354DA6C}"/>
          </ac:spMkLst>
        </pc:spChg>
        <pc:spChg chg="add mod">
          <ac:chgData name="Serge FLEUSSU" userId="2d4e4e10-b5a2-4dcd-affa-2672d9822531" providerId="ADAL" clId="{3DE72136-D09D-416B-A46E-906B4DF18FCA}" dt="2024-06-30T12:59:36.640" v="7823" actId="1076"/>
          <ac:spMkLst>
            <pc:docMk/>
            <pc:sldMk cId="615200688" sldId="292"/>
            <ac:spMk id="10" creationId="{AB67027C-11C4-55F7-82F5-E13AA0BC3AFE}"/>
          </ac:spMkLst>
        </pc:spChg>
        <pc:spChg chg="add mod">
          <ac:chgData name="Serge FLEUSSU" userId="2d4e4e10-b5a2-4dcd-affa-2672d9822531" providerId="ADAL" clId="{3DE72136-D09D-416B-A46E-906B4DF18FCA}" dt="2024-06-30T13:00:31.243" v="7836" actId="1076"/>
          <ac:spMkLst>
            <pc:docMk/>
            <pc:sldMk cId="615200688" sldId="292"/>
            <ac:spMk id="11" creationId="{EA8796CD-9FFC-781B-E085-5DC99542C536}"/>
          </ac:spMkLst>
        </pc:spChg>
        <pc:spChg chg="add mod">
          <ac:chgData name="Serge FLEUSSU" userId="2d4e4e10-b5a2-4dcd-affa-2672d9822531" providerId="ADAL" clId="{3DE72136-D09D-416B-A46E-906B4DF18FCA}" dt="2024-06-30T12:55:22.164" v="7575" actId="1076"/>
          <ac:spMkLst>
            <pc:docMk/>
            <pc:sldMk cId="615200688" sldId="292"/>
            <ac:spMk id="12" creationId="{D6D3AF00-B2BD-A6AE-F2DF-0CC3D5408E0A}"/>
          </ac:spMkLst>
        </pc:spChg>
        <pc:spChg chg="add mod">
          <ac:chgData name="Serge FLEUSSU" userId="2d4e4e10-b5a2-4dcd-affa-2672d9822531" providerId="ADAL" clId="{3DE72136-D09D-416B-A46E-906B4DF18FCA}" dt="2024-06-30T12:59:39.101" v="7824" actId="1076"/>
          <ac:spMkLst>
            <pc:docMk/>
            <pc:sldMk cId="615200688" sldId="292"/>
            <ac:spMk id="13" creationId="{1C2C8414-DC27-AA56-3287-F2462E4F4AAB}"/>
          </ac:spMkLst>
        </pc:spChg>
        <pc:spChg chg="add mod">
          <ac:chgData name="Serge FLEUSSU" userId="2d4e4e10-b5a2-4dcd-affa-2672d9822531" providerId="ADAL" clId="{3DE72136-D09D-416B-A46E-906B4DF18FCA}" dt="2024-06-30T12:55:18.063" v="7573" actId="1076"/>
          <ac:spMkLst>
            <pc:docMk/>
            <pc:sldMk cId="615200688" sldId="292"/>
            <ac:spMk id="14" creationId="{67A669B2-DC16-F3E3-0C53-A2930FD1488D}"/>
          </ac:spMkLst>
        </pc:spChg>
        <pc:spChg chg="add mod">
          <ac:chgData name="Serge FLEUSSU" userId="2d4e4e10-b5a2-4dcd-affa-2672d9822531" providerId="ADAL" clId="{3DE72136-D09D-416B-A46E-906B4DF18FCA}" dt="2024-06-30T12:54:37.061" v="7569" actId="1076"/>
          <ac:spMkLst>
            <pc:docMk/>
            <pc:sldMk cId="615200688" sldId="292"/>
            <ac:spMk id="15" creationId="{CC819AE2-F487-A093-407B-D069160F4938}"/>
          </ac:spMkLst>
        </pc:spChg>
        <pc:spChg chg="add mod">
          <ac:chgData name="Serge FLEUSSU" userId="2d4e4e10-b5a2-4dcd-affa-2672d9822531" providerId="ADAL" clId="{3DE72136-D09D-416B-A46E-906B4DF18FCA}" dt="2024-06-30T12:55:44.170" v="7582" actId="1076"/>
          <ac:spMkLst>
            <pc:docMk/>
            <pc:sldMk cId="615200688" sldId="292"/>
            <ac:spMk id="16" creationId="{FBE194FF-D5B9-D9A4-AE3F-16C4C2BDE067}"/>
          </ac:spMkLst>
        </pc:spChg>
        <pc:spChg chg="add mod">
          <ac:chgData name="Serge FLEUSSU" userId="2d4e4e10-b5a2-4dcd-affa-2672d9822531" providerId="ADAL" clId="{3DE72136-D09D-416B-A46E-906B4DF18FCA}" dt="2024-06-30T13:00:38.824" v="7837" actId="1076"/>
          <ac:spMkLst>
            <pc:docMk/>
            <pc:sldMk cId="615200688" sldId="292"/>
            <ac:spMk id="17" creationId="{CBB99BA5-E8B4-76B0-F602-E3A776517D21}"/>
          </ac:spMkLst>
        </pc:spChg>
        <pc:spChg chg="add mod">
          <ac:chgData name="Serge FLEUSSU" userId="2d4e4e10-b5a2-4dcd-affa-2672d9822531" providerId="ADAL" clId="{3DE72136-D09D-416B-A46E-906B4DF18FCA}" dt="2024-06-30T12:55:40.685" v="7581" actId="1076"/>
          <ac:spMkLst>
            <pc:docMk/>
            <pc:sldMk cId="615200688" sldId="292"/>
            <ac:spMk id="18" creationId="{A751CDD3-84CF-0202-8330-C91208724916}"/>
          </ac:spMkLst>
        </pc:spChg>
        <pc:spChg chg="add mod">
          <ac:chgData name="Serge FLEUSSU" userId="2d4e4e10-b5a2-4dcd-affa-2672d9822531" providerId="ADAL" clId="{3DE72136-D09D-416B-A46E-906B4DF18FCA}" dt="2024-06-30T12:59:12.704" v="7819" actId="1076"/>
          <ac:spMkLst>
            <pc:docMk/>
            <pc:sldMk cId="615200688" sldId="292"/>
            <ac:spMk id="19" creationId="{5B934DEA-6E4F-66D4-D670-D899313D16B2}"/>
          </ac:spMkLst>
        </pc:spChg>
        <pc:spChg chg="add del mod">
          <ac:chgData name="Serge FLEUSSU" userId="2d4e4e10-b5a2-4dcd-affa-2672d9822531" providerId="ADAL" clId="{3DE72136-D09D-416B-A46E-906B4DF18FCA}" dt="2024-06-30T12:56:35.655" v="7612"/>
          <ac:spMkLst>
            <pc:docMk/>
            <pc:sldMk cId="615200688" sldId="292"/>
            <ac:spMk id="20" creationId="{EC70B68E-1749-050A-A219-4B386B2F66E5}"/>
          </ac:spMkLst>
        </pc:spChg>
        <pc:spChg chg="add del mod">
          <ac:chgData name="Serge FLEUSSU" userId="2d4e4e10-b5a2-4dcd-affa-2672d9822531" providerId="ADAL" clId="{3DE72136-D09D-416B-A46E-906B4DF18FCA}" dt="2024-06-30T12:56:35.096" v="7611"/>
          <ac:spMkLst>
            <pc:docMk/>
            <pc:sldMk cId="615200688" sldId="292"/>
            <ac:spMk id="21" creationId="{1E21A0CD-23FB-1F4A-4FC7-657A742CBD7D}"/>
          </ac:spMkLst>
        </pc:spChg>
        <pc:spChg chg="add del mod">
          <ac:chgData name="Serge FLEUSSU" userId="2d4e4e10-b5a2-4dcd-affa-2672d9822531" providerId="ADAL" clId="{3DE72136-D09D-416B-A46E-906B4DF18FCA}" dt="2024-06-30T12:56:34.921" v="7610"/>
          <ac:spMkLst>
            <pc:docMk/>
            <pc:sldMk cId="615200688" sldId="292"/>
            <ac:spMk id="22" creationId="{5CB41FC9-5727-FB0C-25ED-D18C9D0682D0}"/>
          </ac:spMkLst>
        </pc:spChg>
        <pc:spChg chg="add del mod">
          <ac:chgData name="Serge FLEUSSU" userId="2d4e4e10-b5a2-4dcd-affa-2672d9822531" providerId="ADAL" clId="{3DE72136-D09D-416B-A46E-906B4DF18FCA}" dt="2024-06-30T12:56:34.747" v="7609"/>
          <ac:spMkLst>
            <pc:docMk/>
            <pc:sldMk cId="615200688" sldId="292"/>
            <ac:spMk id="23" creationId="{938E440C-FD15-7236-DF69-99DFB27AD87D}"/>
          </ac:spMkLst>
        </pc:spChg>
        <pc:spChg chg="add del mod">
          <ac:chgData name="Serge FLEUSSU" userId="2d4e4e10-b5a2-4dcd-affa-2672d9822531" providerId="ADAL" clId="{3DE72136-D09D-416B-A46E-906B4DF18FCA}" dt="2024-06-30T12:56:34.572" v="7608"/>
          <ac:spMkLst>
            <pc:docMk/>
            <pc:sldMk cId="615200688" sldId="292"/>
            <ac:spMk id="24" creationId="{CA2EDD2F-5C1D-DD37-C01C-FD250CD64C06}"/>
          </ac:spMkLst>
        </pc:spChg>
        <pc:spChg chg="add mod">
          <ac:chgData name="Serge FLEUSSU" userId="2d4e4e10-b5a2-4dcd-affa-2672d9822531" providerId="ADAL" clId="{3DE72136-D09D-416B-A46E-906B4DF18FCA}" dt="2024-06-30T12:56:48.437" v="7622" actId="1076"/>
          <ac:spMkLst>
            <pc:docMk/>
            <pc:sldMk cId="615200688" sldId="292"/>
            <ac:spMk id="25" creationId="{6A618AC7-4DFB-F463-ECCC-A2AFBA1ED349}"/>
          </ac:spMkLst>
        </pc:spChg>
        <pc:spChg chg="add mod">
          <ac:chgData name="Serge FLEUSSU" userId="2d4e4e10-b5a2-4dcd-affa-2672d9822531" providerId="ADAL" clId="{3DE72136-D09D-416B-A46E-906B4DF18FCA}" dt="2024-06-30T12:59:47.210" v="7828" actId="20577"/>
          <ac:spMkLst>
            <pc:docMk/>
            <pc:sldMk cId="615200688" sldId="292"/>
            <ac:spMk id="26" creationId="{9B3A19C6-C779-B4F4-1E2D-0A33E591DF43}"/>
          </ac:spMkLst>
        </pc:spChg>
        <pc:spChg chg="add mod">
          <ac:chgData name="Serge FLEUSSU" userId="2d4e4e10-b5a2-4dcd-affa-2672d9822531" providerId="ADAL" clId="{3DE72136-D09D-416B-A46E-906B4DF18FCA}" dt="2024-06-30T12:59:24.921" v="7821" actId="1076"/>
          <ac:spMkLst>
            <pc:docMk/>
            <pc:sldMk cId="615200688" sldId="292"/>
            <ac:spMk id="27" creationId="{4B2E6D93-D115-BCA3-8E3B-2C927149A832}"/>
          </ac:spMkLst>
        </pc:spChg>
        <pc:spChg chg="add mod">
          <ac:chgData name="Serge FLEUSSU" userId="2d4e4e10-b5a2-4dcd-affa-2672d9822531" providerId="ADAL" clId="{3DE72136-D09D-416B-A46E-906B4DF18FCA}" dt="2024-06-30T13:00:26.924" v="7835" actId="1076"/>
          <ac:spMkLst>
            <pc:docMk/>
            <pc:sldMk cId="615200688" sldId="292"/>
            <ac:spMk id="28" creationId="{961C8683-DE5C-5351-BD16-E94815248744}"/>
          </ac:spMkLst>
        </pc:spChg>
        <pc:spChg chg="add mod">
          <ac:chgData name="Serge FLEUSSU" userId="2d4e4e10-b5a2-4dcd-affa-2672d9822531" providerId="ADAL" clId="{3DE72136-D09D-416B-A46E-906B4DF18FCA}" dt="2024-06-30T13:00:54.950" v="7839" actId="1076"/>
          <ac:spMkLst>
            <pc:docMk/>
            <pc:sldMk cId="615200688" sldId="292"/>
            <ac:spMk id="29" creationId="{467F4CD6-DFDA-412B-9363-1ECE6EFA773D}"/>
          </ac:spMkLst>
        </pc:spChg>
        <pc:spChg chg="add mod">
          <ac:chgData name="Serge FLEUSSU" userId="2d4e4e10-b5a2-4dcd-affa-2672d9822531" providerId="ADAL" clId="{3DE72136-D09D-416B-A46E-906B4DF18FCA}" dt="2024-06-30T12:59:30.743" v="7822" actId="1076"/>
          <ac:spMkLst>
            <pc:docMk/>
            <pc:sldMk cId="615200688" sldId="292"/>
            <ac:spMk id="30" creationId="{14116FD1-3B4D-EF50-ABC5-298369901FB6}"/>
          </ac:spMkLst>
        </pc:spChg>
        <pc:spChg chg="add mod">
          <ac:chgData name="Serge FLEUSSU" userId="2d4e4e10-b5a2-4dcd-affa-2672d9822531" providerId="ADAL" clId="{3DE72136-D09D-416B-A46E-906B4DF18FCA}" dt="2024-06-30T12:59:17.823" v="7820" actId="1076"/>
          <ac:spMkLst>
            <pc:docMk/>
            <pc:sldMk cId="615200688" sldId="292"/>
            <ac:spMk id="31" creationId="{7C248C0C-935E-13BF-8FE1-AD339A011B87}"/>
          </ac:spMkLst>
        </pc:spChg>
        <pc:spChg chg="add mod">
          <ac:chgData name="Serge FLEUSSU" userId="2d4e4e10-b5a2-4dcd-affa-2672d9822531" providerId="ADAL" clId="{3DE72136-D09D-416B-A46E-906B4DF18FCA}" dt="2024-06-30T13:00:45.144" v="7838" actId="1076"/>
          <ac:spMkLst>
            <pc:docMk/>
            <pc:sldMk cId="615200688" sldId="292"/>
            <ac:spMk id="32" creationId="{F1CD140C-D09C-D47F-C326-60CCF3AFF189}"/>
          </ac:spMkLst>
        </pc:spChg>
        <pc:spChg chg="add mod">
          <ac:chgData name="Serge FLEUSSU" userId="2d4e4e10-b5a2-4dcd-affa-2672d9822531" providerId="ADAL" clId="{3DE72136-D09D-416B-A46E-906B4DF18FCA}" dt="2024-06-30T12:59:57.662" v="7829" actId="1076"/>
          <ac:spMkLst>
            <pc:docMk/>
            <pc:sldMk cId="615200688" sldId="292"/>
            <ac:spMk id="33" creationId="{39022B85-6E33-E350-E72F-897009BECEB0}"/>
          </ac:spMkLst>
        </pc:spChg>
        <pc:spChg chg="add mod">
          <ac:chgData name="Serge FLEUSSU" userId="2d4e4e10-b5a2-4dcd-affa-2672d9822531" providerId="ADAL" clId="{3DE72136-D09D-416B-A46E-906B4DF18FCA}" dt="2024-06-30T13:22:18.698" v="7879" actId="1076"/>
          <ac:spMkLst>
            <pc:docMk/>
            <pc:sldMk cId="615200688" sldId="292"/>
            <ac:spMk id="34" creationId="{F6F5306F-47E2-2A23-2B65-30BF6574266A}"/>
          </ac:spMkLst>
        </pc:spChg>
        <pc:spChg chg="add del mod">
          <ac:chgData name="Serge FLEUSSU" userId="2d4e4e10-b5a2-4dcd-affa-2672d9822531" providerId="ADAL" clId="{3DE72136-D09D-416B-A46E-906B4DF18FCA}" dt="2024-06-30T13:21:06.512" v="7845"/>
          <ac:spMkLst>
            <pc:docMk/>
            <pc:sldMk cId="615200688" sldId="292"/>
            <ac:spMk id="35" creationId="{F1850C8B-74A3-A5AE-91F7-4C0E0DF9617C}"/>
          </ac:spMkLst>
        </pc:spChg>
        <pc:spChg chg="add mod">
          <ac:chgData name="Serge FLEUSSU" userId="2d4e4e10-b5a2-4dcd-affa-2672d9822531" providerId="ADAL" clId="{3DE72136-D09D-416B-A46E-906B4DF18FCA}" dt="2024-06-30T13:22:16.504" v="7878" actId="1076"/>
          <ac:spMkLst>
            <pc:docMk/>
            <pc:sldMk cId="615200688" sldId="292"/>
            <ac:spMk id="36" creationId="{E6EF088F-63C5-B99B-13F7-9552F43641FF}"/>
          </ac:spMkLst>
        </pc:spChg>
        <pc:grpChg chg="add mod">
          <ac:chgData name="Serge FLEUSSU" userId="2d4e4e10-b5a2-4dcd-affa-2672d9822531" providerId="ADAL" clId="{3DE72136-D09D-416B-A46E-906B4DF18FCA}" dt="2024-06-30T14:12:13.467" v="7884" actId="14100"/>
          <ac:grpSpMkLst>
            <pc:docMk/>
            <pc:sldMk cId="615200688" sldId="292"/>
            <ac:grpSpMk id="4" creationId="{4725C7AE-DFA9-FBBD-0D0C-EE8F46F54D1A}"/>
          </ac:grpSpMkLst>
        </pc:grpChg>
        <pc:picChg chg="mod">
          <ac:chgData name="Serge FLEUSSU" userId="2d4e4e10-b5a2-4dcd-affa-2672d9822531" providerId="ADAL" clId="{3DE72136-D09D-416B-A46E-906B4DF18FCA}" dt="2024-06-30T12:53:03.912" v="7557"/>
          <ac:picMkLst>
            <pc:docMk/>
            <pc:sldMk cId="615200688" sldId="292"/>
            <ac:picMk id="6" creationId="{03289688-4B2B-8A03-BE70-1483540778AD}"/>
          </ac:picMkLst>
        </pc:picChg>
        <pc:picChg chg="add mod">
          <ac:chgData name="Serge FLEUSSU" userId="2d4e4e10-b5a2-4dcd-affa-2672d9822531" providerId="ADAL" clId="{3DE72136-D09D-416B-A46E-906B4DF18FCA}" dt="2024-06-30T14:12:06.663" v="7880" actId="1076"/>
          <ac:picMkLst>
            <pc:docMk/>
            <pc:sldMk cId="615200688" sldId="292"/>
            <ac:picMk id="7" creationId="{9DFBF71F-01D4-E87D-00B2-0CA098CCA784}"/>
          </ac:picMkLst>
        </pc:picChg>
        <pc:picChg chg="add mod">
          <ac:chgData name="Serge FLEUSSU" userId="2d4e4e10-b5a2-4dcd-affa-2672d9822531" providerId="ADAL" clId="{3DE72136-D09D-416B-A46E-906B4DF18FCA}" dt="2024-06-30T14:12:06.663" v="7880" actId="1076"/>
          <ac:picMkLst>
            <pc:docMk/>
            <pc:sldMk cId="615200688" sldId="292"/>
            <ac:picMk id="8" creationId="{9F555EF7-AAE4-5F0F-4BF2-E74D2ECAA509}"/>
          </ac:picMkLst>
        </pc:picChg>
      </pc:sldChg>
      <pc:sldChg chg="addSp delSp modSp add mod ord">
        <pc:chgData name="Serge FLEUSSU" userId="2d4e4e10-b5a2-4dcd-affa-2672d9822531" providerId="ADAL" clId="{3DE72136-D09D-416B-A46E-906B4DF18FCA}" dt="2024-07-01T15:16:43.077" v="11003" actId="20577"/>
        <pc:sldMkLst>
          <pc:docMk/>
          <pc:sldMk cId="4119992102" sldId="293"/>
        </pc:sldMkLst>
        <pc:spChg chg="mod">
          <ac:chgData name="Serge FLEUSSU" userId="2d4e4e10-b5a2-4dcd-affa-2672d9822531" providerId="ADAL" clId="{3DE72136-D09D-416B-A46E-906B4DF18FCA}" dt="2024-07-01T15:16:43.077" v="11003" actId="20577"/>
          <ac:spMkLst>
            <pc:docMk/>
            <pc:sldMk cId="4119992102" sldId="293"/>
            <ac:spMk id="6" creationId="{0649605E-D2C1-8FB0-0ABC-29A01324583D}"/>
          </ac:spMkLst>
        </pc:spChg>
        <pc:spChg chg="mod">
          <ac:chgData name="Serge FLEUSSU" userId="2d4e4e10-b5a2-4dcd-affa-2672d9822531" providerId="ADAL" clId="{3DE72136-D09D-416B-A46E-906B4DF18FCA}" dt="2024-06-30T14:19:32.439" v="7899" actId="6549"/>
          <ac:spMkLst>
            <pc:docMk/>
            <pc:sldMk cId="4119992102" sldId="293"/>
            <ac:spMk id="12" creationId="{4C47400E-61FB-8015-31C8-099A1E1C20A1}"/>
          </ac:spMkLst>
        </pc:spChg>
        <pc:picChg chg="del">
          <ac:chgData name="Serge FLEUSSU" userId="2d4e4e10-b5a2-4dcd-affa-2672d9822531" providerId="ADAL" clId="{3DE72136-D09D-416B-A46E-906B4DF18FCA}" dt="2024-06-30T14:32:54.777" v="8280" actId="478"/>
          <ac:picMkLst>
            <pc:docMk/>
            <pc:sldMk cId="4119992102" sldId="293"/>
            <ac:picMk id="2" creationId="{AD9C5B7A-5F63-0C8D-20BE-B4E172C706A4}"/>
          </ac:picMkLst>
        </pc:picChg>
        <pc:picChg chg="del">
          <ac:chgData name="Serge FLEUSSU" userId="2d4e4e10-b5a2-4dcd-affa-2672d9822531" providerId="ADAL" clId="{3DE72136-D09D-416B-A46E-906B4DF18FCA}" dt="2024-06-30T14:32:53.128" v="8279" actId="478"/>
          <ac:picMkLst>
            <pc:docMk/>
            <pc:sldMk cId="4119992102" sldId="293"/>
            <ac:picMk id="4" creationId="{DB653996-23CE-2485-0279-519E447666D1}"/>
          </ac:picMkLst>
        </pc:picChg>
        <pc:picChg chg="del">
          <ac:chgData name="Serge FLEUSSU" userId="2d4e4e10-b5a2-4dcd-affa-2672d9822531" providerId="ADAL" clId="{3DE72136-D09D-416B-A46E-906B4DF18FCA}" dt="2024-06-30T14:21:36.427" v="8119" actId="478"/>
          <ac:picMkLst>
            <pc:docMk/>
            <pc:sldMk cId="4119992102" sldId="293"/>
            <ac:picMk id="5" creationId="{392D3777-6719-BFEB-5741-4EB545B6B824}"/>
          </ac:picMkLst>
        </pc:picChg>
        <pc:picChg chg="add mod">
          <ac:chgData name="Serge FLEUSSU" userId="2d4e4e10-b5a2-4dcd-affa-2672d9822531" providerId="ADAL" clId="{3DE72136-D09D-416B-A46E-906B4DF18FCA}" dt="2024-06-30T14:29:36.251" v="8227" actId="14100"/>
          <ac:picMkLst>
            <pc:docMk/>
            <pc:sldMk cId="4119992102" sldId="293"/>
            <ac:picMk id="7" creationId="{A5CC6BF1-4E66-8105-1520-E3AD2E253AF3}"/>
          </ac:picMkLst>
        </pc:picChg>
        <pc:picChg chg="del">
          <ac:chgData name="Serge FLEUSSU" userId="2d4e4e10-b5a2-4dcd-affa-2672d9822531" providerId="ADAL" clId="{3DE72136-D09D-416B-A46E-906B4DF18FCA}" dt="2024-06-30T14:29:43.679" v="8228" actId="478"/>
          <ac:picMkLst>
            <pc:docMk/>
            <pc:sldMk cId="4119992102" sldId="293"/>
            <ac:picMk id="8" creationId="{0B120E88-7DB6-7CD2-A1C0-A0EFC890BCA4}"/>
          </ac:picMkLst>
        </pc:picChg>
        <pc:picChg chg="add mod">
          <ac:chgData name="Serge FLEUSSU" userId="2d4e4e10-b5a2-4dcd-affa-2672d9822531" providerId="ADAL" clId="{3DE72136-D09D-416B-A46E-906B4DF18FCA}" dt="2024-06-30T14:33:18.776" v="8286" actId="14100"/>
          <ac:picMkLst>
            <pc:docMk/>
            <pc:sldMk cId="4119992102" sldId="293"/>
            <ac:picMk id="9" creationId="{B3064D19-14DC-82F7-0FD5-6E7CFD7E5E86}"/>
          </ac:picMkLst>
        </pc:picChg>
        <pc:picChg chg="add del mod">
          <ac:chgData name="Serge FLEUSSU" userId="2d4e4e10-b5a2-4dcd-affa-2672d9822531" providerId="ADAL" clId="{3DE72136-D09D-416B-A46E-906B4DF18FCA}" dt="2024-06-30T15:12:33.249" v="9758" actId="21"/>
          <ac:picMkLst>
            <pc:docMk/>
            <pc:sldMk cId="4119992102" sldId="293"/>
            <ac:picMk id="10" creationId="{0EDBA5F7-BC0D-8451-3124-5FF7328060E5}"/>
          </ac:picMkLst>
        </pc:picChg>
      </pc:sldChg>
      <pc:sldChg chg="addSp delSp modSp add mod modNotesTx">
        <pc:chgData name="Serge FLEUSSU" userId="2d4e4e10-b5a2-4dcd-affa-2672d9822531" providerId="ADAL" clId="{3DE72136-D09D-416B-A46E-906B4DF18FCA}" dt="2024-06-30T15:12:59.486" v="9762" actId="14100"/>
        <pc:sldMkLst>
          <pc:docMk/>
          <pc:sldMk cId="2498093511" sldId="294"/>
        </pc:sldMkLst>
        <pc:spChg chg="mod">
          <ac:chgData name="Serge FLEUSSU" userId="2d4e4e10-b5a2-4dcd-affa-2672d9822531" providerId="ADAL" clId="{3DE72136-D09D-416B-A46E-906B4DF18FCA}" dt="2024-06-30T15:07:36.008" v="9618" actId="20577"/>
          <ac:spMkLst>
            <pc:docMk/>
            <pc:sldMk cId="2498093511" sldId="294"/>
            <ac:spMk id="6" creationId="{0649605E-D2C1-8FB0-0ABC-29A01324583D}"/>
          </ac:spMkLst>
        </pc:spChg>
        <pc:spChg chg="mod">
          <ac:chgData name="Serge FLEUSSU" userId="2d4e4e10-b5a2-4dcd-affa-2672d9822531" providerId="ADAL" clId="{3DE72136-D09D-416B-A46E-906B4DF18FCA}" dt="2024-06-30T14:32:46.672" v="8278" actId="6549"/>
          <ac:spMkLst>
            <pc:docMk/>
            <pc:sldMk cId="2498093511" sldId="294"/>
            <ac:spMk id="12" creationId="{4C47400E-61FB-8015-31C8-099A1E1C20A1}"/>
          </ac:spMkLst>
        </pc:spChg>
        <pc:picChg chg="del">
          <ac:chgData name="Serge FLEUSSU" userId="2d4e4e10-b5a2-4dcd-affa-2672d9822531" providerId="ADAL" clId="{3DE72136-D09D-416B-A46E-906B4DF18FCA}" dt="2024-06-30T14:32:59.609" v="8282" actId="478"/>
          <ac:picMkLst>
            <pc:docMk/>
            <pc:sldMk cId="2498093511" sldId="294"/>
            <ac:picMk id="2" creationId="{AD9C5B7A-5F63-0C8D-20BE-B4E172C706A4}"/>
          </ac:picMkLst>
        </pc:picChg>
        <pc:picChg chg="add mod">
          <ac:chgData name="Serge FLEUSSU" userId="2d4e4e10-b5a2-4dcd-affa-2672d9822531" providerId="ADAL" clId="{3DE72136-D09D-416B-A46E-906B4DF18FCA}" dt="2024-06-30T14:33:25.886" v="8287"/>
          <ac:picMkLst>
            <pc:docMk/>
            <pc:sldMk cId="2498093511" sldId="294"/>
            <ac:picMk id="3" creationId="{0F6A9BE3-7AF6-F6AD-8036-8FA839F3D143}"/>
          </ac:picMkLst>
        </pc:picChg>
        <pc:picChg chg="del">
          <ac:chgData name="Serge FLEUSSU" userId="2d4e4e10-b5a2-4dcd-affa-2672d9822531" providerId="ADAL" clId="{3DE72136-D09D-416B-A46E-906B4DF18FCA}" dt="2024-06-30T14:32:57.976" v="8281" actId="478"/>
          <ac:picMkLst>
            <pc:docMk/>
            <pc:sldMk cId="2498093511" sldId="294"/>
            <ac:picMk id="4" creationId="{DB653996-23CE-2485-0279-519E447666D1}"/>
          </ac:picMkLst>
        </pc:picChg>
        <pc:picChg chg="add mod">
          <ac:chgData name="Serge FLEUSSU" userId="2d4e4e10-b5a2-4dcd-affa-2672d9822531" providerId="ADAL" clId="{3DE72136-D09D-416B-A46E-906B4DF18FCA}" dt="2024-06-30T14:54:53.292" v="8852" actId="14100"/>
          <ac:picMkLst>
            <pc:docMk/>
            <pc:sldMk cId="2498093511" sldId="294"/>
            <ac:picMk id="5" creationId="{734954B3-768E-04BE-1452-D8C3BF623984}"/>
          </ac:picMkLst>
        </pc:picChg>
        <pc:picChg chg="del">
          <ac:chgData name="Serge FLEUSSU" userId="2d4e4e10-b5a2-4dcd-affa-2672d9822531" providerId="ADAL" clId="{3DE72136-D09D-416B-A46E-906B4DF18FCA}" dt="2024-06-30T14:54:59.799" v="8853" actId="478"/>
          <ac:picMkLst>
            <pc:docMk/>
            <pc:sldMk cId="2498093511" sldId="294"/>
            <ac:picMk id="7" creationId="{A5CC6BF1-4E66-8105-1520-E3AD2E253AF3}"/>
          </ac:picMkLst>
        </pc:picChg>
        <pc:picChg chg="add del mod">
          <ac:chgData name="Serge FLEUSSU" userId="2d4e4e10-b5a2-4dcd-affa-2672d9822531" providerId="ADAL" clId="{3DE72136-D09D-416B-A46E-906B4DF18FCA}" dt="2024-06-30T15:08:15.878" v="9620" actId="21"/>
          <ac:picMkLst>
            <pc:docMk/>
            <pc:sldMk cId="2498093511" sldId="294"/>
            <ac:picMk id="9" creationId="{EFF30C14-FF78-3F6C-CC93-A28431282752}"/>
          </ac:picMkLst>
        </pc:picChg>
        <pc:picChg chg="add mod modCrop">
          <ac:chgData name="Serge FLEUSSU" userId="2d4e4e10-b5a2-4dcd-affa-2672d9822531" providerId="ADAL" clId="{3DE72136-D09D-416B-A46E-906B4DF18FCA}" dt="2024-06-30T15:12:59.486" v="9762" actId="14100"/>
          <ac:picMkLst>
            <pc:docMk/>
            <pc:sldMk cId="2498093511" sldId="294"/>
            <ac:picMk id="10" creationId="{F9500461-D4ED-1661-0266-2E2EF56A12C9}"/>
          </ac:picMkLst>
        </pc:picChg>
      </pc:sldChg>
      <pc:sldChg chg="addSp delSp modSp add mod">
        <pc:chgData name="Serge FLEUSSU" userId="2d4e4e10-b5a2-4dcd-affa-2672d9822531" providerId="ADAL" clId="{3DE72136-D09D-416B-A46E-906B4DF18FCA}" dt="2024-06-30T15:39:43.379" v="10341" actId="20577"/>
        <pc:sldMkLst>
          <pc:docMk/>
          <pc:sldMk cId="295521121" sldId="295"/>
        </pc:sldMkLst>
        <pc:spChg chg="mod">
          <ac:chgData name="Serge FLEUSSU" userId="2d4e4e10-b5a2-4dcd-affa-2672d9822531" providerId="ADAL" clId="{3DE72136-D09D-416B-A46E-906B4DF18FCA}" dt="2024-06-30T15:39:43.379" v="10341" actId="20577"/>
          <ac:spMkLst>
            <pc:docMk/>
            <pc:sldMk cId="295521121" sldId="295"/>
            <ac:spMk id="6" creationId="{0649605E-D2C1-8FB0-0ABC-29A01324583D}"/>
          </ac:spMkLst>
        </pc:spChg>
        <pc:spChg chg="add mod">
          <ac:chgData name="Serge FLEUSSU" userId="2d4e4e10-b5a2-4dcd-affa-2672d9822531" providerId="ADAL" clId="{3DE72136-D09D-416B-A46E-906B4DF18FCA}" dt="2024-06-30T15:09:06.375" v="9625" actId="14100"/>
          <ac:spMkLst>
            <pc:docMk/>
            <pc:sldMk cId="295521121" sldId="295"/>
            <ac:spMk id="11" creationId="{E9673EB6-576C-CE3F-44F4-1320F757E004}"/>
          </ac:spMkLst>
        </pc:spChg>
        <pc:spChg chg="mod">
          <ac:chgData name="Serge FLEUSSU" userId="2d4e4e10-b5a2-4dcd-affa-2672d9822531" providerId="ADAL" clId="{3DE72136-D09D-416B-A46E-906B4DF18FCA}" dt="2024-06-30T14:55:17.269" v="8882" actId="20577"/>
          <ac:spMkLst>
            <pc:docMk/>
            <pc:sldMk cId="295521121" sldId="295"/>
            <ac:spMk id="12" creationId="{4C47400E-61FB-8015-31C8-099A1E1C20A1}"/>
          </ac:spMkLst>
        </pc:spChg>
        <pc:spChg chg="del">
          <ac:chgData name="Serge FLEUSSU" userId="2d4e4e10-b5a2-4dcd-affa-2672d9822531" providerId="ADAL" clId="{3DE72136-D09D-416B-A46E-906B4DF18FCA}" dt="2024-06-30T15:05:41.582" v="9443" actId="478"/>
          <ac:spMkLst>
            <pc:docMk/>
            <pc:sldMk cId="295521121" sldId="295"/>
            <ac:spMk id="13" creationId="{07841367-4849-0B0A-B877-20706130E58D}"/>
          </ac:spMkLst>
        </pc:spChg>
        <pc:spChg chg="add mod">
          <ac:chgData name="Serge FLEUSSU" userId="2d4e4e10-b5a2-4dcd-affa-2672d9822531" providerId="ADAL" clId="{3DE72136-D09D-416B-A46E-906B4DF18FCA}" dt="2024-06-30T15:05:42.726" v="9444"/>
          <ac:spMkLst>
            <pc:docMk/>
            <pc:sldMk cId="295521121" sldId="295"/>
            <ac:spMk id="16" creationId="{CA818177-5D51-56B3-885F-FD8F71ACAF53}"/>
          </ac:spMkLst>
        </pc:spChg>
        <pc:picChg chg="add del mod">
          <ac:chgData name="Serge FLEUSSU" userId="2d4e4e10-b5a2-4dcd-affa-2672d9822531" providerId="ADAL" clId="{3DE72136-D09D-416B-A46E-906B4DF18FCA}" dt="2024-06-30T14:54:39.937" v="8849" actId="21"/>
          <ac:picMkLst>
            <pc:docMk/>
            <pc:sldMk cId="295521121" sldId="295"/>
            <ac:picMk id="4" creationId="{7DDF3918-0121-3030-80F9-E007063A3C8A}"/>
          </ac:picMkLst>
        </pc:picChg>
        <pc:picChg chg="del">
          <ac:chgData name="Serge FLEUSSU" userId="2d4e4e10-b5a2-4dcd-affa-2672d9822531" providerId="ADAL" clId="{3DE72136-D09D-416B-A46E-906B4DF18FCA}" dt="2024-06-30T15:04:53.645" v="9440" actId="478"/>
          <ac:picMkLst>
            <pc:docMk/>
            <pc:sldMk cId="295521121" sldId="295"/>
            <ac:picMk id="7" creationId="{A5CC6BF1-4E66-8105-1520-E3AD2E253AF3}"/>
          </ac:picMkLst>
        </pc:picChg>
        <pc:picChg chg="add mod modCrop">
          <ac:chgData name="Serge FLEUSSU" userId="2d4e4e10-b5a2-4dcd-affa-2672d9822531" providerId="ADAL" clId="{3DE72136-D09D-416B-A46E-906B4DF18FCA}" dt="2024-06-30T14:58:11.207" v="9037" actId="732"/>
          <ac:picMkLst>
            <pc:docMk/>
            <pc:sldMk cId="295521121" sldId="295"/>
            <ac:picMk id="8" creationId="{D811999F-A3BD-E243-B95F-D05589652CB4}"/>
          </ac:picMkLst>
        </pc:picChg>
        <pc:picChg chg="add mod modCrop">
          <ac:chgData name="Serge FLEUSSU" userId="2d4e4e10-b5a2-4dcd-affa-2672d9822531" providerId="ADAL" clId="{3DE72136-D09D-416B-A46E-906B4DF18FCA}" dt="2024-06-30T14:58:27.863" v="9039" actId="1076"/>
          <ac:picMkLst>
            <pc:docMk/>
            <pc:sldMk cId="295521121" sldId="295"/>
            <ac:picMk id="9" creationId="{0F847BC0-D263-0B33-85D1-BC906E0F710E}"/>
          </ac:picMkLst>
        </pc:picChg>
        <pc:picChg chg="add del mod">
          <ac:chgData name="Serge FLEUSSU" userId="2d4e4e10-b5a2-4dcd-affa-2672d9822531" providerId="ADAL" clId="{3DE72136-D09D-416B-A46E-906B4DF18FCA}" dt="2024-06-30T15:02:30.854" v="9041"/>
          <ac:picMkLst>
            <pc:docMk/>
            <pc:sldMk cId="295521121" sldId="295"/>
            <ac:picMk id="10" creationId="{225254EB-158B-0909-219C-311EC576E322}"/>
          </ac:picMkLst>
        </pc:picChg>
        <pc:picChg chg="add mod">
          <ac:chgData name="Serge FLEUSSU" userId="2d4e4e10-b5a2-4dcd-affa-2672d9822531" providerId="ADAL" clId="{3DE72136-D09D-416B-A46E-906B4DF18FCA}" dt="2024-06-30T15:04:45.186" v="9439" actId="14100"/>
          <ac:picMkLst>
            <pc:docMk/>
            <pc:sldMk cId="295521121" sldId="295"/>
            <ac:picMk id="15" creationId="{B357C5F0-4B02-7ADD-313A-CD5388D11D73}"/>
          </ac:picMkLst>
        </pc:picChg>
        <pc:picChg chg="add mod modCrop">
          <ac:chgData name="Serge FLEUSSU" userId="2d4e4e10-b5a2-4dcd-affa-2672d9822531" providerId="ADAL" clId="{3DE72136-D09D-416B-A46E-906B4DF18FCA}" dt="2024-06-30T15:09:00.620" v="9624" actId="1076"/>
          <ac:picMkLst>
            <pc:docMk/>
            <pc:sldMk cId="295521121" sldId="295"/>
            <ac:picMk id="17" creationId="{96C08050-38EE-E7FF-4BB6-7322B4D948D1}"/>
          </ac:picMkLst>
        </pc:picChg>
      </pc:sldChg>
      <pc:sldChg chg="addSp delSp modSp add mod">
        <pc:chgData name="Serge FLEUSSU" userId="2d4e4e10-b5a2-4dcd-affa-2672d9822531" providerId="ADAL" clId="{3DE72136-D09D-416B-A46E-906B4DF18FCA}" dt="2024-06-30T15:14:03.004" v="9769" actId="478"/>
        <pc:sldMkLst>
          <pc:docMk/>
          <pc:sldMk cId="649216871" sldId="296"/>
        </pc:sldMkLst>
        <pc:spChg chg="mod">
          <ac:chgData name="Serge FLEUSSU" userId="2d4e4e10-b5a2-4dcd-affa-2672d9822531" providerId="ADAL" clId="{3DE72136-D09D-416B-A46E-906B4DF18FCA}" dt="2024-06-30T15:10:46.095" v="9751" actId="20577"/>
          <ac:spMkLst>
            <pc:docMk/>
            <pc:sldMk cId="649216871" sldId="296"/>
            <ac:spMk id="6" creationId="{0649605E-D2C1-8FB0-0ABC-29A01324583D}"/>
          </ac:spMkLst>
        </pc:spChg>
        <pc:spChg chg="del">
          <ac:chgData name="Serge FLEUSSU" userId="2d4e4e10-b5a2-4dcd-affa-2672d9822531" providerId="ADAL" clId="{3DE72136-D09D-416B-A46E-906B4DF18FCA}" dt="2024-06-30T15:10:49.630" v="9752" actId="478"/>
          <ac:spMkLst>
            <pc:docMk/>
            <pc:sldMk cId="649216871" sldId="296"/>
            <ac:spMk id="11" creationId="{E9673EB6-576C-CE3F-44F4-1320F757E004}"/>
          </ac:spMkLst>
        </pc:spChg>
        <pc:spChg chg="mod">
          <ac:chgData name="Serge FLEUSSU" userId="2d4e4e10-b5a2-4dcd-affa-2672d9822531" providerId="ADAL" clId="{3DE72136-D09D-416B-A46E-906B4DF18FCA}" dt="2024-06-30T15:06:26.667" v="9480" actId="20577"/>
          <ac:spMkLst>
            <pc:docMk/>
            <pc:sldMk cId="649216871" sldId="296"/>
            <ac:spMk id="12" creationId="{4C47400E-61FB-8015-31C8-099A1E1C20A1}"/>
          </ac:spMkLst>
        </pc:spChg>
        <pc:picChg chg="add del mod">
          <ac:chgData name="Serge FLEUSSU" userId="2d4e4e10-b5a2-4dcd-affa-2672d9822531" providerId="ADAL" clId="{3DE72136-D09D-416B-A46E-906B4DF18FCA}" dt="2024-06-30T15:12:21.305" v="9755" actId="21"/>
          <ac:picMkLst>
            <pc:docMk/>
            <pc:sldMk cId="649216871" sldId="296"/>
            <ac:picMk id="4" creationId="{DE726895-1491-F78C-A245-9753893F3642}"/>
          </ac:picMkLst>
        </pc:picChg>
        <pc:picChg chg="add del mod">
          <ac:chgData name="Serge FLEUSSU" userId="2d4e4e10-b5a2-4dcd-affa-2672d9822531" providerId="ADAL" clId="{3DE72136-D09D-416B-A46E-906B4DF18FCA}" dt="2024-06-30T15:13:28.010" v="9764" actId="21"/>
          <ac:picMkLst>
            <pc:docMk/>
            <pc:sldMk cId="649216871" sldId="296"/>
            <ac:picMk id="7" creationId="{F76FF364-D38B-7F9F-2410-11AD07A09CE2}"/>
          </ac:picMkLst>
        </pc:picChg>
        <pc:picChg chg="del">
          <ac:chgData name="Serge FLEUSSU" userId="2d4e4e10-b5a2-4dcd-affa-2672d9822531" providerId="ADAL" clId="{3DE72136-D09D-416B-A46E-906B4DF18FCA}" dt="2024-06-30T15:07:15.858" v="9607" actId="478"/>
          <ac:picMkLst>
            <pc:docMk/>
            <pc:sldMk cId="649216871" sldId="296"/>
            <ac:picMk id="8" creationId="{D811999F-A3BD-E243-B95F-D05589652CB4}"/>
          </ac:picMkLst>
        </pc:picChg>
        <pc:picChg chg="del">
          <ac:chgData name="Serge FLEUSSU" userId="2d4e4e10-b5a2-4dcd-affa-2672d9822531" providerId="ADAL" clId="{3DE72136-D09D-416B-A46E-906B4DF18FCA}" dt="2024-06-30T15:07:14.199" v="9606" actId="478"/>
          <ac:picMkLst>
            <pc:docMk/>
            <pc:sldMk cId="649216871" sldId="296"/>
            <ac:picMk id="9" creationId="{0F847BC0-D263-0B33-85D1-BC906E0F710E}"/>
          </ac:picMkLst>
        </pc:picChg>
        <pc:picChg chg="add mod modCrop">
          <ac:chgData name="Serge FLEUSSU" userId="2d4e4e10-b5a2-4dcd-affa-2672d9822531" providerId="ADAL" clId="{3DE72136-D09D-416B-A46E-906B4DF18FCA}" dt="2024-06-30T15:13:57.222" v="9768" actId="732"/>
          <ac:picMkLst>
            <pc:docMk/>
            <pc:sldMk cId="649216871" sldId="296"/>
            <ac:picMk id="10" creationId="{A7728C4E-7C3C-FB52-2B81-ADB3AC26D842}"/>
          </ac:picMkLst>
        </pc:picChg>
        <pc:picChg chg="del">
          <ac:chgData name="Serge FLEUSSU" userId="2d4e4e10-b5a2-4dcd-affa-2672d9822531" providerId="ADAL" clId="{3DE72136-D09D-416B-A46E-906B4DF18FCA}" dt="2024-06-30T15:14:03.004" v="9769" actId="478"/>
          <ac:picMkLst>
            <pc:docMk/>
            <pc:sldMk cId="649216871" sldId="296"/>
            <ac:picMk id="15" creationId="{B357C5F0-4B02-7ADD-313A-CD5388D11D73}"/>
          </ac:picMkLst>
        </pc:picChg>
      </pc:sldChg>
      <pc:sldChg chg="addSp delSp modSp add mod modAnim">
        <pc:chgData name="Serge FLEUSSU" userId="2d4e4e10-b5a2-4dcd-affa-2672d9822531" providerId="ADAL" clId="{3DE72136-D09D-416B-A46E-906B4DF18FCA}" dt="2024-06-30T15:25:25.549" v="9903" actId="170"/>
        <pc:sldMkLst>
          <pc:docMk/>
          <pc:sldMk cId="1892515832" sldId="297"/>
        </pc:sldMkLst>
        <pc:spChg chg="mod">
          <ac:chgData name="Serge FLEUSSU" userId="2d4e4e10-b5a2-4dcd-affa-2672d9822531" providerId="ADAL" clId="{3DE72136-D09D-416B-A46E-906B4DF18FCA}" dt="2024-06-30T15:21:24.180" v="9874" actId="1076"/>
          <ac:spMkLst>
            <pc:docMk/>
            <pc:sldMk cId="1892515832" sldId="297"/>
            <ac:spMk id="6" creationId="{0649605E-D2C1-8FB0-0ABC-29A01324583D}"/>
          </ac:spMkLst>
        </pc:spChg>
        <pc:spChg chg="mod">
          <ac:chgData name="Serge FLEUSSU" userId="2d4e4e10-b5a2-4dcd-affa-2672d9822531" providerId="ADAL" clId="{3DE72136-D09D-416B-A46E-906B4DF18FCA}" dt="2024-06-30T15:17:04.685" v="9807" actId="14100"/>
          <ac:spMkLst>
            <pc:docMk/>
            <pc:sldMk cId="1892515832" sldId="297"/>
            <ac:spMk id="12" creationId="{4C47400E-61FB-8015-31C8-099A1E1C20A1}"/>
          </ac:spMkLst>
        </pc:spChg>
        <pc:spChg chg="mod ord">
          <ac:chgData name="Serge FLEUSSU" userId="2d4e4e10-b5a2-4dcd-affa-2672d9822531" providerId="ADAL" clId="{3DE72136-D09D-416B-A46E-906B4DF18FCA}" dt="2024-06-30T15:25:25.549" v="9903" actId="170"/>
          <ac:spMkLst>
            <pc:docMk/>
            <pc:sldMk cId="1892515832" sldId="297"/>
            <ac:spMk id="16" creationId="{CA818177-5D51-56B3-885F-FD8F71ACAF53}"/>
          </ac:spMkLst>
        </pc:spChg>
        <pc:picChg chg="add mod">
          <ac:chgData name="Serge FLEUSSU" userId="2d4e4e10-b5a2-4dcd-affa-2672d9822531" providerId="ADAL" clId="{3DE72136-D09D-416B-A46E-906B4DF18FCA}" dt="2024-06-30T15:21:27.509" v="9875" actId="1076"/>
          <ac:picMkLst>
            <pc:docMk/>
            <pc:sldMk cId="1892515832" sldId="297"/>
            <ac:picMk id="4" creationId="{C8D260F6-AD2E-3051-B7A3-D8B6B1A3052B}"/>
          </ac:picMkLst>
        </pc:picChg>
        <pc:picChg chg="add mod">
          <ac:chgData name="Serge FLEUSSU" userId="2d4e4e10-b5a2-4dcd-affa-2672d9822531" providerId="ADAL" clId="{3DE72136-D09D-416B-A46E-906B4DF18FCA}" dt="2024-06-30T15:22:10.047" v="9880" actId="14100"/>
          <ac:picMkLst>
            <pc:docMk/>
            <pc:sldMk cId="1892515832" sldId="297"/>
            <ac:picMk id="7" creationId="{7B11B167-703D-0695-6C19-01A3A5AA0FC3}"/>
          </ac:picMkLst>
        </pc:picChg>
        <pc:picChg chg="add mod">
          <ac:chgData name="Serge FLEUSSU" userId="2d4e4e10-b5a2-4dcd-affa-2672d9822531" providerId="ADAL" clId="{3DE72136-D09D-416B-A46E-906B4DF18FCA}" dt="2024-06-30T15:23:04.674" v="9884" actId="1076"/>
          <ac:picMkLst>
            <pc:docMk/>
            <pc:sldMk cId="1892515832" sldId="297"/>
            <ac:picMk id="9" creationId="{86616188-DB82-7281-160F-C5C5B160E939}"/>
          </ac:picMkLst>
        </pc:picChg>
        <pc:picChg chg="del">
          <ac:chgData name="Serge FLEUSSU" userId="2d4e4e10-b5a2-4dcd-affa-2672d9822531" providerId="ADAL" clId="{3DE72136-D09D-416B-A46E-906B4DF18FCA}" dt="2024-06-30T15:23:49.967" v="9888" actId="478"/>
          <ac:picMkLst>
            <pc:docMk/>
            <pc:sldMk cId="1892515832" sldId="297"/>
            <ac:picMk id="10" creationId="{A7728C4E-7C3C-FB52-2B81-ADB3AC26D842}"/>
          </ac:picMkLst>
        </pc:picChg>
        <pc:picChg chg="add mod">
          <ac:chgData name="Serge FLEUSSU" userId="2d4e4e10-b5a2-4dcd-affa-2672d9822531" providerId="ADAL" clId="{3DE72136-D09D-416B-A46E-906B4DF18FCA}" dt="2024-06-30T15:24:11.759" v="9893" actId="1076"/>
          <ac:picMkLst>
            <pc:docMk/>
            <pc:sldMk cId="1892515832" sldId="297"/>
            <ac:picMk id="13" creationId="{F05E5D01-1E24-B2B4-D232-A2CC14C1B7E2}"/>
          </ac:picMkLst>
        </pc:picChg>
      </pc:sldChg>
      <pc:sldChg chg="addSp delSp modSp add mod ord modAnim">
        <pc:chgData name="Serge FLEUSSU" userId="2d4e4e10-b5a2-4dcd-affa-2672d9822531" providerId="ADAL" clId="{3DE72136-D09D-416B-A46E-906B4DF18FCA}" dt="2024-07-01T15:25:44.960" v="11124" actId="6549"/>
        <pc:sldMkLst>
          <pc:docMk/>
          <pc:sldMk cId="1028364233" sldId="298"/>
        </pc:sldMkLst>
        <pc:spChg chg="add mod">
          <ac:chgData name="Serge FLEUSSU" userId="2d4e4e10-b5a2-4dcd-affa-2672d9822531" providerId="ADAL" clId="{3DE72136-D09D-416B-A46E-906B4DF18FCA}" dt="2024-06-30T15:36:28.437" v="10242" actId="1076"/>
          <ac:spMkLst>
            <pc:docMk/>
            <pc:sldMk cId="1028364233" sldId="298"/>
            <ac:spMk id="2" creationId="{2E70F9C2-C6CE-F1F2-F53F-25494DAB66CD}"/>
          </ac:spMkLst>
        </pc:spChg>
        <pc:spChg chg="add mod">
          <ac:chgData name="Serge FLEUSSU" userId="2d4e4e10-b5a2-4dcd-affa-2672d9822531" providerId="ADAL" clId="{3DE72136-D09D-416B-A46E-906B4DF18FCA}" dt="2024-07-01T15:19:50.490" v="11004" actId="1076"/>
          <ac:spMkLst>
            <pc:docMk/>
            <pc:sldMk cId="1028364233" sldId="298"/>
            <ac:spMk id="4" creationId="{81525BCB-CDF3-CAF9-2E9C-1F970CF813DB}"/>
          </ac:spMkLst>
        </pc:spChg>
        <pc:spChg chg="add mod">
          <ac:chgData name="Serge FLEUSSU" userId="2d4e4e10-b5a2-4dcd-affa-2672d9822531" providerId="ADAL" clId="{3DE72136-D09D-416B-A46E-906B4DF18FCA}" dt="2024-07-01T15:25:44.960" v="11124" actId="6549"/>
          <ac:spMkLst>
            <pc:docMk/>
            <pc:sldMk cId="1028364233" sldId="298"/>
            <ac:spMk id="5" creationId="{0AF41A42-39E2-006D-E0AA-C1523D0A4835}"/>
          </ac:spMkLst>
        </pc:spChg>
        <pc:spChg chg="mod">
          <ac:chgData name="Serge FLEUSSU" userId="2d4e4e10-b5a2-4dcd-affa-2672d9822531" providerId="ADAL" clId="{3DE72136-D09D-416B-A46E-906B4DF18FCA}" dt="2024-06-30T15:36:28.437" v="10242" actId="1076"/>
          <ac:spMkLst>
            <pc:docMk/>
            <pc:sldMk cId="1028364233" sldId="298"/>
            <ac:spMk id="6" creationId="{0649605E-D2C1-8FB0-0ABC-29A01324583D}"/>
          </ac:spMkLst>
        </pc:spChg>
        <pc:spChg chg="add mod">
          <ac:chgData name="Serge FLEUSSU" userId="2d4e4e10-b5a2-4dcd-affa-2672d9822531" providerId="ADAL" clId="{3DE72136-D09D-416B-A46E-906B4DF18FCA}" dt="2024-06-30T15:35:29.270" v="10237" actId="6549"/>
          <ac:spMkLst>
            <pc:docMk/>
            <pc:sldMk cId="1028364233" sldId="298"/>
            <ac:spMk id="7" creationId="{A8D7C405-1A83-1565-719E-B57EC77E1701}"/>
          </ac:spMkLst>
        </pc:spChg>
        <pc:spChg chg="add del mod">
          <ac:chgData name="Serge FLEUSSU" userId="2d4e4e10-b5a2-4dcd-affa-2672d9822531" providerId="ADAL" clId="{3DE72136-D09D-416B-A46E-906B4DF18FCA}" dt="2024-06-30T15:37:05.923" v="10246"/>
          <ac:spMkLst>
            <pc:docMk/>
            <pc:sldMk cId="1028364233" sldId="298"/>
            <ac:spMk id="11" creationId="{5584093E-5377-EBEE-10CD-182455B171DC}"/>
          </ac:spMkLst>
        </pc:spChg>
        <pc:spChg chg="mod">
          <ac:chgData name="Serge FLEUSSU" userId="2d4e4e10-b5a2-4dcd-affa-2672d9822531" providerId="ADAL" clId="{3DE72136-D09D-416B-A46E-906B4DF18FCA}" dt="2024-06-30T15:27:50.561" v="9948" actId="20577"/>
          <ac:spMkLst>
            <pc:docMk/>
            <pc:sldMk cId="1028364233" sldId="298"/>
            <ac:spMk id="12" creationId="{4C47400E-61FB-8015-31C8-099A1E1C20A1}"/>
          </ac:spMkLst>
        </pc:spChg>
        <pc:spChg chg="add mod">
          <ac:chgData name="Serge FLEUSSU" userId="2d4e4e10-b5a2-4dcd-affa-2672d9822531" providerId="ADAL" clId="{3DE72136-D09D-416B-A46E-906B4DF18FCA}" dt="2024-06-30T15:38:05.992" v="10325" actId="313"/>
          <ac:spMkLst>
            <pc:docMk/>
            <pc:sldMk cId="1028364233" sldId="298"/>
            <ac:spMk id="13" creationId="{7A19A373-63A1-092D-0AF1-FEFD26E4B7D2}"/>
          </ac:spMkLst>
        </pc:spChg>
        <pc:picChg chg="add mod ord">
          <ac:chgData name="Serge FLEUSSU" userId="2d4e4e10-b5a2-4dcd-affa-2672d9822531" providerId="ADAL" clId="{3DE72136-D09D-416B-A46E-906B4DF18FCA}" dt="2024-06-30T15:39:01.875" v="10328" actId="166"/>
          <ac:picMkLst>
            <pc:docMk/>
            <pc:sldMk cId="1028364233" sldId="298"/>
            <ac:picMk id="9" creationId="{41E027AC-FBE0-642D-612E-6023126286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7BEE847-F046-4AC4-9F62-7D1817B77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370278-6D29-4F8F-BD3A-5F72D720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51C39-09A6-4624-93B8-19009E33D67F}" type="datetimeFigureOut">
              <a:rPr lang="fr-FR" smtClean="0"/>
              <a:t>29/06/2024</a:t>
            </a:fld>
            <a:endParaRPr lang="fr-FR"/>
          </a:p>
        </p:txBody>
      </p:sp>
      <p:sp>
        <p:nvSpPr>
          <p:cNvPr id="4" name="Espace réservé du pied de page 3">
            <a:extLst>
              <a:ext uri="{FF2B5EF4-FFF2-40B4-BE49-F238E27FC236}">
                <a16:creationId xmlns:a16="http://schemas.microsoft.com/office/drawing/2014/main" id="{9EF551D0-C6E5-4F33-B9C6-D87A100E9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574DDD1-AF4D-4F3F-A33E-7713C840D7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2E8BC-17E1-4463-90FD-68A126E1B695}" type="slidenum">
              <a:rPr lang="fr-FR" smtClean="0"/>
              <a:t>‹N°›</a:t>
            </a:fld>
            <a:endParaRPr lang="fr-FR"/>
          </a:p>
        </p:txBody>
      </p:sp>
    </p:spTree>
    <p:extLst>
      <p:ext uri="{BB962C8B-B14F-4D97-AF65-F5344CB8AC3E}">
        <p14:creationId xmlns:p14="http://schemas.microsoft.com/office/powerpoint/2010/main" val="1739609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0:53.734"/>
    </inkml:context>
    <inkml:brush xml:id="br0">
      <inkml:brushProperty name="width" value="0.035" units="cm"/>
      <inkml:brushProperty name="height" value="0.035" units="cm"/>
      <inkml:brushProperty name="color" value="#E71224"/>
    </inkml:brush>
  </inkml:definitions>
  <inkml:trace contextRef="#ctx0" brushRef="#br0">1 0 24575,'56'52'0,"3"-2"0,90 58 0,-105-77 0,153 101 0,-172-116 0,1-1 0,1-1 0,0-1 0,40 12 0,-35-13 0,21 13 0,20 6 0,-44-23 0,-1 2 0,0 1 0,53 28 0,-70-33 0,0-1 0,1-1 0,0 0 0,0-1 0,22 4 0,18 5 0,76 25 0,89 31 0,-177-50 0,-2 2 0,-1 2 0,-1 2 0,40 33 0,-52-39 0,46 39 0,-46-35 0,1-1 0,39 23 0,-43-32-112,70 44 358,-82-49-433,0 0-1,0 0 1,-1 1-1,0 0 1,0 1 0,-1 0-1,6 9 1,-3 0-6639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0:56.807"/>
    </inkml:context>
    <inkml:brush xml:id="br0">
      <inkml:brushProperty name="width" value="0.035" units="cm"/>
      <inkml:brushProperty name="height" value="0.035" units="cm"/>
      <inkml:brushProperty name="color" value="#E71224"/>
    </inkml:brush>
  </inkml:definitions>
  <inkml:trace contextRef="#ctx0" brushRef="#br0">0 1134 24575,'2'-3'0,"1"-1"0,-1 1 0,1 0 0,-1 0 0,1 0 0,0 0 0,1 0 0,-1 0 0,0 1 0,1 0 0,-1 0 0,1 0 0,5-3 0,7-4 0,137-91 0,52-36 0,-15 10 0,-55 9 0,-24 18 0,25-26 0,-6 4 0,-61 58 0,-48 42 0,1 1 0,43-30 0,70-45-1365,-116 84-5461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1:31.108"/>
    </inkml:context>
    <inkml:brush xml:id="br0">
      <inkml:brushProperty name="width" value="0.035" units="cm"/>
      <inkml:brushProperty name="height" value="0.035" units="cm"/>
      <inkml:brushProperty name="color" value="#E71224"/>
    </inkml:brush>
  </inkml:definitions>
  <inkml:trace contextRef="#ctx0" brushRef="#br0">1 0 24575,'56'52'0,"3"-2"0,90 58 0,-105-77 0,153 101 0,-172-116 0,1-1 0,1-1 0,0-1 0,40 12 0,-35-13 0,21 13 0,20 6 0,-44-23 0,-1 2 0,0 1 0,53 28 0,-70-33 0,0-1 0,1-1 0,0 0 0,0-1 0,22 4 0,18 5 0,76 25 0,89 31 0,-177-50 0,-2 2 0,-1 2 0,-1 2 0,40 33 0,-52-39 0,46 39 0,-46-35 0,1-1 0,39 23 0,-43-32-112,70 44 358,-82-49-433,0 0-1,0 0 1,-1 1-1,0 0 1,0 1 0,-1 0-1,6 9 1,-3 0-6639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1:31.109"/>
    </inkml:context>
    <inkml:brush xml:id="br0">
      <inkml:brushProperty name="width" value="0.035" units="cm"/>
      <inkml:brushProperty name="height" value="0.035" units="cm"/>
      <inkml:brushProperty name="color" value="#E71224"/>
    </inkml:brush>
  </inkml:definitions>
  <inkml:trace contextRef="#ctx0" brushRef="#br0">0 1134 24575,'2'-3'0,"1"-1"0,-1 1 0,1 0 0,-1 0 0,1 0 0,0 0 0,1 0 0,-1 0 0,0 1 0,1 0 0,-1 0 0,1 0 0,5-3 0,7-4 0,137-91 0,52-36 0,-15 10 0,-55 9 0,-24 18 0,25-26 0,-6 4 0,-61 58 0,-48 42 0,1 1 0,43-30 0,70-45-1365,-116 84-5461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0:53.734"/>
    </inkml:context>
    <inkml:brush xml:id="br0">
      <inkml:brushProperty name="width" value="0.035" units="cm"/>
      <inkml:brushProperty name="height" value="0.035" units="cm"/>
      <inkml:brushProperty name="color" value="#E71224"/>
    </inkml:brush>
  </inkml:definitions>
  <inkml:trace contextRef="#ctx0" brushRef="#br0">1 0 24575,'56'52'0,"3"-2"0,90 58 0,-105-77 0,153 101 0,-172-116 0,1-1 0,1-1 0,0-1 0,40 12 0,-35-13 0,21 13 0,20 6 0,-44-23 0,-1 2 0,0 1 0,53 28 0,-70-33 0,0-1 0,1-1 0,0 0 0,0-1 0,22 4 0,18 5 0,76 25 0,89 31 0,-177-50 0,-2 2 0,-1 2 0,-1 2 0,40 33 0,-52-39 0,46 39 0,-46-35 0,1-1 0,39 23 0,-43-32-112,70 44 358,-82-49-433,0 0-1,0 0 1,-1 1-1,0 0 1,0 1 0,-1 0-1,6 9 1,-3 0-6639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0:56.807"/>
    </inkml:context>
    <inkml:brush xml:id="br0">
      <inkml:brushProperty name="width" value="0.035" units="cm"/>
      <inkml:brushProperty name="height" value="0.035" units="cm"/>
      <inkml:brushProperty name="color" value="#E71224"/>
    </inkml:brush>
  </inkml:definitions>
  <inkml:trace contextRef="#ctx0" brushRef="#br0">0 1134 24575,'2'-3'0,"1"-1"0,-1 1 0,1 0 0,-1 0 0,1 0 0,0 0 0,1 0 0,-1 0 0,0 1 0,1 0 0,-1 0 0,1 0 0,5-3 0,7-4 0,137-91 0,52-36 0,-15 10 0,-55 9 0,-24 18 0,25-26 0,-6 4 0,-61 58 0,-48 42 0,1 1 0,43-30 0,70-45-1365,-116 84-5461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1:31.108"/>
    </inkml:context>
    <inkml:brush xml:id="br0">
      <inkml:brushProperty name="width" value="0.035" units="cm"/>
      <inkml:brushProperty name="height" value="0.035" units="cm"/>
      <inkml:brushProperty name="color" value="#E71224"/>
    </inkml:brush>
  </inkml:definitions>
  <inkml:trace contextRef="#ctx0" brushRef="#br0">1 0 24575,'56'52'0,"3"-2"0,90 58 0,-105-77 0,153 101 0,-172-116 0,1-1 0,1-1 0,0-1 0,40 12 0,-35-13 0,21 13 0,20 6 0,-44-23 0,-1 2 0,0 1 0,53 28 0,-70-33 0,0-1 0,1-1 0,0 0 0,0-1 0,22 4 0,18 5 0,76 25 0,89 31 0,-177-50 0,-2 2 0,-1 2 0,-1 2 0,40 33 0,-52-39 0,46 39 0,-46-35 0,1-1 0,39 23 0,-43-32-112,70 44 358,-82-49-433,0 0-1,0 0 1,-1 1-1,0 0 1,0 1 0,-1 0-1,6 9 1,-3 0-6639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9T17:51:31.109"/>
    </inkml:context>
    <inkml:brush xml:id="br0">
      <inkml:brushProperty name="width" value="0.035" units="cm"/>
      <inkml:brushProperty name="height" value="0.035" units="cm"/>
      <inkml:brushProperty name="color" value="#E71224"/>
    </inkml:brush>
  </inkml:definitions>
  <inkml:trace contextRef="#ctx0" brushRef="#br0">0 1134 24575,'2'-3'0,"1"-1"0,-1 1 0,1 0 0,-1 0 0,1 0 0,0 0 0,1 0 0,-1 0 0,0 1 0,1 0 0,-1 0 0,1 0 0,5-3 0,7-4 0,137-91 0,52-36 0,-15 10 0,-55 9 0,-24 18 0,25-26 0,-6 4 0,-61 58 0,-48 42 0,1 1 0,43-30 0,70-45-1365,-116 84-5461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26C94-6C27-534C-BBD9-384C954A3F59}" type="datetimeFigureOut">
              <a:rPr lang="fr-FR" smtClean="0"/>
              <a:t>29/06/2024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6BBF-16B4-4F48-9EBB-1CF9C2819DBB}" type="slidenum">
              <a:rPr lang="fr-FR" smtClean="0"/>
              <a:t>‹N°›</a:t>
            </a:fld>
            <a:endParaRPr lang="fr-FR"/>
          </a:p>
        </p:txBody>
      </p:sp>
    </p:spTree>
    <p:extLst>
      <p:ext uri="{BB962C8B-B14F-4D97-AF65-F5344CB8AC3E}">
        <p14:creationId xmlns:p14="http://schemas.microsoft.com/office/powerpoint/2010/main" val="187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a:t>
            </a:fld>
            <a:endParaRPr lang="fr-FR"/>
          </a:p>
        </p:txBody>
      </p:sp>
    </p:spTree>
    <p:extLst>
      <p:ext uri="{BB962C8B-B14F-4D97-AF65-F5344CB8AC3E}">
        <p14:creationId xmlns:p14="http://schemas.microsoft.com/office/powerpoint/2010/main" val="6871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Vue d’une section</a:t>
            </a:r>
          </a:p>
          <a:p>
            <a:r>
              <a:rPr lang="fr-BE" baseline="0" dirty="0"/>
              <a:t> puis des sections</a:t>
            </a:r>
          </a:p>
          <a:p>
            <a:r>
              <a:rPr lang="fr-BE" baseline="0" dirty="0"/>
              <a:t> puis des sections déroulées</a:t>
            </a:r>
          </a:p>
          <a:p>
            <a:endParaRPr lang="fr-BE" baseline="0" dirty="0"/>
          </a:p>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11</a:t>
            </a:fld>
            <a:endParaRPr lang="fr-FR"/>
          </a:p>
        </p:txBody>
      </p:sp>
    </p:spTree>
    <p:extLst>
      <p:ext uri="{BB962C8B-B14F-4D97-AF65-F5344CB8AC3E}">
        <p14:creationId xmlns:p14="http://schemas.microsoft.com/office/powerpoint/2010/main" val="240058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a:p>
            <a:r>
              <a:rPr lang="fr-BE" baseline="0" dirty="0"/>
              <a:t>Format de cours dans les paramètres du cours</a:t>
            </a:r>
          </a:p>
          <a:p>
            <a:r>
              <a:rPr lang="fr-BE" baseline="0" dirty="0"/>
              <a:t>Sur moodle.org : 13 annoncés compatible Moodle 4.4 (date du 30/06/2024)</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12</a:t>
            </a:fld>
            <a:endParaRPr lang="fr-FR"/>
          </a:p>
        </p:txBody>
      </p:sp>
    </p:spTree>
    <p:extLst>
      <p:ext uri="{BB962C8B-B14F-4D97-AF65-F5344CB8AC3E}">
        <p14:creationId xmlns:p14="http://schemas.microsoft.com/office/powerpoint/2010/main" val="48597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Sans rien changer …</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13</a:t>
            </a:fld>
            <a:endParaRPr lang="fr-FR"/>
          </a:p>
        </p:txBody>
      </p:sp>
    </p:spTree>
    <p:extLst>
      <p:ext uri="{BB962C8B-B14F-4D97-AF65-F5344CB8AC3E}">
        <p14:creationId xmlns:p14="http://schemas.microsoft.com/office/powerpoint/2010/main" val="282875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14</a:t>
            </a:fld>
            <a:endParaRPr lang="fr-FR"/>
          </a:p>
        </p:txBody>
      </p:sp>
    </p:spTree>
    <p:extLst>
      <p:ext uri="{BB962C8B-B14F-4D97-AF65-F5344CB8AC3E}">
        <p14:creationId xmlns:p14="http://schemas.microsoft.com/office/powerpoint/2010/main" val="25396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a:p>
          <a:p>
            <a:r>
              <a:rPr lang="fr-BE" baseline="0"/>
              <a:t>Format de cours dans les paramètres du cours</a:t>
            </a:r>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15</a:t>
            </a:fld>
            <a:endParaRPr lang="fr-FR"/>
          </a:p>
        </p:txBody>
      </p:sp>
    </p:spTree>
    <p:extLst>
      <p:ext uri="{BB962C8B-B14F-4D97-AF65-F5344CB8AC3E}">
        <p14:creationId xmlns:p14="http://schemas.microsoft.com/office/powerpoint/2010/main" val="299595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Fait par administrateur, influence tout le site</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16</a:t>
            </a:fld>
            <a:endParaRPr lang="fr-FR"/>
          </a:p>
        </p:txBody>
      </p:sp>
    </p:spTree>
    <p:extLst>
      <p:ext uri="{BB962C8B-B14F-4D97-AF65-F5344CB8AC3E}">
        <p14:creationId xmlns:p14="http://schemas.microsoft.com/office/powerpoint/2010/main" val="427148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a:p>
          <a:p>
            <a:r>
              <a:rPr lang="fr-BE" baseline="0"/>
              <a:t>Format de cours dans les paramètres du cours</a:t>
            </a:r>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17</a:t>
            </a:fld>
            <a:endParaRPr lang="fr-FR"/>
          </a:p>
        </p:txBody>
      </p:sp>
    </p:spTree>
    <p:extLst>
      <p:ext uri="{BB962C8B-B14F-4D97-AF65-F5344CB8AC3E}">
        <p14:creationId xmlns:p14="http://schemas.microsoft.com/office/powerpoint/2010/main" val="332864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a:p>
          <a:p>
            <a:r>
              <a:rPr lang="fr-BE" baseline="0"/>
              <a:t>Format de cours dans les paramètres du cours</a:t>
            </a:r>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18</a:t>
            </a:fld>
            <a:endParaRPr lang="fr-FR"/>
          </a:p>
        </p:txBody>
      </p:sp>
    </p:spTree>
    <p:extLst>
      <p:ext uri="{BB962C8B-B14F-4D97-AF65-F5344CB8AC3E}">
        <p14:creationId xmlns:p14="http://schemas.microsoft.com/office/powerpoint/2010/main" val="2365707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a:p>
            <a:r>
              <a:rPr lang="fr-BE" baseline="0" dirty="0"/>
              <a:t>Ouverture d’une tuile avec les activités</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19</a:t>
            </a:fld>
            <a:endParaRPr lang="fr-FR"/>
          </a:p>
        </p:txBody>
      </p:sp>
    </p:spTree>
    <p:extLst>
      <p:ext uri="{BB962C8B-B14F-4D97-AF65-F5344CB8AC3E}">
        <p14:creationId xmlns:p14="http://schemas.microsoft.com/office/powerpoint/2010/main" val="1184321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Beaucoup d’autres paramètres … Javascript … Sous-tuiles pour activités …</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20</a:t>
            </a:fld>
            <a:endParaRPr lang="fr-FR"/>
          </a:p>
        </p:txBody>
      </p:sp>
    </p:spTree>
    <p:extLst>
      <p:ext uri="{BB962C8B-B14F-4D97-AF65-F5344CB8AC3E}">
        <p14:creationId xmlns:p14="http://schemas.microsoft.com/office/powerpoint/2010/main" val="262742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0" i="0" kern="1200" dirty="0">
                <a:solidFill>
                  <a:schemeClr val="tx1"/>
                </a:solidFill>
                <a:effectLst/>
                <a:latin typeface="+mn-lt"/>
                <a:ea typeface="+mn-ea"/>
                <a:cs typeface="+mn-cs"/>
              </a:rPr>
              <a:t>L’Office wallon de la formation professionnelle et de l’emploi, dit Le Forem, est un service public en Belgique dont la compétence est l'emploi et la formation professionnelle limitée au territoire de la Région wallonne (hormis le territoire de la Communauté germanophone de Belgique)</a:t>
            </a:r>
            <a:endParaRPr lang="fr-BE"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3</a:t>
            </a:fld>
            <a:endParaRPr lang="fr-FR"/>
          </a:p>
        </p:txBody>
      </p:sp>
    </p:spTree>
    <p:extLst>
      <p:ext uri="{BB962C8B-B14F-4D97-AF65-F5344CB8AC3E}">
        <p14:creationId xmlns:p14="http://schemas.microsoft.com/office/powerpoint/2010/main" val="187007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Fait par administrateur, influence tout le site</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22</a:t>
            </a:fld>
            <a:endParaRPr lang="fr-FR"/>
          </a:p>
        </p:txBody>
      </p:sp>
    </p:spTree>
    <p:extLst>
      <p:ext uri="{BB962C8B-B14F-4D97-AF65-F5344CB8AC3E}">
        <p14:creationId xmlns:p14="http://schemas.microsoft.com/office/powerpoint/2010/main" val="205420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23</a:t>
            </a:fld>
            <a:endParaRPr lang="fr-FR"/>
          </a:p>
        </p:txBody>
      </p:sp>
    </p:spTree>
    <p:extLst>
      <p:ext uri="{BB962C8B-B14F-4D97-AF65-F5344CB8AC3E}">
        <p14:creationId xmlns:p14="http://schemas.microsoft.com/office/powerpoint/2010/main" val="2006940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24</a:t>
            </a:fld>
            <a:endParaRPr lang="fr-FR"/>
          </a:p>
        </p:txBody>
      </p:sp>
    </p:spTree>
    <p:extLst>
      <p:ext uri="{BB962C8B-B14F-4D97-AF65-F5344CB8AC3E}">
        <p14:creationId xmlns:p14="http://schemas.microsoft.com/office/powerpoint/2010/main" val="133908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25</a:t>
            </a:fld>
            <a:endParaRPr lang="fr-FR"/>
          </a:p>
        </p:txBody>
      </p:sp>
    </p:spTree>
    <p:extLst>
      <p:ext uri="{BB962C8B-B14F-4D97-AF65-F5344CB8AC3E}">
        <p14:creationId xmlns:p14="http://schemas.microsoft.com/office/powerpoint/2010/main" val="341952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26</a:t>
            </a:fld>
            <a:endParaRPr lang="fr-FR"/>
          </a:p>
        </p:txBody>
      </p:sp>
    </p:spTree>
    <p:extLst>
      <p:ext uri="{BB962C8B-B14F-4D97-AF65-F5344CB8AC3E}">
        <p14:creationId xmlns:p14="http://schemas.microsoft.com/office/powerpoint/2010/main" val="209834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27</a:t>
            </a:fld>
            <a:endParaRPr lang="fr-FR"/>
          </a:p>
        </p:txBody>
      </p:sp>
    </p:spTree>
    <p:extLst>
      <p:ext uri="{BB962C8B-B14F-4D97-AF65-F5344CB8AC3E}">
        <p14:creationId xmlns:p14="http://schemas.microsoft.com/office/powerpoint/2010/main" val="246561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Nouvelle</a:t>
            </a:r>
            <a:r>
              <a:rPr lang="fr-BE" baseline="0" dirty="0"/>
              <a:t> offre de services </a:t>
            </a:r>
          </a:p>
          <a:p>
            <a:r>
              <a:rPr lang="fr-BE" baseline="0" dirty="0"/>
              <a:t>NEW: intégré nos locaux 10 juin 2024.</a:t>
            </a:r>
          </a:p>
          <a:p>
            <a:r>
              <a:rPr lang="fr-BE" baseline="0" dirty="0"/>
              <a:t>12 personnes</a:t>
            </a:r>
          </a:p>
          <a:p>
            <a:endParaRPr lang="fr-BE" baseline="0" dirty="0"/>
          </a:p>
          <a:p>
            <a:pPr algn="l" fontAlgn="auto"/>
            <a:r>
              <a:rPr lang="fr-BE" b="1" i="0" dirty="0">
                <a:effectLst/>
                <a:latin typeface="-apple-system"/>
              </a:rPr>
              <a:t>1 programme, 3 fonctions et 2 mondes</a:t>
            </a:r>
            <a:r>
              <a:rPr lang="fr-BE" b="1" i="0" dirty="0">
                <a:effectLst/>
                <a:latin typeface="var(--artdeco-reset-typography-font-family-sans)"/>
              </a:rPr>
              <a:t> </a:t>
            </a:r>
            <a:endParaRPr lang="fr-BE" b="1" i="0" dirty="0">
              <a:effectLst/>
              <a:latin typeface="-apple-system"/>
            </a:endParaRPr>
          </a:p>
          <a:p>
            <a:pPr algn="l" fontAlgn="auto"/>
            <a:r>
              <a:rPr lang="fr-BE" b="0" i="0" dirty="0">
                <a:effectLst/>
                <a:latin typeface="-apple-system"/>
              </a:rPr>
              <a:t>Soutenu par le Plan National de Relance et de Résilience (PNRR) et par le Plan de Relance de la Wallonie (PRW), le programme de plateforme digital </a:t>
            </a:r>
            <a:r>
              <a:rPr lang="fr-BE" b="0" i="0" dirty="0" err="1">
                <a:effectLst/>
                <a:latin typeface="-apple-system"/>
              </a:rPr>
              <a:t>learning</a:t>
            </a:r>
            <a:r>
              <a:rPr lang="fr-BE" b="0" i="0" dirty="0">
                <a:effectLst/>
                <a:latin typeface="-apple-system"/>
              </a:rPr>
              <a:t> se décline en</a:t>
            </a:r>
            <a:r>
              <a:rPr lang="fr-BE" b="0" i="0" dirty="0">
                <a:effectLst/>
                <a:latin typeface="var(--artdeco-reset-typography-font-family-sans)"/>
              </a:rPr>
              <a:t> </a:t>
            </a:r>
            <a:r>
              <a:rPr lang="fr-BE" b="1" i="0" dirty="0">
                <a:effectLst/>
                <a:latin typeface="var(--artdeco-reset-typography-font-family-sans)"/>
              </a:rPr>
              <a:t>3 fonctions clés</a:t>
            </a:r>
            <a:r>
              <a:rPr lang="fr-BE" b="0" i="0" dirty="0">
                <a:effectLst/>
                <a:latin typeface="-apple-system"/>
              </a:rPr>
              <a:t>, concevoir, partager et explorer :</a:t>
            </a:r>
            <a:r>
              <a:rPr lang="fr-BE" b="0" i="0" dirty="0">
                <a:effectLst/>
                <a:latin typeface="var(--artdeco-reset-typography-font-family-sans)"/>
              </a:rPr>
              <a:t> </a:t>
            </a:r>
            <a:endParaRPr lang="fr-BE" b="0" i="0" dirty="0">
              <a:effectLst/>
              <a:latin typeface="-apple-system"/>
            </a:endParaRPr>
          </a:p>
          <a:p>
            <a:pPr fontAlgn="auto">
              <a:buFont typeface="Arial" panose="020B0604020202020204" pitchFamily="34" charset="0"/>
              <a:buChar char="•"/>
            </a:pPr>
            <a:r>
              <a:rPr lang="fr-BE" b="1" dirty="0">
                <a:effectLst/>
                <a:latin typeface="var(--artdeco-reset-typography-font-family-sans)"/>
              </a:rPr>
              <a:t>concevoir</a:t>
            </a:r>
            <a:r>
              <a:rPr lang="fr-BE" dirty="0">
                <a:effectLst/>
                <a:latin typeface="var(--artdeco-reset-typography-font-family-sans)"/>
              </a:rPr>
              <a:t> des ressources (contenus et parcours de formation) et des méta-ressources (modes d’emploi techno-pédagogiques, cadres de marché, conseils sur le droit d’auteur…) ; </a:t>
            </a:r>
          </a:p>
          <a:p>
            <a:pPr fontAlgn="auto">
              <a:buFont typeface="Arial" panose="020B0604020202020204" pitchFamily="34" charset="0"/>
              <a:buChar char="•"/>
            </a:pPr>
            <a:r>
              <a:rPr lang="fr-BE" b="1" dirty="0">
                <a:effectLst/>
                <a:latin typeface="var(--artdeco-reset-typography-font-family-sans)"/>
              </a:rPr>
              <a:t>partager</a:t>
            </a:r>
            <a:r>
              <a:rPr lang="fr-BE" dirty="0">
                <a:effectLst/>
                <a:latin typeface="var(--artdeco-reset-typography-font-family-sans)"/>
              </a:rPr>
              <a:t> les ressources produites, les méthodes et les bonnes pratiques du digital </a:t>
            </a:r>
            <a:r>
              <a:rPr lang="fr-BE" dirty="0" err="1">
                <a:effectLst/>
                <a:latin typeface="var(--artdeco-reset-typography-font-family-sans)"/>
              </a:rPr>
              <a:t>learning</a:t>
            </a:r>
            <a:r>
              <a:rPr lang="fr-BE" dirty="0">
                <a:effectLst/>
                <a:latin typeface="var(--artdeco-reset-typography-font-family-sans)"/>
              </a:rPr>
              <a:t>, notamment à travers la mise en œuvre d’une Communauté de pratique (</a:t>
            </a:r>
            <a:r>
              <a:rPr lang="fr-BE" dirty="0" err="1">
                <a:effectLst/>
                <a:latin typeface="var(--artdeco-reset-typography-font-family-sans)"/>
              </a:rPr>
              <a:t>CoP</a:t>
            </a:r>
            <a:r>
              <a:rPr lang="fr-BE" dirty="0">
                <a:effectLst/>
                <a:latin typeface="var(--artdeco-reset-typography-font-family-sans)"/>
              </a:rPr>
              <a:t>), ouverte sur un écosystème large et varié ; </a:t>
            </a:r>
          </a:p>
          <a:p>
            <a:pPr fontAlgn="auto">
              <a:buFont typeface="Arial" panose="020B0604020202020204" pitchFamily="34" charset="0"/>
              <a:buChar char="•"/>
            </a:pPr>
            <a:r>
              <a:rPr lang="fr-BE" b="1" dirty="0">
                <a:effectLst/>
                <a:latin typeface="var(--artdeco-reset-typography-font-family-sans)"/>
              </a:rPr>
              <a:t>explorer</a:t>
            </a:r>
            <a:r>
              <a:rPr lang="fr-BE" dirty="0">
                <a:effectLst/>
                <a:latin typeface="var(--artdeco-reset-typography-font-family-sans)"/>
              </a:rPr>
              <a:t> de nouveaux outils, méthodes, aménagements en exploitant tout le potentiel de la technologie au service d’objectifs pédagogiques et – pourquoi pas – innover. </a:t>
            </a:r>
          </a:p>
          <a:p>
            <a:pPr algn="l" fontAlgn="auto"/>
            <a:r>
              <a:rPr lang="fr-BE" b="0" i="0" dirty="0">
                <a:effectLst/>
                <a:latin typeface="-apple-system"/>
              </a:rPr>
              <a:t>Le</a:t>
            </a:r>
            <a:r>
              <a:rPr lang="fr-BE" b="0" i="0" dirty="0">
                <a:effectLst/>
                <a:latin typeface="var(--artdeco-reset-typography-font-family-sans)"/>
              </a:rPr>
              <a:t> </a:t>
            </a:r>
            <a:r>
              <a:rPr lang="fr-BE" b="1" i="0" dirty="0" err="1">
                <a:effectLst/>
                <a:latin typeface="var(--artdeco-reset-typography-font-family-sans)"/>
              </a:rPr>
              <a:t>Digilearn</a:t>
            </a:r>
            <a:r>
              <a:rPr lang="fr-BE" b="1" i="0" dirty="0">
                <a:effectLst/>
                <a:latin typeface="var(--artdeco-reset-typography-font-family-sans)"/>
              </a:rPr>
              <a:t> Studio</a:t>
            </a:r>
            <a:r>
              <a:rPr lang="fr-BE" b="0" i="0" dirty="0">
                <a:effectLst/>
                <a:latin typeface="-apple-system"/>
              </a:rPr>
              <a:t>, tel est son nom, a été pensé, dès le départ, pour répondre à ces 3 fonctions avec :</a:t>
            </a:r>
            <a:r>
              <a:rPr lang="fr-BE" b="0" i="0" dirty="0">
                <a:effectLst/>
                <a:latin typeface="var(--artdeco-reset-typography-font-family-sans)"/>
              </a:rPr>
              <a:t> </a:t>
            </a:r>
            <a:endParaRPr lang="fr-BE" b="0" i="0" dirty="0">
              <a:effectLst/>
              <a:latin typeface="-apple-system"/>
            </a:endParaRPr>
          </a:p>
          <a:p>
            <a:pPr fontAlgn="auto">
              <a:buFont typeface="Arial" panose="020B0604020202020204" pitchFamily="34" charset="0"/>
              <a:buChar char="•"/>
            </a:pPr>
            <a:r>
              <a:rPr lang="fr-BE" dirty="0">
                <a:effectLst/>
                <a:latin typeface="var(--artdeco-reset-typography-font-family-sans)"/>
              </a:rPr>
              <a:t>un </a:t>
            </a:r>
            <a:r>
              <a:rPr lang="fr-BE" b="1" dirty="0">
                <a:effectLst/>
                <a:latin typeface="var(--artdeco-reset-typography-font-family-sans)"/>
              </a:rPr>
              <a:t>espace physique</a:t>
            </a:r>
            <a:r>
              <a:rPr lang="fr-BE" dirty="0">
                <a:effectLst/>
                <a:latin typeface="var(--artdeco-reset-typography-font-family-sans)"/>
              </a:rPr>
              <a:t> en cours de construction à Liège qui accueillera des zones de coworking, un labo digital </a:t>
            </a:r>
            <a:r>
              <a:rPr lang="fr-BE" dirty="0" err="1">
                <a:effectLst/>
                <a:latin typeface="var(--artdeco-reset-typography-font-family-sans)"/>
              </a:rPr>
              <a:t>learning</a:t>
            </a:r>
            <a:r>
              <a:rPr lang="fr-BE" dirty="0">
                <a:effectLst/>
                <a:latin typeface="var(--artdeco-reset-typography-font-family-sans)"/>
              </a:rPr>
              <a:t>, un studio de création multimédia, une salle polyvalente, des classes et une salle de brainstorming ; </a:t>
            </a:r>
          </a:p>
          <a:p>
            <a:pPr fontAlgn="auto">
              <a:buFont typeface="Arial" panose="020B0604020202020204" pitchFamily="34" charset="0"/>
              <a:buChar char="•"/>
            </a:pPr>
            <a:r>
              <a:rPr lang="fr-BE" dirty="0">
                <a:effectLst/>
                <a:latin typeface="var(--artdeco-reset-typography-font-family-sans)"/>
              </a:rPr>
              <a:t>une </a:t>
            </a:r>
            <a:r>
              <a:rPr lang="fr-BE" b="1" dirty="0">
                <a:effectLst/>
                <a:latin typeface="var(--artdeco-reset-typography-font-family-sans)"/>
              </a:rPr>
              <a:t>plateforme virtuelle</a:t>
            </a:r>
            <a:r>
              <a:rPr lang="fr-BE" dirty="0">
                <a:effectLst/>
                <a:latin typeface="var(--artdeco-reset-typography-font-family-sans)"/>
              </a:rPr>
              <a:t> qui mettra à disposition, en production, les ressources et méta-ressources, et, en mode </a:t>
            </a:r>
            <a:r>
              <a:rPr lang="fr-BE" dirty="0" err="1">
                <a:effectLst/>
                <a:latin typeface="var(--artdeco-reset-typography-font-family-sans)"/>
              </a:rPr>
              <a:t>sandbox</a:t>
            </a:r>
            <a:r>
              <a:rPr lang="fr-BE" dirty="0">
                <a:effectLst/>
                <a:latin typeface="var(--artdeco-reset-typography-font-family-sans)"/>
              </a:rPr>
              <a:t>, des outils, logiciels auteurs, et autres dispositifs techno-pédagogiques à tester librement. </a:t>
            </a:r>
          </a:p>
          <a:p>
            <a:pPr algn="l" fontAlgn="auto"/>
            <a:r>
              <a:rPr lang="fr-BE" b="0" i="0" dirty="0">
                <a:effectLst/>
                <a:latin typeface="-apple-system"/>
              </a:rPr>
              <a:t>Le monde physique et le monde virtuel convergent donc, afin de proposer une</a:t>
            </a:r>
            <a:r>
              <a:rPr lang="fr-BE" b="0" i="0" dirty="0">
                <a:effectLst/>
                <a:latin typeface="var(--artdeco-reset-typography-font-family-sans)"/>
              </a:rPr>
              <a:t> </a:t>
            </a:r>
            <a:r>
              <a:rPr lang="fr-BE" b="1" i="0" dirty="0">
                <a:effectLst/>
                <a:latin typeface="var(--artdeco-reset-typography-font-family-sans)"/>
              </a:rPr>
              <a:t>expérience complémentaire et hybride du digital </a:t>
            </a:r>
            <a:r>
              <a:rPr lang="fr-BE" b="1" i="0" dirty="0" err="1">
                <a:effectLst/>
                <a:latin typeface="var(--artdeco-reset-typography-font-family-sans)"/>
              </a:rPr>
              <a:t>learning</a:t>
            </a:r>
            <a:r>
              <a:rPr lang="fr-BE" b="0" i="0" dirty="0">
                <a:effectLst/>
                <a:latin typeface="-apple-system"/>
              </a:rPr>
              <a:t>, pour mieux s’adapter à la réalité du métier de formateur.</a:t>
            </a:r>
            <a:r>
              <a:rPr lang="fr-BE" b="0" i="0" dirty="0">
                <a:effectLst/>
                <a:latin typeface="var(--artdeco-reset-typography-font-family-sans)"/>
              </a:rPr>
              <a:t> </a:t>
            </a:r>
            <a:endParaRPr lang="fr-BE" b="0" i="0" dirty="0">
              <a:effectLst/>
              <a:latin typeface="-apple-system"/>
            </a:endParaRPr>
          </a:p>
          <a:p>
            <a:endParaRPr lang="fr-BE" baseline="0" dirty="0"/>
          </a:p>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4</a:t>
            </a:fld>
            <a:endParaRPr lang="fr-FR"/>
          </a:p>
        </p:txBody>
      </p:sp>
    </p:spTree>
    <p:extLst>
      <p:ext uri="{BB962C8B-B14F-4D97-AF65-F5344CB8AC3E}">
        <p14:creationId xmlns:p14="http://schemas.microsoft.com/office/powerpoint/2010/main" val="250938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5</a:t>
            </a:fld>
            <a:endParaRPr lang="fr-FR"/>
          </a:p>
        </p:txBody>
      </p:sp>
    </p:spTree>
    <p:extLst>
      <p:ext uri="{BB962C8B-B14F-4D97-AF65-F5344CB8AC3E}">
        <p14:creationId xmlns:p14="http://schemas.microsoft.com/office/powerpoint/2010/main" val="423506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6</a:t>
            </a:fld>
            <a:endParaRPr lang="fr-FR"/>
          </a:p>
        </p:txBody>
      </p:sp>
    </p:spTree>
    <p:extLst>
      <p:ext uri="{BB962C8B-B14F-4D97-AF65-F5344CB8AC3E}">
        <p14:creationId xmlns:p14="http://schemas.microsoft.com/office/powerpoint/2010/main" val="318407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7</a:t>
            </a:fld>
            <a:endParaRPr lang="fr-FR"/>
          </a:p>
        </p:txBody>
      </p:sp>
    </p:spTree>
    <p:extLst>
      <p:ext uri="{BB962C8B-B14F-4D97-AF65-F5344CB8AC3E}">
        <p14:creationId xmlns:p14="http://schemas.microsoft.com/office/powerpoint/2010/main" val="424998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Test Moodle : parfois le cœur fait le </a:t>
            </a:r>
            <a:r>
              <a:rPr lang="fr-BE" baseline="0" dirty="0" err="1"/>
              <a:t>taff</a:t>
            </a:r>
            <a:endParaRPr lang="fr-BE" baseline="0" dirty="0"/>
          </a:p>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8</a:t>
            </a:fld>
            <a:endParaRPr lang="fr-FR"/>
          </a:p>
        </p:txBody>
      </p:sp>
    </p:spTree>
    <p:extLst>
      <p:ext uri="{BB962C8B-B14F-4D97-AF65-F5344CB8AC3E}">
        <p14:creationId xmlns:p14="http://schemas.microsoft.com/office/powerpoint/2010/main" val="198564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Test Moodle : parfois le cœur fait le </a:t>
            </a:r>
            <a:r>
              <a:rPr lang="fr-BE" baseline="0" dirty="0" err="1"/>
              <a:t>taff</a:t>
            </a:r>
            <a:endParaRPr lang="fr-BE" baseline="0" dirty="0"/>
          </a:p>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9</a:t>
            </a:fld>
            <a:endParaRPr lang="fr-FR"/>
          </a:p>
        </p:txBody>
      </p:sp>
    </p:spTree>
    <p:extLst>
      <p:ext uri="{BB962C8B-B14F-4D97-AF65-F5344CB8AC3E}">
        <p14:creationId xmlns:p14="http://schemas.microsoft.com/office/powerpoint/2010/main" val="333468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aseline="0" dirty="0"/>
              <a:t>&lt;50% Néophyte</a:t>
            </a:r>
          </a:p>
          <a:p>
            <a:r>
              <a:rPr lang="fr-BE" baseline="0" dirty="0"/>
              <a:t>&gt;=50% et &lt;100% Débutant</a:t>
            </a:r>
          </a:p>
          <a:p>
            <a:r>
              <a:rPr lang="fr-BE" baseline="0" dirty="0"/>
              <a:t>&gt;=100% Utilisateur Réguler</a:t>
            </a:r>
          </a:p>
          <a:p>
            <a:r>
              <a:rPr lang="fr-BE" baseline="0" dirty="0"/>
              <a:t>&lt;60% </a:t>
            </a:r>
            <a:r>
              <a:rPr lang="fr-BE" baseline="0" dirty="0" err="1"/>
              <a:t>Débutant+Néophyte</a:t>
            </a:r>
            <a:endParaRPr lang="fr-BE" baseline="0" dirty="0"/>
          </a:p>
          <a:p>
            <a:endParaRPr lang="fr-BE" baseline="0"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10</a:t>
            </a:fld>
            <a:endParaRPr lang="fr-FR"/>
          </a:p>
        </p:txBody>
      </p:sp>
    </p:spTree>
    <p:extLst>
      <p:ext uri="{BB962C8B-B14F-4D97-AF65-F5344CB8AC3E}">
        <p14:creationId xmlns:p14="http://schemas.microsoft.com/office/powerpoint/2010/main" val="307135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contribution</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140605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Tree>
    <p:extLst>
      <p:ext uri="{BB962C8B-B14F-4D97-AF65-F5344CB8AC3E}">
        <p14:creationId xmlns:p14="http://schemas.microsoft.com/office/powerpoint/2010/main" val="188399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erge fond blan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Tree>
    <p:extLst>
      <p:ext uri="{BB962C8B-B14F-4D97-AF65-F5344CB8AC3E}">
        <p14:creationId xmlns:p14="http://schemas.microsoft.com/office/powerpoint/2010/main" val="280032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Introduction</a:t>
            </a:r>
          </a:p>
        </p:txBody>
      </p:sp>
    </p:spTree>
    <p:extLst>
      <p:ext uri="{BB962C8B-B14F-4D97-AF65-F5344CB8AC3E}">
        <p14:creationId xmlns:p14="http://schemas.microsoft.com/office/powerpoint/2010/main" val="103220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textu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28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9" name="Titre 1">
            <a:extLst>
              <a:ext uri="{FF2B5EF4-FFF2-40B4-BE49-F238E27FC236}">
                <a16:creationId xmlns:a16="http://schemas.microsoft.com/office/drawing/2014/main" id="{339C0E9C-8D56-4252-B9EA-E91DF3BC14DC}"/>
              </a:ext>
            </a:extLst>
          </p:cNvPr>
          <p:cNvSpPr txBox="1">
            <a:spLocks/>
          </p:cNvSpPr>
          <p:nvPr userDrawn="1"/>
        </p:nvSpPr>
        <p:spPr>
          <a:xfrm>
            <a:off x="1259999" y="1888840"/>
            <a:ext cx="4546911" cy="791062"/>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endParaRPr lang="fr-FR" sz="3200" dirty="0">
              <a:solidFill>
                <a:srgbClr val="0D4050"/>
              </a:solidFill>
              <a:latin typeface="Raleway"/>
              <a:cs typeface="Arial" panose="020B0604020202020204" pitchFamily="34" charset="0"/>
            </a:endParaRPr>
          </a:p>
        </p:txBody>
      </p:sp>
      <p:sp>
        <p:nvSpPr>
          <p:cNvPr id="11" name="Titre 1">
            <a:extLst>
              <a:ext uri="{FF2B5EF4-FFF2-40B4-BE49-F238E27FC236}">
                <a16:creationId xmlns:a16="http://schemas.microsoft.com/office/drawing/2014/main" id="{94C2159D-D173-4228-A3E1-ADF14A471401}"/>
              </a:ext>
            </a:extLst>
          </p:cNvPr>
          <p:cNvSpPr txBox="1">
            <a:spLocks/>
          </p:cNvSpPr>
          <p:nvPr userDrawn="1"/>
        </p:nvSpPr>
        <p:spPr>
          <a:xfrm>
            <a:off x="1259998" y="1806440"/>
            <a:ext cx="4546911" cy="791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dirty="0">
              <a:solidFill>
                <a:srgbClr val="0D4050"/>
              </a:solidFill>
              <a:latin typeface="Raleway"/>
              <a:cs typeface="Arial" panose="020B0604020202020204" pitchFamily="34" charset="0"/>
            </a:endParaRPr>
          </a:p>
        </p:txBody>
      </p:sp>
      <p:sp>
        <p:nvSpPr>
          <p:cNvPr id="4" name="Espace réservé du texte 3">
            <a:extLst>
              <a:ext uri="{FF2B5EF4-FFF2-40B4-BE49-F238E27FC236}">
                <a16:creationId xmlns:a16="http://schemas.microsoft.com/office/drawing/2014/main" id="{E48C7812-BDD8-4E94-AB09-A349C4425816}"/>
              </a:ext>
            </a:extLst>
          </p:cNvPr>
          <p:cNvSpPr>
            <a:spLocks noGrp="1"/>
          </p:cNvSpPr>
          <p:nvPr>
            <p:ph type="body" sz="quarter" idx="11" hasCustomPrompt="1"/>
          </p:nvPr>
        </p:nvSpPr>
        <p:spPr>
          <a:xfrm>
            <a:off x="1260475" y="1889126"/>
            <a:ext cx="3754438" cy="542990"/>
          </a:xfrm>
        </p:spPr>
        <p:txBody>
          <a:bodyPr/>
          <a:lstStyle>
            <a:lvl1pPr marL="0" indent="0">
              <a:buNone/>
              <a:defRPr lang="fr-FR" sz="3200" kern="1200" dirty="0" smtClean="0">
                <a:solidFill>
                  <a:srgbClr val="0D4050"/>
                </a:solidFill>
                <a:latin typeface="Raleway"/>
                <a:ea typeface="+mn-ea"/>
                <a:cs typeface="+mn-cs"/>
              </a:defRPr>
            </a:lvl1pPr>
          </a:lstStyle>
          <a:p>
            <a:pPr lvl="0"/>
            <a:r>
              <a:rPr lang="fr-FR" dirty="0"/>
              <a:t>Lorem ipsum</a:t>
            </a:r>
          </a:p>
        </p:txBody>
      </p:sp>
      <p:sp>
        <p:nvSpPr>
          <p:cNvPr id="12" name="Espace réservé du texte 3">
            <a:extLst>
              <a:ext uri="{FF2B5EF4-FFF2-40B4-BE49-F238E27FC236}">
                <a16:creationId xmlns:a16="http://schemas.microsoft.com/office/drawing/2014/main" id="{A95A1C07-27DF-4419-8821-53DB4A436E3E}"/>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Lorem ipsum</a:t>
            </a:r>
          </a:p>
        </p:txBody>
      </p:sp>
    </p:spTree>
    <p:extLst>
      <p:ext uri="{BB962C8B-B14F-4D97-AF65-F5344CB8AC3E}">
        <p14:creationId xmlns:p14="http://schemas.microsoft.com/office/powerpoint/2010/main" val="407702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entr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3041532" y="1766577"/>
            <a:ext cx="6108929"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3041532" y="869543"/>
            <a:ext cx="6108930"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3041534" y="2347571"/>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3041532" y="5988457"/>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Tree>
    <p:extLst>
      <p:ext uri="{BB962C8B-B14F-4D97-AF65-F5344CB8AC3E}">
        <p14:creationId xmlns:p14="http://schemas.microsoft.com/office/powerpoint/2010/main" val="1160794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à gauc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6938127" y="2285051"/>
            <a:ext cx="4920791"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4218778" y="1160326"/>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43431" y="2309567"/>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43431" y="586759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6938128" y="2879999"/>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96355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à droit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768844" y="1776004"/>
            <a:ext cx="6108929" cy="3558025"/>
          </a:xfrm>
          <a:blipFill>
            <a:blip r:embed="rId2"/>
            <a:stretch>
              <a:fillRect/>
            </a:stretch>
          </a:blipFill>
        </p:spPr>
        <p:txBody>
          <a:bodyPr/>
          <a:lstStyle>
            <a:lvl1pPr marL="0" indent="0">
              <a:buNone/>
              <a:defRPr/>
            </a:lvl1pPr>
          </a:lstStyle>
          <a:p>
            <a:endParaRPr lang="fr-FR" dirty="0"/>
          </a:p>
        </p:txBody>
      </p:sp>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3"/>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559141" y="2109128"/>
            <a:ext cx="3754438" cy="542990"/>
          </a:xfrm>
        </p:spPr>
        <p:txBody>
          <a:bodyPr/>
          <a:lstStyle>
            <a:lvl1pPr marL="0" indent="0" algn="l">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543431" y="1141038"/>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768844" y="548756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559141" y="2828041"/>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3652026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Conclusion</a:t>
            </a:r>
          </a:p>
        </p:txBody>
      </p:sp>
    </p:spTree>
    <p:extLst>
      <p:ext uri="{BB962C8B-B14F-4D97-AF65-F5344CB8AC3E}">
        <p14:creationId xmlns:p14="http://schemas.microsoft.com/office/powerpoint/2010/main" val="13748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graphie fond blan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Bibliographie</a:t>
            </a:r>
          </a:p>
        </p:txBody>
      </p:sp>
      <p:sp>
        <p:nvSpPr>
          <p:cNvPr id="20" name="Espace réservé du texte 9">
            <a:extLst>
              <a:ext uri="{FF2B5EF4-FFF2-40B4-BE49-F238E27FC236}">
                <a16:creationId xmlns:a16="http://schemas.microsoft.com/office/drawing/2014/main" id="{732A7FCD-BC22-4A12-A3B3-F9A44B4A77B0}"/>
              </a:ext>
            </a:extLst>
          </p:cNvPr>
          <p:cNvSpPr>
            <a:spLocks noGrp="1"/>
          </p:cNvSpPr>
          <p:nvPr>
            <p:ph type="body" sz="quarter" idx="10" hasCustomPrompt="1"/>
          </p:nvPr>
        </p:nvSpPr>
        <p:spPr>
          <a:xfrm>
            <a:off x="1260000" y="1980000"/>
            <a:ext cx="9134157" cy="2357438"/>
          </a:xfrm>
        </p:spPr>
        <p:txBody>
          <a:bodyPr/>
          <a:lstStyle>
            <a:lvl1pPr marL="0" indent="0">
              <a:lnSpc>
                <a:spcPct val="100000"/>
              </a:lnSpc>
              <a:spcBef>
                <a:spcPts val="0"/>
              </a:spcBef>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Smith, J. K. (2020). Le Guide du Voyageur dans les Dimensions Parallèles. Éditions Imaginaires.</a:t>
            </a:r>
          </a:p>
          <a:p>
            <a:r>
              <a:rPr lang="fr-FR" dirty="0">
                <a:solidFill>
                  <a:schemeClr val="tx1">
                    <a:lumMod val="85000"/>
                    <a:lumOff val="15000"/>
                  </a:schemeClr>
                </a:solidFill>
                <a:latin typeface="Inter"/>
              </a:rPr>
              <a:t>Brown, A. (2019). Les Secrets de l'Alchimie Moderne. Presses Mystiques.</a:t>
            </a:r>
          </a:p>
          <a:p>
            <a:r>
              <a:rPr lang="fr-FR" dirty="0">
                <a:solidFill>
                  <a:schemeClr val="tx1">
                    <a:lumMod val="85000"/>
                    <a:lumOff val="15000"/>
                  </a:schemeClr>
                </a:solidFill>
                <a:latin typeface="Inter"/>
              </a:rPr>
              <a:t>Garcia, L. (2022). Exploration des Mondes Inconnus. Éditions Aventure.</a:t>
            </a:r>
          </a:p>
          <a:p>
            <a:r>
              <a:rPr lang="fr-FR" dirty="0">
                <a:solidFill>
                  <a:schemeClr val="tx1">
                    <a:lumMod val="85000"/>
                    <a:lumOff val="15000"/>
                  </a:schemeClr>
                </a:solidFill>
                <a:latin typeface="Inter"/>
              </a:rPr>
              <a:t>White, S. (2023). L'Aube des Nouveaux Horizons : Une Histoire de la Science-Fiction. Presses de l'Université Imaginaire.</a:t>
            </a:r>
          </a:p>
        </p:txBody>
      </p:sp>
    </p:spTree>
    <p:extLst>
      <p:ext uri="{BB962C8B-B14F-4D97-AF65-F5344CB8AC3E}">
        <p14:creationId xmlns:p14="http://schemas.microsoft.com/office/powerpoint/2010/main" val="115180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ie fond bleu">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362706"/>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Bibliographie</a:t>
            </a:r>
          </a:p>
        </p:txBody>
      </p:sp>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3"/>
          <a:stretch/>
        </p:blipFill>
        <p:spPr bwMode="auto">
          <a:xfrm>
            <a:off x="9466516" y="-42306"/>
            <a:ext cx="2537476" cy="1829343"/>
          </a:xfrm>
          <a:prstGeom prst="rect">
            <a:avLst/>
          </a:prstGeom>
        </p:spPr>
      </p:pic>
      <p:sp>
        <p:nvSpPr>
          <p:cNvPr id="8" name="Espace réservé du texte 6">
            <a:extLst>
              <a:ext uri="{FF2B5EF4-FFF2-40B4-BE49-F238E27FC236}">
                <a16:creationId xmlns:a16="http://schemas.microsoft.com/office/drawing/2014/main" id="{AF61B9EC-3972-4229-A00D-CB1077E0876A}"/>
              </a:ext>
            </a:extLst>
          </p:cNvPr>
          <p:cNvSpPr>
            <a:spLocks noGrp="1"/>
          </p:cNvSpPr>
          <p:nvPr>
            <p:ph type="body" sz="quarter" idx="13" hasCustomPrompt="1"/>
          </p:nvPr>
        </p:nvSpPr>
        <p:spPr>
          <a:xfrm>
            <a:off x="2462211" y="2185365"/>
            <a:ext cx="7267575" cy="3148013"/>
          </a:xfrm>
        </p:spPr>
        <p:txBody>
          <a:bodyPr>
            <a:normAutofit/>
          </a:bodyPr>
          <a:lstStyle>
            <a:lvl1pPr marL="0" indent="0">
              <a:buFontTx/>
              <a:buNone/>
              <a:defRPr sz="1800">
                <a:solidFill>
                  <a:schemeClr val="bg2"/>
                </a:solidFill>
                <a:latin typeface="Inter"/>
              </a:defRPr>
            </a:lvl1pPr>
          </a:lstStyle>
          <a:p>
            <a:pPr lvl="0"/>
            <a:r>
              <a:rPr lang="fr-FR" dirty="0"/>
              <a:t>Smith, J. K. (2020). Le Guide du Voyageur dans les Dimensions Parallèles. Éditions Imaginaires.</a:t>
            </a:r>
          </a:p>
          <a:p>
            <a:pPr lvl="0"/>
            <a:r>
              <a:rPr lang="fr-FR" dirty="0"/>
              <a:t>Brown, A. (2019). Les Secrets de l'Alchimie Moderne. Presses Mystiques.</a:t>
            </a:r>
          </a:p>
          <a:p>
            <a:pPr lvl="0"/>
            <a:r>
              <a:rPr lang="fr-FR" dirty="0"/>
              <a:t>Garcia, L. (2022). Exploration des Mondes Inconnus. Éditions Aventure.</a:t>
            </a:r>
          </a:p>
          <a:p>
            <a:pPr lvl="0"/>
            <a:r>
              <a:rPr lang="fr-FR" dirty="0"/>
              <a:t>White, S. (2023). L'Aube des Nouveaux Horizons : Une Histoire de la Science-Fiction. Presses de l'Université Imaginaire.</a:t>
            </a:r>
          </a:p>
        </p:txBody>
      </p:sp>
      <p:pic>
        <p:nvPicPr>
          <p:cNvPr id="9" name="Image 8">
            <a:extLst>
              <a:ext uri="{FF2B5EF4-FFF2-40B4-BE49-F238E27FC236}">
                <a16:creationId xmlns:a16="http://schemas.microsoft.com/office/drawing/2014/main" id="{DD58095F-6E84-4424-9E76-B404C79F5EDE}"/>
              </a:ext>
            </a:extLst>
          </p:cNvPr>
          <p:cNvPicPr>
            <a:picLocks noChangeAspect="1"/>
          </p:cNvPicPr>
          <p:nvPr userDrawn="1"/>
        </p:nvPicPr>
        <p:blipFill>
          <a:blip r:embed="rId4"/>
          <a:stretch/>
        </p:blipFill>
        <p:spPr bwMode="auto">
          <a:xfrm>
            <a:off x="188008" y="172380"/>
            <a:ext cx="1266323" cy="1263956"/>
          </a:xfrm>
          <a:prstGeom prst="rect">
            <a:avLst/>
          </a:prstGeom>
        </p:spPr>
      </p:pic>
    </p:spTree>
    <p:extLst>
      <p:ext uri="{BB962C8B-B14F-4D97-AF65-F5344CB8AC3E}">
        <p14:creationId xmlns:p14="http://schemas.microsoft.com/office/powerpoint/2010/main" val="56107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atelier">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l’atelier</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466516" y="15634"/>
            <a:ext cx="2537476" cy="1713462"/>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71038"/>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266624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2047189" y="566383"/>
            <a:ext cx="8097623" cy="775685"/>
          </a:xfrm>
        </p:spPr>
        <p:txBody>
          <a:bodyPr>
            <a:noAutofit/>
          </a:bodyPr>
          <a:lstStyle>
            <a:lvl1pPr marL="0" indent="0" algn="ctr">
              <a:buNone/>
              <a:defRPr lang="fr-FR" sz="4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Des questions ?</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2047188" y="1760508"/>
            <a:ext cx="8097624" cy="592912"/>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400" y="2489032"/>
            <a:ext cx="457200" cy="457200"/>
          </a:xfrm>
          <a:prstGeom prst="rect">
            <a:avLst/>
          </a:prstGeom>
        </p:spPr>
      </p:pic>
      <p:pic>
        <p:nvPicPr>
          <p:cNvPr id="12" name="Graphique 11" descr="Lien">
            <a:extLst>
              <a:ext uri="{FF2B5EF4-FFF2-40B4-BE49-F238E27FC236}">
                <a16:creationId xmlns:a16="http://schemas.microsoft.com/office/drawing/2014/main" id="{86A2640F-4F90-498D-BDF8-20B9D06C6BF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7400" y="4486086"/>
            <a:ext cx="457200" cy="457200"/>
          </a:xfrm>
          <a:prstGeom prst="rect">
            <a:avLst/>
          </a:prstGeom>
        </p:spPr>
      </p:pic>
      <p:sp>
        <p:nvSpPr>
          <p:cNvPr id="15" name="Espace réservé du texte 6">
            <a:extLst>
              <a:ext uri="{FF2B5EF4-FFF2-40B4-BE49-F238E27FC236}">
                <a16:creationId xmlns:a16="http://schemas.microsoft.com/office/drawing/2014/main" id="{11B793E9-A514-4F59-855C-E86E94048624}"/>
              </a:ext>
            </a:extLst>
          </p:cNvPr>
          <p:cNvSpPr>
            <a:spLocks noGrp="1"/>
          </p:cNvSpPr>
          <p:nvPr>
            <p:ph type="body" sz="quarter" idx="15" hasCustomPrompt="1"/>
          </p:nvPr>
        </p:nvSpPr>
        <p:spPr>
          <a:xfrm>
            <a:off x="2047189" y="4964780"/>
            <a:ext cx="8097623" cy="760612"/>
          </a:xfrm>
        </p:spPr>
        <p:txBody>
          <a:bodyPr>
            <a:normAutofit/>
          </a:bodyPr>
          <a:lstStyle>
            <a:lvl1pPr marL="0" indent="0">
              <a:buFontTx/>
              <a:buNone/>
              <a:defRPr sz="1800">
                <a:solidFill>
                  <a:schemeClr val="bg2"/>
                </a:solidFill>
                <a:latin typeface="Inter"/>
              </a:defRPr>
            </a:lvl1pPr>
          </a:lstStyle>
          <a:p>
            <a:pPr algn="ctr"/>
            <a:r>
              <a:rPr lang="fr-FR" dirty="0">
                <a:solidFill>
                  <a:schemeClr val="bg1"/>
                </a:solidFill>
                <a:latin typeface="Inter"/>
              </a:rPr>
              <a:t>Site web</a:t>
            </a:r>
          </a:p>
          <a:p>
            <a:pPr algn="ctr"/>
            <a:r>
              <a:rPr lang="fr-FR" dirty="0">
                <a:solidFill>
                  <a:schemeClr val="bg1"/>
                </a:solidFill>
                <a:latin typeface="Inter"/>
              </a:rPr>
              <a:t>https://cipe.univ-amu.fr</a:t>
            </a:r>
          </a:p>
        </p:txBody>
      </p:sp>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2047188" y="3004790"/>
            <a:ext cx="8097624"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dirty="0">
                <a:solidFill>
                  <a:schemeClr val="bg1"/>
                </a:solidFill>
                <a:latin typeface="Inter"/>
              </a:rPr>
              <a:t>Contacts</a:t>
            </a:r>
          </a:p>
          <a:p>
            <a:pPr algn="ctr"/>
            <a:r>
              <a:rPr lang="fr-FR" dirty="0">
                <a:solidFill>
                  <a:schemeClr val="bg1"/>
                </a:solidFill>
                <a:latin typeface="Inter"/>
              </a:rPr>
              <a:t>john.doe@example.com</a:t>
            </a:r>
          </a:p>
          <a:p>
            <a:pPr algn="ctr"/>
            <a:r>
              <a:rPr lang="fr-FR" dirty="0">
                <a:solidFill>
                  <a:schemeClr val="bg1"/>
                </a:solidFill>
                <a:latin typeface="Inter"/>
              </a:rPr>
              <a:t>emilie.dupont@fakemail.com</a:t>
            </a:r>
          </a:p>
          <a:p>
            <a:pPr algn="ctr"/>
            <a:r>
              <a:rPr lang="fr-FR" dirty="0">
                <a:solidFill>
                  <a:schemeClr val="bg1"/>
                </a:solidFill>
                <a:latin typeface="Inter"/>
              </a:rPr>
              <a:t>contact@fantasyemail.net</a:t>
            </a:r>
          </a:p>
        </p:txBody>
      </p:sp>
    </p:spTree>
    <p:extLst>
      <p:ext uri="{BB962C8B-B14F-4D97-AF65-F5344CB8AC3E}">
        <p14:creationId xmlns:p14="http://schemas.microsoft.com/office/powerpoint/2010/main" val="399027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onférenc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conférence</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588605" y="-156020"/>
            <a:ext cx="2523039" cy="1885116"/>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83081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ém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démo</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0033453" y="-119490"/>
            <a:ext cx="2859791" cy="1906527"/>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9" y="5652569"/>
            <a:ext cx="839090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32275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7042264"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sp>
        <p:nvSpPr>
          <p:cNvPr id="16" name="Espace réservé du texte 10">
            <a:extLst>
              <a:ext uri="{FF2B5EF4-FFF2-40B4-BE49-F238E27FC236}">
                <a16:creationId xmlns:a16="http://schemas.microsoft.com/office/drawing/2014/main" id="{9E69D5EA-085C-41C0-8D5E-EEFBBCE00724}"/>
              </a:ext>
            </a:extLst>
          </p:cNvPr>
          <p:cNvSpPr>
            <a:spLocks noGrp="1"/>
          </p:cNvSpPr>
          <p:nvPr>
            <p:ph type="body" sz="quarter" idx="13" hasCustomPrompt="1"/>
          </p:nvPr>
        </p:nvSpPr>
        <p:spPr>
          <a:xfrm>
            <a:off x="8906231"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err="1">
                <a:solidFill>
                  <a:schemeClr val="bg1"/>
                </a:solidFill>
                <a:latin typeface="Raleway"/>
              </a:rPr>
              <a:t>Idéfix</a:t>
            </a:r>
            <a:endParaRPr lang="fr-FR" sz="2800" dirty="0">
              <a:solidFill>
                <a:schemeClr val="bg1"/>
              </a:solidFill>
              <a:latin typeface="Raleway"/>
            </a:endParaRP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1197204"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Ellipse 25">
            <a:extLst>
              <a:ext uri="{FF2B5EF4-FFF2-40B4-BE49-F238E27FC236}">
                <a16:creationId xmlns:a16="http://schemas.microsoft.com/office/drawing/2014/main" id="{5697FD4C-3617-49C9-935C-F7280AF529B2}"/>
              </a:ext>
            </a:extLst>
          </p:cNvPr>
          <p:cNvSpPr/>
          <p:nvPr userDrawn="1"/>
        </p:nvSpPr>
        <p:spPr>
          <a:xfrm>
            <a:off x="8943870"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1159565" y="4218566"/>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Tartempion</a:t>
            </a:r>
          </a:p>
        </p:txBody>
      </p:sp>
    </p:spTree>
    <p:extLst>
      <p:ext uri="{BB962C8B-B14F-4D97-AF65-F5344CB8AC3E}">
        <p14:creationId xmlns:p14="http://schemas.microsoft.com/office/powerpoint/2010/main" val="25845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697273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6985818" y="4224168"/>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3157980"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7031313"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3120341" y="4180859"/>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John Doe</a:t>
            </a:r>
          </a:p>
        </p:txBody>
      </p:sp>
    </p:spTree>
    <p:extLst>
      <p:ext uri="{BB962C8B-B14F-4D97-AF65-F5344CB8AC3E}">
        <p14:creationId xmlns:p14="http://schemas.microsoft.com/office/powerpoint/2010/main" val="259458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ributeu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648606" y="5652569"/>
            <a:ext cx="7042265"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3801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757349C2-E711-41C9-BD97-FAC82190DE77}"/>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partie</a:t>
            </a:r>
          </a:p>
        </p:txBody>
      </p:sp>
    </p:spTree>
    <p:extLst>
      <p:ext uri="{BB962C8B-B14F-4D97-AF65-F5344CB8AC3E}">
        <p14:creationId xmlns:p14="http://schemas.microsoft.com/office/powerpoint/2010/main" val="266617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ous-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33230C5B-66D5-41B1-B8FD-14F718450125}"/>
              </a:ext>
            </a:extLst>
          </p:cNvPr>
          <p:cNvSpPr txBox="1">
            <a:spLocks/>
          </p:cNvSpPr>
          <p:nvPr userDrawn="1"/>
        </p:nvSpPr>
        <p:spPr>
          <a:xfrm>
            <a:off x="3154481" y="496901"/>
            <a:ext cx="5883036" cy="8453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latin typeface="Raleway"/>
            </a:endParaRPr>
          </a:p>
        </p:txBody>
      </p:sp>
      <p:sp>
        <p:nvSpPr>
          <p:cNvPr id="7" name="Espace réservé du titre 1">
            <a:extLst>
              <a:ext uri="{FF2B5EF4-FFF2-40B4-BE49-F238E27FC236}">
                <a16:creationId xmlns:a16="http://schemas.microsoft.com/office/drawing/2014/main" id="{E7C87954-9CDB-4146-BC44-23197E6AD632}"/>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sous-partie</a:t>
            </a:r>
          </a:p>
        </p:txBody>
      </p:sp>
      <p:sp>
        <p:nvSpPr>
          <p:cNvPr id="16" name="Espace réservé du texte 15">
            <a:extLst>
              <a:ext uri="{FF2B5EF4-FFF2-40B4-BE49-F238E27FC236}">
                <a16:creationId xmlns:a16="http://schemas.microsoft.com/office/drawing/2014/main" id="{4EBD1932-5CAF-4FE6-A75D-7C2D99EFBEDD}"/>
              </a:ext>
            </a:extLst>
          </p:cNvPr>
          <p:cNvSpPr>
            <a:spLocks noGrp="1"/>
          </p:cNvSpPr>
          <p:nvPr>
            <p:ph type="body" sz="quarter" idx="12" hasCustomPrompt="1"/>
          </p:nvPr>
        </p:nvSpPr>
        <p:spPr>
          <a:xfrm>
            <a:off x="2713830" y="660651"/>
            <a:ext cx="6764338" cy="517835"/>
          </a:xfrm>
        </p:spPr>
        <p:txBody>
          <a:bodyPr>
            <a:normAutofit/>
          </a:bodyPr>
          <a:lstStyle>
            <a:lvl1pPr marL="0" indent="0" algn="ctr">
              <a:buNone/>
              <a:defRPr lang="fr-FR" sz="28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Titre de partie</a:t>
            </a:r>
          </a:p>
        </p:txBody>
      </p:sp>
    </p:spTree>
    <p:extLst>
      <p:ext uri="{BB962C8B-B14F-4D97-AF65-F5344CB8AC3E}">
        <p14:creationId xmlns:p14="http://schemas.microsoft.com/office/powerpoint/2010/main" val="16289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EC291-CE68-40BD-92C0-029E2F720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8FF467F-E97F-447B-98ED-BB47A4BEB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81E9B-19B8-4B9E-B021-373CC9C9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7DB55-0756-4E3F-8F05-D6F42A4C5471}" type="datetimeFigureOut">
              <a:rPr lang="fr-FR" smtClean="0"/>
              <a:t>29/06/2024</a:t>
            </a:fld>
            <a:endParaRPr lang="fr-FR"/>
          </a:p>
        </p:txBody>
      </p:sp>
      <p:sp>
        <p:nvSpPr>
          <p:cNvPr id="5" name="Espace réservé du pied de page 4">
            <a:extLst>
              <a:ext uri="{FF2B5EF4-FFF2-40B4-BE49-F238E27FC236}">
                <a16:creationId xmlns:a16="http://schemas.microsoft.com/office/drawing/2014/main" id="{C8F2F50F-B0A8-4B6C-AA50-FD996FB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79B4E-6EE5-49B0-8E85-E37828CF4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BDCE-05CB-4AD7-86C7-14141AE4E605}" type="slidenum">
              <a:rPr lang="fr-FR" smtClean="0"/>
              <a:t>‹N°›</a:t>
            </a:fld>
            <a:endParaRPr lang="fr-FR"/>
          </a:p>
        </p:txBody>
      </p:sp>
    </p:spTree>
    <p:extLst>
      <p:ext uri="{BB962C8B-B14F-4D97-AF65-F5344CB8AC3E}">
        <p14:creationId xmlns:p14="http://schemas.microsoft.com/office/powerpoint/2010/main" val="1671864991"/>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81" r:id="rId5"/>
    <p:sldLayoutId id="2147483694" r:id="rId6"/>
    <p:sldLayoutId id="2147483695" r:id="rId7"/>
    <p:sldLayoutId id="2147483678" r:id="rId8"/>
    <p:sldLayoutId id="2147483679" r:id="rId9"/>
    <p:sldLayoutId id="2147483663" r:id="rId10"/>
    <p:sldLayoutId id="2147483667"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27.jfi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9.jfif"/><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evolutioncode.uk/tiles" TargetMode="External"/><Relationship Id="rId5" Type="http://schemas.openxmlformats.org/officeDocument/2006/relationships/hyperlink" Target="https://moodle.org/plugins/format_tiles"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1.jfif"/><Relationship Id="rId5" Type="http://schemas.openxmlformats.org/officeDocument/2006/relationships/image" Target="../media/image4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fi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2.jfif"/><Relationship Id="rId5" Type="http://schemas.openxmlformats.org/officeDocument/2006/relationships/image" Target="../media/image4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jfif"/><Relationship Id="rId5" Type="http://schemas.openxmlformats.org/officeDocument/2006/relationships/image" Target="../media/image4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jfif"/><Relationship Id="rId5" Type="http://schemas.openxmlformats.org/officeDocument/2006/relationships/image" Target="../media/image4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jfi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39.jf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jfi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moodle.org/plugins/?q=category:19" TargetMode="Externa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jf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3.jf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13.png"/><Relationship Id="rId9" Type="http://schemas.openxmlformats.org/officeDocument/2006/relationships/customXml" Target="../ink/ink3.xml"/></Relationships>
</file>

<file path=ppt/slides/_rels/slide9.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customXml" Target="../ink/ink5.xml"/><Relationship Id="rId11" Type="http://schemas.openxmlformats.org/officeDocument/2006/relationships/customXml" Target="../ink/ink8.xml"/><Relationship Id="rId5" Type="http://schemas.openxmlformats.org/officeDocument/2006/relationships/image" Target="../media/image27.jfif"/><Relationship Id="rId10" Type="http://schemas.openxmlformats.org/officeDocument/2006/relationships/customXml" Target="../ink/ink7.xml"/><Relationship Id="rId4" Type="http://schemas.openxmlformats.org/officeDocument/2006/relationships/image" Target="../media/image13.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59AC7-7894-2DE3-08CB-AD2099DDD709}"/>
              </a:ext>
            </a:extLst>
          </p:cNvPr>
          <p:cNvSpPr>
            <a:spLocks noGrp="1"/>
          </p:cNvSpPr>
          <p:nvPr>
            <p:ph type="title"/>
          </p:nvPr>
        </p:nvSpPr>
        <p:spPr>
          <a:xfrm>
            <a:off x="0" y="1571821"/>
            <a:ext cx="12192000" cy="1325563"/>
          </a:xfrm>
        </p:spPr>
        <p:txBody>
          <a:bodyPr/>
          <a:lstStyle/>
          <a:p>
            <a:r>
              <a:rPr lang="fr-FR" dirty="0"/>
              <a:t>Des tuiles pour éviter les tuiles</a:t>
            </a:r>
          </a:p>
        </p:txBody>
      </p:sp>
      <p:sp>
        <p:nvSpPr>
          <p:cNvPr id="3" name="Espace réservé du texte 2">
            <a:extLst>
              <a:ext uri="{FF2B5EF4-FFF2-40B4-BE49-F238E27FC236}">
                <a16:creationId xmlns:a16="http://schemas.microsoft.com/office/drawing/2014/main" id="{0DC25629-B9C1-601B-88AD-7586B33459C2}"/>
              </a:ext>
            </a:extLst>
          </p:cNvPr>
          <p:cNvSpPr>
            <a:spLocks noGrp="1"/>
          </p:cNvSpPr>
          <p:nvPr>
            <p:ph type="body" idx="1"/>
          </p:nvPr>
        </p:nvSpPr>
        <p:spPr>
          <a:xfrm>
            <a:off x="0" y="2538665"/>
            <a:ext cx="12192000" cy="846480"/>
          </a:xfrm>
        </p:spPr>
        <p:txBody>
          <a:bodyPr/>
          <a:lstStyle/>
          <a:p>
            <a:r>
              <a:rPr lang="fr-FR" dirty="0" err="1"/>
              <a:t>format_tiles</a:t>
            </a:r>
            <a:r>
              <a:rPr lang="fr-FR" dirty="0"/>
              <a:t> </a:t>
            </a:r>
            <a:r>
              <a:rPr lang="fr-FR" dirty="0" err="1"/>
              <a:t>without</a:t>
            </a:r>
            <a:r>
              <a:rPr lang="fr-FR" dirty="0"/>
              <a:t> </a:t>
            </a:r>
            <a:r>
              <a:rPr lang="fr-FR" dirty="0" err="1"/>
              <a:t>format_bad_luck</a:t>
            </a:r>
            <a:endParaRPr lang="fr-FR" dirty="0"/>
          </a:p>
        </p:txBody>
      </p:sp>
      <p:sp>
        <p:nvSpPr>
          <p:cNvPr id="4" name="Espace réservé du texte 3">
            <a:extLst>
              <a:ext uri="{FF2B5EF4-FFF2-40B4-BE49-F238E27FC236}">
                <a16:creationId xmlns:a16="http://schemas.microsoft.com/office/drawing/2014/main" id="{801C45D0-1E00-F966-5E35-FC5081ABA424}"/>
              </a:ext>
            </a:extLst>
          </p:cNvPr>
          <p:cNvSpPr>
            <a:spLocks noGrp="1"/>
          </p:cNvSpPr>
          <p:nvPr>
            <p:ph type="body" sz="quarter" idx="10"/>
          </p:nvPr>
        </p:nvSpPr>
        <p:spPr>
          <a:xfrm>
            <a:off x="2806323" y="4146156"/>
            <a:ext cx="5847838" cy="498850"/>
          </a:xfrm>
        </p:spPr>
        <p:txBody>
          <a:bodyPr/>
          <a:lstStyle/>
          <a:p>
            <a:pPr algn="ctr"/>
            <a:r>
              <a:rPr lang="fr-FR" dirty="0"/>
              <a:t>Le Forem (Belgique)</a:t>
            </a:r>
          </a:p>
        </p:txBody>
      </p:sp>
      <p:pic>
        <p:nvPicPr>
          <p:cNvPr id="6" name="Image 5" descr="Une image contenant Police, Graphique, logo, graphisme&#10;&#10;Description générée automatiquement">
            <a:extLst>
              <a:ext uri="{FF2B5EF4-FFF2-40B4-BE49-F238E27FC236}">
                <a16:creationId xmlns:a16="http://schemas.microsoft.com/office/drawing/2014/main" id="{EC6DC08C-3F69-A08A-ADCC-09B3D3DB7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289" y="3947013"/>
            <a:ext cx="2423165" cy="697993"/>
          </a:xfrm>
          <a:prstGeom prst="rect">
            <a:avLst/>
          </a:prstGeom>
        </p:spPr>
      </p:pic>
      <p:pic>
        <p:nvPicPr>
          <p:cNvPr id="16" name="Image 15" descr="Une image contenant texte, Police, capture d’écran, Graphique&#10;&#10;Description générée automatiquement">
            <a:extLst>
              <a:ext uri="{FF2B5EF4-FFF2-40B4-BE49-F238E27FC236}">
                <a16:creationId xmlns:a16="http://schemas.microsoft.com/office/drawing/2014/main" id="{915864F5-D42B-5F13-D643-AEF209EE2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7843" y="3750387"/>
            <a:ext cx="2959868" cy="1290388"/>
          </a:xfrm>
          <a:prstGeom prst="rect">
            <a:avLst/>
          </a:prstGeom>
        </p:spPr>
      </p:pic>
      <p:pic>
        <p:nvPicPr>
          <p:cNvPr id="17" name="Image 16" descr="Une image contenant texte, logo, Police, Graphique&#10;&#10;Description générée automatiquement">
            <a:extLst>
              <a:ext uri="{FF2B5EF4-FFF2-40B4-BE49-F238E27FC236}">
                <a16:creationId xmlns:a16="http://schemas.microsoft.com/office/drawing/2014/main" id="{129E5FE4-A6B5-62C9-5F8E-5050A229C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112" y="5239918"/>
            <a:ext cx="4271731" cy="938842"/>
          </a:xfrm>
          <a:prstGeom prst="rect">
            <a:avLst/>
          </a:prstGeom>
        </p:spPr>
      </p:pic>
    </p:spTree>
    <p:extLst>
      <p:ext uri="{BB962C8B-B14F-4D97-AF65-F5344CB8AC3E}">
        <p14:creationId xmlns:p14="http://schemas.microsoft.com/office/powerpoint/2010/main" val="791329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36431" y="2156590"/>
            <a:ext cx="8529071" cy="11282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L’activité test définit le choix de niveau (note 30% 50% et 100%)</a:t>
            </a:r>
          </a:p>
          <a:p>
            <a:endParaRPr lang="fr-BE" dirty="0"/>
          </a:p>
          <a:p>
            <a:r>
              <a:rPr lang="fr-BE" dirty="0"/>
              <a:t>Les restrictions sont du type « note obtenue » (granularité : section)</a:t>
            </a:r>
          </a:p>
          <a:p>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Restrictions</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61610"/>
          </a:xfrm>
          <a:prstGeom prst="rect">
            <a:avLst/>
          </a:prstGeom>
          <a:noFill/>
        </p:spPr>
        <p:txBody>
          <a:bodyPr wrap="square" rtlCol="0">
            <a:spAutoFit/>
          </a:bodyPr>
          <a:lstStyle/>
          <a:p>
            <a:r>
              <a:rPr lang="fr-BE" sz="1100" dirty="0"/>
              <a:t>Réalisé par Valérie </a:t>
            </a:r>
            <a:r>
              <a:rPr lang="fr-BE" sz="1100" dirty="0" err="1"/>
              <a:t>Vanvynck</a:t>
            </a:r>
            <a:endParaRPr lang="fr-BE" sz="1100" dirty="0"/>
          </a:p>
        </p:txBody>
      </p:sp>
      <p:pic>
        <p:nvPicPr>
          <p:cNvPr id="11" name="Image 10">
            <a:extLst>
              <a:ext uri="{FF2B5EF4-FFF2-40B4-BE49-F238E27FC236}">
                <a16:creationId xmlns:a16="http://schemas.microsoft.com/office/drawing/2014/main" id="{69893407-0C03-9EC5-4F80-2C2A95735055}"/>
              </a:ext>
            </a:extLst>
          </p:cNvPr>
          <p:cNvPicPr>
            <a:picLocks noChangeAspect="1"/>
          </p:cNvPicPr>
          <p:nvPr/>
        </p:nvPicPr>
        <p:blipFill>
          <a:blip r:embed="rId5"/>
          <a:stretch>
            <a:fillRect/>
          </a:stretch>
        </p:blipFill>
        <p:spPr>
          <a:xfrm>
            <a:off x="4765371" y="3445065"/>
            <a:ext cx="5068007" cy="2610214"/>
          </a:xfrm>
          <a:prstGeom prst="rect">
            <a:avLst/>
          </a:prstGeom>
        </p:spPr>
      </p:pic>
      <p:sp>
        <p:nvSpPr>
          <p:cNvPr id="20" name="ZoneTexte 19">
            <a:extLst>
              <a:ext uri="{FF2B5EF4-FFF2-40B4-BE49-F238E27FC236}">
                <a16:creationId xmlns:a16="http://schemas.microsoft.com/office/drawing/2014/main" id="{17781AF8-85FB-A9EE-B137-F325411984B7}"/>
              </a:ext>
            </a:extLst>
          </p:cNvPr>
          <p:cNvSpPr txBox="1"/>
          <p:nvPr/>
        </p:nvSpPr>
        <p:spPr>
          <a:xfrm>
            <a:off x="1416818" y="4149968"/>
            <a:ext cx="3557116" cy="646331"/>
          </a:xfrm>
          <a:prstGeom prst="rect">
            <a:avLst/>
          </a:prstGeom>
          <a:noFill/>
        </p:spPr>
        <p:txBody>
          <a:bodyPr wrap="square" rtlCol="0">
            <a:spAutoFit/>
          </a:bodyPr>
          <a:lstStyle/>
          <a:p>
            <a:r>
              <a:rPr lang="fr-BE" dirty="0"/>
              <a:t>Exemple pour limiter aux deux premiers niveaux</a:t>
            </a:r>
          </a:p>
        </p:txBody>
      </p:sp>
      <p:pic>
        <p:nvPicPr>
          <p:cNvPr id="22" name="Image 21" descr="Une image contenant oiseau aquatique, oiseau, mouette, bec&#10;&#10;Description générée automatiquement">
            <a:extLst>
              <a:ext uri="{FF2B5EF4-FFF2-40B4-BE49-F238E27FC236}">
                <a16:creationId xmlns:a16="http://schemas.microsoft.com/office/drawing/2014/main" id="{C8842297-58FC-ACF3-76DC-6E1354A890BC}"/>
              </a:ext>
            </a:extLst>
          </p:cNvPr>
          <p:cNvPicPr>
            <a:picLocks noChangeAspect="1"/>
          </p:cNvPicPr>
          <p:nvPr/>
        </p:nvPicPr>
        <p:blipFill rotWithShape="1">
          <a:blip r:embed="rId6">
            <a:extLst>
              <a:ext uri="{28A0092B-C50C-407E-A947-70E740481C1C}">
                <a14:useLocalDpi xmlns:a14="http://schemas.microsoft.com/office/drawing/2010/main" val="0"/>
              </a:ext>
            </a:extLst>
          </a:blip>
          <a:srcRect l="3553" t="8956" r="3090" b="12372"/>
          <a:stretch/>
        </p:blipFill>
        <p:spPr>
          <a:xfrm>
            <a:off x="9815564" y="1483109"/>
            <a:ext cx="2080010" cy="1748618"/>
          </a:xfrm>
          <a:prstGeom prst="rect">
            <a:avLst/>
          </a:prstGeom>
        </p:spPr>
      </p:pic>
    </p:spTree>
    <p:extLst>
      <p:ext uri="{BB962C8B-B14F-4D97-AF65-F5344CB8AC3E}">
        <p14:creationId xmlns:p14="http://schemas.microsoft.com/office/powerpoint/2010/main" val="390798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thématique</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11" name="Image 10">
            <a:extLst>
              <a:ext uri="{FF2B5EF4-FFF2-40B4-BE49-F238E27FC236}">
                <a16:creationId xmlns:a16="http://schemas.microsoft.com/office/drawing/2014/main" id="{E895D8E7-D690-BB6E-FFD9-851C47BA53FE}"/>
              </a:ext>
            </a:extLst>
          </p:cNvPr>
          <p:cNvPicPr>
            <a:picLocks noChangeAspect="1"/>
          </p:cNvPicPr>
          <p:nvPr/>
        </p:nvPicPr>
        <p:blipFill rotWithShape="1">
          <a:blip r:embed="rId5"/>
          <a:srcRect b="38960"/>
          <a:stretch/>
        </p:blipFill>
        <p:spPr>
          <a:xfrm>
            <a:off x="2149185" y="1918821"/>
            <a:ext cx="5413799" cy="3793587"/>
          </a:xfrm>
          <a:prstGeom prst="rect">
            <a:avLst/>
          </a:prstGeom>
        </p:spPr>
      </p:pic>
      <p:pic>
        <p:nvPicPr>
          <p:cNvPr id="22" name="Image 21">
            <a:extLst>
              <a:ext uri="{FF2B5EF4-FFF2-40B4-BE49-F238E27FC236}">
                <a16:creationId xmlns:a16="http://schemas.microsoft.com/office/drawing/2014/main" id="{06E580A7-CD8F-4F9F-27FF-414E9F7C1F02}"/>
              </a:ext>
            </a:extLst>
          </p:cNvPr>
          <p:cNvPicPr>
            <a:picLocks noChangeAspect="1"/>
          </p:cNvPicPr>
          <p:nvPr/>
        </p:nvPicPr>
        <p:blipFill>
          <a:blip r:embed="rId6"/>
          <a:stretch>
            <a:fillRect/>
          </a:stretch>
        </p:blipFill>
        <p:spPr>
          <a:xfrm>
            <a:off x="3333819" y="1670271"/>
            <a:ext cx="4229165" cy="4539609"/>
          </a:xfrm>
          <a:prstGeom prst="rect">
            <a:avLst/>
          </a:prstGeom>
        </p:spPr>
      </p:pic>
      <p:grpSp>
        <p:nvGrpSpPr>
          <p:cNvPr id="32" name="Groupe 31">
            <a:extLst>
              <a:ext uri="{FF2B5EF4-FFF2-40B4-BE49-F238E27FC236}">
                <a16:creationId xmlns:a16="http://schemas.microsoft.com/office/drawing/2014/main" id="{4AF3B727-6BAE-E666-1C19-34E77CF60085}"/>
              </a:ext>
            </a:extLst>
          </p:cNvPr>
          <p:cNvGrpSpPr/>
          <p:nvPr/>
        </p:nvGrpSpPr>
        <p:grpSpPr>
          <a:xfrm>
            <a:off x="7633045" y="1047428"/>
            <a:ext cx="2164254" cy="4539609"/>
            <a:chOff x="7633045" y="1047428"/>
            <a:chExt cx="2164254" cy="4539609"/>
          </a:xfrm>
        </p:grpSpPr>
        <p:grpSp>
          <p:nvGrpSpPr>
            <p:cNvPr id="27" name="Groupe 26">
              <a:extLst>
                <a:ext uri="{FF2B5EF4-FFF2-40B4-BE49-F238E27FC236}">
                  <a16:creationId xmlns:a16="http://schemas.microsoft.com/office/drawing/2014/main" id="{7D8EFEA7-DA5F-FEF8-F093-1DBAB2BDE795}"/>
                </a:ext>
              </a:extLst>
            </p:cNvPr>
            <p:cNvGrpSpPr/>
            <p:nvPr/>
          </p:nvGrpSpPr>
          <p:grpSpPr>
            <a:xfrm>
              <a:off x="7633045" y="1047428"/>
              <a:ext cx="1194799" cy="4539609"/>
              <a:chOff x="7888911" y="783139"/>
              <a:chExt cx="1531667" cy="5341360"/>
            </a:xfrm>
          </p:grpSpPr>
          <p:pic>
            <p:nvPicPr>
              <p:cNvPr id="24" name="Image 23" descr="Une image contenant texte, capture d’écran, logiciel, Page web&#10;&#10;Description générée automatiquement">
                <a:extLst>
                  <a:ext uri="{FF2B5EF4-FFF2-40B4-BE49-F238E27FC236}">
                    <a16:creationId xmlns:a16="http://schemas.microsoft.com/office/drawing/2014/main" id="{673DC931-E8FD-C0A3-3B95-A4272E6C8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8911" y="783139"/>
                <a:ext cx="1418642" cy="2677886"/>
              </a:xfrm>
              <a:prstGeom prst="rect">
                <a:avLst/>
              </a:prstGeom>
            </p:spPr>
          </p:pic>
          <p:pic>
            <p:nvPicPr>
              <p:cNvPr id="26" name="Image 25" descr="Une image contenant texte, capture d’écran, nombre&#10;&#10;Description générée automatiquement">
                <a:extLst>
                  <a:ext uri="{FF2B5EF4-FFF2-40B4-BE49-F238E27FC236}">
                    <a16:creationId xmlns:a16="http://schemas.microsoft.com/office/drawing/2014/main" id="{FF6E9985-CBB8-D72A-AE3D-A5990B2A1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911" y="3461025"/>
                <a:ext cx="1531667" cy="2663474"/>
              </a:xfrm>
              <a:prstGeom prst="rect">
                <a:avLst/>
              </a:prstGeom>
            </p:spPr>
          </p:pic>
        </p:grpSp>
        <p:pic>
          <p:nvPicPr>
            <p:cNvPr id="29" name="Image 28" descr="Une image contenant texte, capture d’écran, nombre, logiciel&#10;&#10;Description générée automatiquement">
              <a:extLst>
                <a:ext uri="{FF2B5EF4-FFF2-40B4-BE49-F238E27FC236}">
                  <a16:creationId xmlns:a16="http://schemas.microsoft.com/office/drawing/2014/main" id="{6E971857-6426-A13E-FAC2-26910A7F4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8049" y="4080402"/>
              <a:ext cx="959250" cy="1134694"/>
            </a:xfrm>
            <a:prstGeom prst="rect">
              <a:avLst/>
            </a:prstGeom>
          </p:spPr>
        </p:pic>
        <p:pic>
          <p:nvPicPr>
            <p:cNvPr id="31" name="Image 30" descr="Une image contenant texte, capture d’écran, nombre">
              <a:extLst>
                <a:ext uri="{FF2B5EF4-FFF2-40B4-BE49-F238E27FC236}">
                  <a16:creationId xmlns:a16="http://schemas.microsoft.com/office/drawing/2014/main" id="{2FFC03E7-93EC-7C70-8B68-C18587EBA2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8049" y="2449999"/>
              <a:ext cx="922791" cy="1630402"/>
            </a:xfrm>
            <a:prstGeom prst="rect">
              <a:avLst/>
            </a:prstGeom>
          </p:spPr>
        </p:pic>
      </p:grpSp>
      <p:pic>
        <p:nvPicPr>
          <p:cNvPr id="37" name="Image 36" descr="Une image contenant graphisme, art, Graphique, Caractère coloré&#10;&#10;Description générée automatiquement">
            <a:extLst>
              <a:ext uri="{FF2B5EF4-FFF2-40B4-BE49-F238E27FC236}">
                <a16:creationId xmlns:a16="http://schemas.microsoft.com/office/drawing/2014/main" id="{0CAA4721-120C-81C4-B738-98C36819B2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Tree>
    <p:extLst>
      <p:ext uri="{BB962C8B-B14F-4D97-AF65-F5344CB8AC3E}">
        <p14:creationId xmlns:p14="http://schemas.microsoft.com/office/powerpoint/2010/main" val="140730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0.00972 L -0.26732 -0.13287 " pathEditMode="relative" rAng="0" ptsTypes="AA">
                                      <p:cBhvr>
                                        <p:cTn id="6" dur="2000" fill="hold"/>
                                        <p:tgtEl>
                                          <p:spTgt spid="11"/>
                                        </p:tgtEl>
                                        <p:attrNameLst>
                                          <p:attrName>ppt_x</p:attrName>
                                          <p:attrName>ppt_y</p:attrName>
                                        </p:attrNameLst>
                                      </p:cBhvr>
                                      <p:rCtr x="-13372" y="-7130"/>
                                    </p:animMotion>
                                  </p:childTnLst>
                                </p:cTn>
                              </p:par>
                              <p:par>
                                <p:cTn id="7" presetID="6" presetClass="emph" presetSubtype="0" fill="hold" nodeType="withEffect">
                                  <p:stCondLst>
                                    <p:cond delay="0"/>
                                  </p:stCondLst>
                                  <p:childTnLst>
                                    <p:animScale>
                                      <p:cBhvr>
                                        <p:cTn id="8" dur="2000" fill="hold"/>
                                        <p:tgtEl>
                                          <p:spTgt spid="11"/>
                                        </p:tgtEl>
                                      </p:cBhvr>
                                      <p:by x="25000" y="25000"/>
                                    </p:animScale>
                                  </p:childTnLst>
                                </p:cTn>
                              </p:par>
                              <p:par>
                                <p:cTn id="9" presetID="53" presetClass="entr" presetSubtype="16"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de cours tuiles </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sp>
        <p:nvSpPr>
          <p:cNvPr id="5" name="ZoneTexte 4">
            <a:extLst>
              <a:ext uri="{FF2B5EF4-FFF2-40B4-BE49-F238E27FC236}">
                <a16:creationId xmlns:a16="http://schemas.microsoft.com/office/drawing/2014/main" id="{7D24DFEE-CD9D-DDDA-AD51-5D97F855CDFD}"/>
              </a:ext>
            </a:extLst>
          </p:cNvPr>
          <p:cNvSpPr txBox="1"/>
          <p:nvPr/>
        </p:nvSpPr>
        <p:spPr>
          <a:xfrm>
            <a:off x="1851408" y="2018634"/>
            <a:ext cx="6729884" cy="646331"/>
          </a:xfrm>
          <a:prstGeom prst="rect">
            <a:avLst/>
          </a:prstGeom>
          <a:noFill/>
        </p:spPr>
        <p:txBody>
          <a:bodyPr wrap="square">
            <a:spAutoFit/>
          </a:bodyPr>
          <a:lstStyle/>
          <a:p>
            <a:r>
              <a:rPr lang="fr-BE" dirty="0"/>
              <a:t>p</a:t>
            </a:r>
            <a:r>
              <a:rPr lang="fr-BE" baseline="0" dirty="0"/>
              <a:t>lugin tiers : </a:t>
            </a:r>
            <a:r>
              <a:rPr lang="fr-BE" baseline="0" dirty="0">
                <a:hlinkClick r:id="rId5"/>
              </a:rPr>
              <a:t>https://moodle.org/plugins/format_tiles</a:t>
            </a:r>
            <a:endParaRPr lang="fr-BE" baseline="0" dirty="0"/>
          </a:p>
          <a:p>
            <a:r>
              <a:rPr lang="fr-BE" dirty="0"/>
              <a:t>Auteur/responsable : David Watson ( </a:t>
            </a:r>
            <a:r>
              <a:rPr lang="fr-BE" dirty="0">
                <a:hlinkClick r:id="rId6"/>
              </a:rPr>
              <a:t>https://evolutioncode.uk/tiles</a:t>
            </a:r>
            <a:r>
              <a:rPr lang="fr-BE" dirty="0"/>
              <a:t> )</a:t>
            </a:r>
            <a:endParaRPr lang="fr-BE" baseline="0" dirty="0"/>
          </a:p>
        </p:txBody>
      </p:sp>
      <p:sp>
        <p:nvSpPr>
          <p:cNvPr id="6" name="ZoneTexte 5">
            <a:extLst>
              <a:ext uri="{FF2B5EF4-FFF2-40B4-BE49-F238E27FC236}">
                <a16:creationId xmlns:a16="http://schemas.microsoft.com/office/drawing/2014/main" id="{B4E9458D-4698-606B-05D4-9BC0FBA89FB4}"/>
              </a:ext>
            </a:extLst>
          </p:cNvPr>
          <p:cNvSpPr txBox="1"/>
          <p:nvPr/>
        </p:nvSpPr>
        <p:spPr>
          <a:xfrm>
            <a:off x="1851408" y="2877160"/>
            <a:ext cx="6729884" cy="646331"/>
          </a:xfrm>
          <a:prstGeom prst="rect">
            <a:avLst/>
          </a:prstGeom>
          <a:noFill/>
        </p:spPr>
        <p:txBody>
          <a:bodyPr wrap="square">
            <a:spAutoFit/>
          </a:bodyPr>
          <a:lstStyle/>
          <a:p>
            <a:r>
              <a:rPr lang="fr-BE" b="0" i="0" dirty="0">
                <a:solidFill>
                  <a:srgbClr val="212121"/>
                </a:solidFill>
                <a:effectLst/>
                <a:latin typeface="-apple-system"/>
              </a:rPr>
              <a:t>Un format de cours correspond à la disposition de l'espace de cours</a:t>
            </a:r>
          </a:p>
          <a:p>
            <a:r>
              <a:rPr lang="fr-BE" baseline="0" dirty="0">
                <a:solidFill>
                  <a:srgbClr val="212121"/>
                </a:solidFill>
                <a:latin typeface="-apple-system"/>
              </a:rPr>
              <a:t>(dixit moodle.org).</a:t>
            </a:r>
          </a:p>
        </p:txBody>
      </p:sp>
      <p:sp>
        <p:nvSpPr>
          <p:cNvPr id="7" name="ZoneTexte 6">
            <a:extLst>
              <a:ext uri="{FF2B5EF4-FFF2-40B4-BE49-F238E27FC236}">
                <a16:creationId xmlns:a16="http://schemas.microsoft.com/office/drawing/2014/main" id="{87635564-19F6-E8F8-E162-E0EEFB1E8DF0}"/>
              </a:ext>
            </a:extLst>
          </p:cNvPr>
          <p:cNvSpPr txBox="1"/>
          <p:nvPr/>
        </p:nvSpPr>
        <p:spPr>
          <a:xfrm>
            <a:off x="1851408" y="3735686"/>
            <a:ext cx="6729884" cy="369332"/>
          </a:xfrm>
          <a:prstGeom prst="rect">
            <a:avLst/>
          </a:prstGeom>
          <a:noFill/>
        </p:spPr>
        <p:txBody>
          <a:bodyPr wrap="square">
            <a:spAutoFit/>
          </a:bodyPr>
          <a:lstStyle/>
          <a:p>
            <a:r>
              <a:rPr lang="fr-BE" b="0" i="0" dirty="0">
                <a:solidFill>
                  <a:srgbClr val="212121"/>
                </a:solidFill>
                <a:effectLst/>
                <a:latin typeface="-apple-system"/>
              </a:rPr>
              <a:t>Par défaut : </a:t>
            </a:r>
            <a:endParaRPr lang="fr-BE" baseline="0" dirty="0">
              <a:solidFill>
                <a:srgbClr val="212121"/>
              </a:solidFill>
              <a:latin typeface="-apple-system"/>
            </a:endParaRPr>
          </a:p>
        </p:txBody>
      </p:sp>
      <p:pic>
        <p:nvPicPr>
          <p:cNvPr id="10" name="Image 9">
            <a:extLst>
              <a:ext uri="{FF2B5EF4-FFF2-40B4-BE49-F238E27FC236}">
                <a16:creationId xmlns:a16="http://schemas.microsoft.com/office/drawing/2014/main" id="{DC3B65A9-4936-E7F0-A968-1613B1CE228A}"/>
              </a:ext>
            </a:extLst>
          </p:cNvPr>
          <p:cNvPicPr>
            <a:picLocks noChangeAspect="1"/>
          </p:cNvPicPr>
          <p:nvPr/>
        </p:nvPicPr>
        <p:blipFill>
          <a:blip r:embed="rId7"/>
          <a:stretch>
            <a:fillRect/>
          </a:stretch>
        </p:blipFill>
        <p:spPr>
          <a:xfrm>
            <a:off x="3128686" y="3735686"/>
            <a:ext cx="7623050" cy="2310567"/>
          </a:xfrm>
          <a:prstGeom prst="rect">
            <a:avLst/>
          </a:prstGeom>
        </p:spPr>
      </p:pic>
      <p:pic>
        <p:nvPicPr>
          <p:cNvPr id="14" name="Image 13" descr="Une image contenant texte, bleu&#10;&#10;Description générée automatiquement">
            <a:extLst>
              <a:ext uri="{FF2B5EF4-FFF2-40B4-BE49-F238E27FC236}">
                <a16:creationId xmlns:a16="http://schemas.microsoft.com/office/drawing/2014/main" id="{DCA26431-B0E3-277C-D833-9511252142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Tree>
    <p:extLst>
      <p:ext uri="{BB962C8B-B14F-4D97-AF65-F5344CB8AC3E}">
        <p14:creationId xmlns:p14="http://schemas.microsoft.com/office/powerpoint/2010/main" val="330576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Tuiles par défaut</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23" name="Image 22">
            <a:extLst>
              <a:ext uri="{FF2B5EF4-FFF2-40B4-BE49-F238E27FC236}">
                <a16:creationId xmlns:a16="http://schemas.microsoft.com/office/drawing/2014/main" id="{987826DF-BA86-26D5-9CF3-FEBF40758A2A}"/>
              </a:ext>
            </a:extLst>
          </p:cNvPr>
          <p:cNvPicPr>
            <a:picLocks noChangeAspect="1"/>
          </p:cNvPicPr>
          <p:nvPr/>
        </p:nvPicPr>
        <p:blipFill>
          <a:blip r:embed="rId5"/>
          <a:stretch>
            <a:fillRect/>
          </a:stretch>
        </p:blipFill>
        <p:spPr>
          <a:xfrm>
            <a:off x="2723717" y="1806439"/>
            <a:ext cx="5399202" cy="4294931"/>
          </a:xfrm>
          <a:prstGeom prst="rect">
            <a:avLst/>
          </a:prstGeom>
        </p:spPr>
      </p:pic>
      <p:pic>
        <p:nvPicPr>
          <p:cNvPr id="25" name="Image 24" descr="Une image contenant art, peinture, Arts visuels, Art moderne&#10;&#10;Description générée automatiquement">
            <a:extLst>
              <a:ext uri="{FF2B5EF4-FFF2-40B4-BE49-F238E27FC236}">
                <a16:creationId xmlns:a16="http://schemas.microsoft.com/office/drawing/2014/main" id="{095AC3DF-64A4-A7F5-2865-F14E3A060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480" y="1398781"/>
            <a:ext cx="1846800" cy="1846800"/>
          </a:xfrm>
          <a:prstGeom prst="rect">
            <a:avLst/>
          </a:prstGeom>
        </p:spPr>
      </p:pic>
    </p:spTree>
    <p:extLst>
      <p:ext uri="{BB962C8B-B14F-4D97-AF65-F5344CB8AC3E}">
        <p14:creationId xmlns:p14="http://schemas.microsoft.com/office/powerpoint/2010/main" val="306185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Plugin </a:t>
            </a:r>
            <a:r>
              <a:rPr lang="fr-BE" dirty="0" err="1"/>
              <a:t>format_tiles</a:t>
            </a:r>
            <a:endParaRPr lang="fr-BE" dirty="0"/>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8" name="Image 7" descr="Une image contenant art, peinture, Graphique, graphisme">
            <a:extLst>
              <a:ext uri="{FF2B5EF4-FFF2-40B4-BE49-F238E27FC236}">
                <a16:creationId xmlns:a16="http://schemas.microsoft.com/office/drawing/2014/main" id="{0B120E88-7DB6-7CD2-A1C0-A0EFC890B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480" y="1426933"/>
            <a:ext cx="1846801" cy="1846801"/>
          </a:xfrm>
          <a:prstGeom prst="rect">
            <a:avLst/>
          </a:prstGeom>
        </p:spPr>
      </p:pic>
      <p:pic>
        <p:nvPicPr>
          <p:cNvPr id="7" name="Image 6">
            <a:extLst>
              <a:ext uri="{FF2B5EF4-FFF2-40B4-BE49-F238E27FC236}">
                <a16:creationId xmlns:a16="http://schemas.microsoft.com/office/drawing/2014/main" id="{C3454B6C-6743-7965-1361-ED4C358E8B67}"/>
              </a:ext>
            </a:extLst>
          </p:cNvPr>
          <p:cNvPicPr>
            <a:picLocks noChangeAspect="1"/>
          </p:cNvPicPr>
          <p:nvPr/>
        </p:nvPicPr>
        <p:blipFill>
          <a:blip r:embed="rId6"/>
          <a:stretch>
            <a:fillRect/>
          </a:stretch>
        </p:blipFill>
        <p:spPr>
          <a:xfrm>
            <a:off x="2725200" y="1800000"/>
            <a:ext cx="5400000" cy="3952340"/>
          </a:xfrm>
          <a:prstGeom prst="rect">
            <a:avLst/>
          </a:prstGeom>
        </p:spPr>
      </p:pic>
    </p:spTree>
    <p:extLst>
      <p:ext uri="{BB962C8B-B14F-4D97-AF65-F5344CB8AC3E}">
        <p14:creationId xmlns:p14="http://schemas.microsoft.com/office/powerpoint/2010/main" val="113497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de cours tuiles </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6" name="Image 5">
            <a:extLst>
              <a:ext uri="{FF2B5EF4-FFF2-40B4-BE49-F238E27FC236}">
                <a16:creationId xmlns:a16="http://schemas.microsoft.com/office/drawing/2014/main" id="{55ADC267-B045-F8D4-9FD2-13CA03AE8022}"/>
              </a:ext>
            </a:extLst>
          </p:cNvPr>
          <p:cNvPicPr>
            <a:picLocks noChangeAspect="1"/>
          </p:cNvPicPr>
          <p:nvPr/>
        </p:nvPicPr>
        <p:blipFill>
          <a:blip r:embed="rId5"/>
          <a:stretch>
            <a:fillRect/>
          </a:stretch>
        </p:blipFill>
        <p:spPr>
          <a:xfrm>
            <a:off x="1527349" y="1806439"/>
            <a:ext cx="8042030" cy="4196580"/>
          </a:xfrm>
          <a:prstGeom prst="rect">
            <a:avLst/>
          </a:prstGeom>
        </p:spPr>
      </p:pic>
      <p:pic>
        <p:nvPicPr>
          <p:cNvPr id="7" name="Image 6" descr="Une image contenant oiseau, croquis, plume, bec&#10;&#10;Description générée automatiquement">
            <a:extLst>
              <a:ext uri="{FF2B5EF4-FFF2-40B4-BE49-F238E27FC236}">
                <a16:creationId xmlns:a16="http://schemas.microsoft.com/office/drawing/2014/main" id="{4EFE7755-8355-2DAF-BFCB-265D192E2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480" y="1426933"/>
            <a:ext cx="1846801" cy="1846801"/>
          </a:xfrm>
          <a:prstGeom prst="rect">
            <a:avLst/>
          </a:prstGeom>
        </p:spPr>
      </p:pic>
    </p:spTree>
    <p:extLst>
      <p:ext uri="{BB962C8B-B14F-4D97-AF65-F5344CB8AC3E}">
        <p14:creationId xmlns:p14="http://schemas.microsoft.com/office/powerpoint/2010/main" val="240867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Plugin </a:t>
            </a:r>
            <a:r>
              <a:rPr lang="fr-BE" dirty="0" err="1"/>
              <a:t>format_tiles</a:t>
            </a:r>
            <a:endParaRPr lang="fr-BE" dirty="0"/>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5" name="Image 4">
            <a:extLst>
              <a:ext uri="{FF2B5EF4-FFF2-40B4-BE49-F238E27FC236}">
                <a16:creationId xmlns:a16="http://schemas.microsoft.com/office/drawing/2014/main" id="{392D3777-6719-BFEB-5741-4EB545B6B824}"/>
              </a:ext>
            </a:extLst>
          </p:cNvPr>
          <p:cNvPicPr>
            <a:picLocks noChangeAspect="1"/>
          </p:cNvPicPr>
          <p:nvPr/>
        </p:nvPicPr>
        <p:blipFill>
          <a:blip r:embed="rId5"/>
          <a:stretch>
            <a:fillRect/>
          </a:stretch>
        </p:blipFill>
        <p:spPr>
          <a:xfrm>
            <a:off x="2136895" y="2630404"/>
            <a:ext cx="6152994" cy="3470320"/>
          </a:xfrm>
          <a:prstGeom prst="rect">
            <a:avLst/>
          </a:prstGeom>
        </p:spPr>
      </p:pic>
      <p:sp>
        <p:nvSpPr>
          <p:cNvPr id="6" name="ZoneTexte 5">
            <a:extLst>
              <a:ext uri="{FF2B5EF4-FFF2-40B4-BE49-F238E27FC236}">
                <a16:creationId xmlns:a16="http://schemas.microsoft.com/office/drawing/2014/main" id="{0649605E-D2C1-8FB0-0ABC-29A01324583D}"/>
              </a:ext>
            </a:extLst>
          </p:cNvPr>
          <p:cNvSpPr txBox="1"/>
          <p:nvPr/>
        </p:nvSpPr>
        <p:spPr>
          <a:xfrm>
            <a:off x="1648446" y="1972468"/>
            <a:ext cx="4150880" cy="369332"/>
          </a:xfrm>
          <a:prstGeom prst="rect">
            <a:avLst/>
          </a:prstGeom>
          <a:noFill/>
        </p:spPr>
        <p:txBody>
          <a:bodyPr wrap="none" rtlCol="0">
            <a:spAutoFit/>
          </a:bodyPr>
          <a:lstStyle/>
          <a:p>
            <a:r>
              <a:rPr lang="fr-BE" dirty="0"/>
              <a:t>Limitation des couleurs de tuiles à 6 (ou 1)</a:t>
            </a:r>
          </a:p>
        </p:txBody>
      </p:sp>
      <p:pic>
        <p:nvPicPr>
          <p:cNvPr id="8" name="Image 7" descr="Une image contenant art, peinture, Graphique, graphisme">
            <a:extLst>
              <a:ext uri="{FF2B5EF4-FFF2-40B4-BE49-F238E27FC236}">
                <a16:creationId xmlns:a16="http://schemas.microsoft.com/office/drawing/2014/main" id="{0B120E88-7DB6-7CD2-A1C0-A0EFC890B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480" y="1426933"/>
            <a:ext cx="1846801" cy="1846801"/>
          </a:xfrm>
          <a:prstGeom prst="rect">
            <a:avLst/>
          </a:prstGeom>
        </p:spPr>
      </p:pic>
    </p:spTree>
    <p:extLst>
      <p:ext uri="{BB962C8B-B14F-4D97-AF65-F5344CB8AC3E}">
        <p14:creationId xmlns:p14="http://schemas.microsoft.com/office/powerpoint/2010/main" val="2744527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de cours tuiles </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16" name="Image 15">
            <a:extLst>
              <a:ext uri="{FF2B5EF4-FFF2-40B4-BE49-F238E27FC236}">
                <a16:creationId xmlns:a16="http://schemas.microsoft.com/office/drawing/2014/main" id="{B84453FD-BEE7-D003-90A9-473187A72070}"/>
              </a:ext>
            </a:extLst>
          </p:cNvPr>
          <p:cNvPicPr>
            <a:picLocks noChangeAspect="1"/>
          </p:cNvPicPr>
          <p:nvPr/>
        </p:nvPicPr>
        <p:blipFill>
          <a:blip r:embed="rId5"/>
          <a:stretch>
            <a:fillRect/>
          </a:stretch>
        </p:blipFill>
        <p:spPr>
          <a:xfrm>
            <a:off x="660490" y="1936328"/>
            <a:ext cx="9084433" cy="3874244"/>
          </a:xfrm>
          <a:prstGeom prst="rect">
            <a:avLst/>
          </a:prstGeom>
        </p:spPr>
      </p:pic>
      <p:pic>
        <p:nvPicPr>
          <p:cNvPr id="5" name="Image 4" descr="Une image contenant fleur, peinture, art, horloge">
            <a:extLst>
              <a:ext uri="{FF2B5EF4-FFF2-40B4-BE49-F238E27FC236}">
                <a16:creationId xmlns:a16="http://schemas.microsoft.com/office/drawing/2014/main" id="{660AAFC2-F007-C719-FBED-3BF446A66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Tree>
    <p:extLst>
      <p:ext uri="{BB962C8B-B14F-4D97-AF65-F5344CB8AC3E}">
        <p14:creationId xmlns:p14="http://schemas.microsoft.com/office/powerpoint/2010/main" val="201296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Plugin </a:t>
            </a:r>
            <a:r>
              <a:rPr lang="fr-BE" dirty="0" err="1"/>
              <a:t>format_tiles</a:t>
            </a:r>
            <a:endParaRPr lang="fr-BE" dirty="0"/>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3" name="Image 2">
            <a:extLst>
              <a:ext uri="{FF2B5EF4-FFF2-40B4-BE49-F238E27FC236}">
                <a16:creationId xmlns:a16="http://schemas.microsoft.com/office/drawing/2014/main" id="{7599415B-70A6-CFE4-97B2-028324DCE382}"/>
              </a:ext>
            </a:extLst>
          </p:cNvPr>
          <p:cNvPicPr>
            <a:picLocks noChangeAspect="1"/>
          </p:cNvPicPr>
          <p:nvPr/>
        </p:nvPicPr>
        <p:blipFill>
          <a:blip r:embed="rId5"/>
          <a:stretch>
            <a:fillRect/>
          </a:stretch>
        </p:blipFill>
        <p:spPr>
          <a:xfrm>
            <a:off x="2664777" y="1806439"/>
            <a:ext cx="6862445" cy="4212798"/>
          </a:xfrm>
          <a:prstGeom prst="rect">
            <a:avLst/>
          </a:prstGeom>
        </p:spPr>
      </p:pic>
      <p:pic>
        <p:nvPicPr>
          <p:cNvPr id="8" name="Image 7" descr="Une image contenant texte, capture d’écran, Système d’exploitation, multimédia&#10;&#10;Description générée automatiquement">
            <a:extLst>
              <a:ext uri="{FF2B5EF4-FFF2-40B4-BE49-F238E27FC236}">
                <a16:creationId xmlns:a16="http://schemas.microsoft.com/office/drawing/2014/main" id="{84C8007A-BA6D-59D0-DD7D-76872147E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Tree>
    <p:extLst>
      <p:ext uri="{BB962C8B-B14F-4D97-AF65-F5344CB8AC3E}">
        <p14:creationId xmlns:p14="http://schemas.microsoft.com/office/powerpoint/2010/main" val="2405145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de cours tuiles </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10" name="Image 9" descr="Une image contenant texte, capture d’écran, logiciel, Page web&#10;&#10;Description générée automatiquement">
            <a:extLst>
              <a:ext uri="{FF2B5EF4-FFF2-40B4-BE49-F238E27FC236}">
                <a16:creationId xmlns:a16="http://schemas.microsoft.com/office/drawing/2014/main" id="{9F9F262C-7D03-7F8D-03CF-3CCE4E93E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36" y="1806439"/>
            <a:ext cx="7132957" cy="4154888"/>
          </a:xfrm>
          <a:prstGeom prst="rect">
            <a:avLst/>
          </a:prstGeom>
        </p:spPr>
      </p:pic>
      <p:pic>
        <p:nvPicPr>
          <p:cNvPr id="15" name="Image 14" descr="Une image contenant texte, capture d’écran, logiciel, Page web&#10;&#10;Description générée automatiquement">
            <a:extLst>
              <a:ext uri="{FF2B5EF4-FFF2-40B4-BE49-F238E27FC236}">
                <a16:creationId xmlns:a16="http://schemas.microsoft.com/office/drawing/2014/main" id="{3A61469B-6D5F-0E95-5BF0-7014714E0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236" y="1806439"/>
            <a:ext cx="7132957" cy="4052167"/>
          </a:xfrm>
          <a:prstGeom prst="rect">
            <a:avLst/>
          </a:prstGeom>
        </p:spPr>
      </p:pic>
      <p:pic>
        <p:nvPicPr>
          <p:cNvPr id="17" name="Image 16" descr="Une image contenant texte, capture d’écran, Système d’exploitation, multimédia">
            <a:extLst>
              <a:ext uri="{FF2B5EF4-FFF2-40B4-BE49-F238E27FC236}">
                <a16:creationId xmlns:a16="http://schemas.microsoft.com/office/drawing/2014/main" id="{64636CEC-461E-13F5-EC0A-A7B73FA4AB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Tree>
    <p:extLst>
      <p:ext uri="{BB962C8B-B14F-4D97-AF65-F5344CB8AC3E}">
        <p14:creationId xmlns:p14="http://schemas.microsoft.com/office/powerpoint/2010/main" val="12413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Visage humain, personne, habits, Menton">
            <a:extLst>
              <a:ext uri="{FF2B5EF4-FFF2-40B4-BE49-F238E27FC236}">
                <a16:creationId xmlns:a16="http://schemas.microsoft.com/office/drawing/2014/main" id="{2E8F0E3E-2CF9-FA11-611A-2AC911046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15" y="2076534"/>
            <a:ext cx="2141913" cy="21419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Espace réservé du texte 3">
            <a:extLst>
              <a:ext uri="{FF2B5EF4-FFF2-40B4-BE49-F238E27FC236}">
                <a16:creationId xmlns:a16="http://schemas.microsoft.com/office/drawing/2014/main" id="{3FCBC28F-7389-0C13-01AE-FFCC1601B8AC}"/>
              </a:ext>
            </a:extLst>
          </p:cNvPr>
          <p:cNvSpPr>
            <a:spLocks noGrp="1"/>
          </p:cNvSpPr>
          <p:nvPr>
            <p:ph type="body" sz="quarter" idx="12"/>
          </p:nvPr>
        </p:nvSpPr>
        <p:spPr>
          <a:xfrm>
            <a:off x="4798072" y="4503414"/>
            <a:ext cx="2479939" cy="767325"/>
          </a:xfrm>
        </p:spPr>
        <p:txBody>
          <a:bodyPr>
            <a:noAutofit/>
          </a:bodyPr>
          <a:lstStyle/>
          <a:p>
            <a:r>
              <a:rPr lang="fr-FR" sz="1800" dirty="0"/>
              <a:t>Mélissa FRANSOLET</a:t>
            </a:r>
            <a:br>
              <a:rPr lang="fr-FR" sz="1800" dirty="0"/>
            </a:br>
            <a:br>
              <a:rPr lang="fr-FR" sz="1800" dirty="0"/>
            </a:br>
            <a:r>
              <a:rPr lang="fr-FR" sz="1800" dirty="0"/>
              <a:t>Techno-pédagogue</a:t>
            </a:r>
          </a:p>
        </p:txBody>
      </p:sp>
      <p:sp>
        <p:nvSpPr>
          <p:cNvPr id="5" name="Espace réservé du texte 4">
            <a:extLst>
              <a:ext uri="{FF2B5EF4-FFF2-40B4-BE49-F238E27FC236}">
                <a16:creationId xmlns:a16="http://schemas.microsoft.com/office/drawing/2014/main" id="{875B6529-66C7-CF0E-5659-AF1C3D7B69C0}"/>
              </a:ext>
            </a:extLst>
          </p:cNvPr>
          <p:cNvSpPr>
            <a:spLocks noGrp="1"/>
          </p:cNvSpPr>
          <p:nvPr>
            <p:ph type="body" sz="quarter" idx="13"/>
          </p:nvPr>
        </p:nvSpPr>
        <p:spPr>
          <a:xfrm>
            <a:off x="8695427" y="4396110"/>
            <a:ext cx="2628763" cy="672434"/>
          </a:xfrm>
        </p:spPr>
        <p:txBody>
          <a:bodyPr>
            <a:noAutofit/>
          </a:bodyPr>
          <a:lstStyle/>
          <a:p>
            <a:r>
              <a:rPr lang="fr-FR" sz="1800" dirty="0"/>
              <a:t>Judith SAINTES</a:t>
            </a:r>
          </a:p>
          <a:p>
            <a:br>
              <a:rPr lang="fr-FR" sz="1800" dirty="0"/>
            </a:br>
            <a:r>
              <a:rPr lang="fr-FR" sz="1800" dirty="0"/>
              <a:t>Créatrice de contenus</a:t>
            </a:r>
          </a:p>
        </p:txBody>
      </p:sp>
      <p:sp>
        <p:nvSpPr>
          <p:cNvPr id="6" name="Espace réservé du texte 5">
            <a:extLst>
              <a:ext uri="{FF2B5EF4-FFF2-40B4-BE49-F238E27FC236}">
                <a16:creationId xmlns:a16="http://schemas.microsoft.com/office/drawing/2014/main" id="{B52E8BC1-63B0-1A98-A5B9-870B7B4480E9}"/>
              </a:ext>
            </a:extLst>
          </p:cNvPr>
          <p:cNvSpPr>
            <a:spLocks noGrp="1"/>
          </p:cNvSpPr>
          <p:nvPr>
            <p:ph type="body" sz="quarter" idx="14"/>
          </p:nvPr>
        </p:nvSpPr>
        <p:spPr>
          <a:xfrm>
            <a:off x="1238743" y="4449761"/>
            <a:ext cx="2141913" cy="874629"/>
          </a:xfrm>
        </p:spPr>
        <p:txBody>
          <a:bodyPr>
            <a:noAutofit/>
          </a:bodyPr>
          <a:lstStyle/>
          <a:p>
            <a:r>
              <a:rPr lang="fr-FR" sz="1800" dirty="0"/>
              <a:t>Serge FLEUSSU</a:t>
            </a:r>
            <a:br>
              <a:rPr lang="fr-FR" sz="1800" dirty="0"/>
            </a:br>
            <a:br>
              <a:rPr lang="fr-FR" sz="1800" dirty="0"/>
            </a:br>
            <a:r>
              <a:rPr lang="fr-FR" sz="1800" dirty="0"/>
              <a:t>Chef de projet</a:t>
            </a:r>
          </a:p>
        </p:txBody>
      </p:sp>
      <p:pic>
        <p:nvPicPr>
          <p:cNvPr id="1028" name="Picture 4">
            <a:extLst>
              <a:ext uri="{FF2B5EF4-FFF2-40B4-BE49-F238E27FC236}">
                <a16:creationId xmlns:a16="http://schemas.microsoft.com/office/drawing/2014/main" id="{9FCA455A-7A8F-340B-D95C-D5D4AF9AB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42" y="2076534"/>
            <a:ext cx="2141913" cy="21419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 7" descr="Une image contenant texte, Police, capture d’écran, Graphique&#10;&#10;Description générée automatiquement">
            <a:extLst>
              <a:ext uri="{FF2B5EF4-FFF2-40B4-BE49-F238E27FC236}">
                <a16:creationId xmlns:a16="http://schemas.microsoft.com/office/drawing/2014/main" id="{D5BCC04F-0ECB-F58B-4C9F-CF82FB9F7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065" y="296873"/>
            <a:ext cx="2959868" cy="1290388"/>
          </a:xfrm>
          <a:prstGeom prst="rect">
            <a:avLst/>
          </a:prstGeom>
        </p:spPr>
      </p:pic>
      <p:pic>
        <p:nvPicPr>
          <p:cNvPr id="24" name="Image 23" descr="Une image contenant Visage humain, habits, personne, verres&#10;&#10;Description générée automatiquement">
            <a:extLst>
              <a:ext uri="{FF2B5EF4-FFF2-40B4-BE49-F238E27FC236}">
                <a16:creationId xmlns:a16="http://schemas.microsoft.com/office/drawing/2014/main" id="{25EE2CA8-391C-756A-7CD6-1D6030E750FE}"/>
              </a:ext>
            </a:extLst>
          </p:cNvPr>
          <p:cNvPicPr>
            <a:picLocks noChangeAspect="1"/>
          </p:cNvPicPr>
          <p:nvPr/>
        </p:nvPicPr>
        <p:blipFill rotWithShape="1">
          <a:blip r:embed="rId5">
            <a:extLst>
              <a:ext uri="{28A0092B-C50C-407E-A947-70E740481C1C}">
                <a14:useLocalDpi xmlns:a14="http://schemas.microsoft.com/office/drawing/2010/main" val="0"/>
              </a:ext>
            </a:extLst>
          </a:blip>
          <a:srcRect l="9187" t="-379" r="4444" b="14008"/>
          <a:stretch/>
        </p:blipFill>
        <p:spPr>
          <a:xfrm>
            <a:off x="8923269" y="2019407"/>
            <a:ext cx="2141913" cy="21990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4299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Format de cours tuiles </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14" name="Image 13" descr="Une image contenant texte, bleu&#10;&#10;Description générée automatiquement">
            <a:extLst>
              <a:ext uri="{FF2B5EF4-FFF2-40B4-BE49-F238E27FC236}">
                <a16:creationId xmlns:a16="http://schemas.microsoft.com/office/drawing/2014/main" id="{DCA26431-B0E3-277C-D833-951125214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pic>
        <p:nvPicPr>
          <p:cNvPr id="8" name="Image 7">
            <a:extLst>
              <a:ext uri="{FF2B5EF4-FFF2-40B4-BE49-F238E27FC236}">
                <a16:creationId xmlns:a16="http://schemas.microsoft.com/office/drawing/2014/main" id="{C682BAE2-8F87-230C-D1EF-AFFC56161CAA}"/>
              </a:ext>
            </a:extLst>
          </p:cNvPr>
          <p:cNvPicPr>
            <a:picLocks noChangeAspect="1"/>
          </p:cNvPicPr>
          <p:nvPr/>
        </p:nvPicPr>
        <p:blipFill>
          <a:blip r:embed="rId6"/>
          <a:stretch>
            <a:fillRect/>
          </a:stretch>
        </p:blipFill>
        <p:spPr>
          <a:xfrm>
            <a:off x="477600" y="1908519"/>
            <a:ext cx="4252445" cy="1846801"/>
          </a:xfrm>
          <a:prstGeom prst="rect">
            <a:avLst/>
          </a:prstGeom>
        </p:spPr>
      </p:pic>
      <p:pic>
        <p:nvPicPr>
          <p:cNvPr id="10" name="Image 9">
            <a:extLst>
              <a:ext uri="{FF2B5EF4-FFF2-40B4-BE49-F238E27FC236}">
                <a16:creationId xmlns:a16="http://schemas.microsoft.com/office/drawing/2014/main" id="{3860274F-7836-2839-E363-44B671ADFF47}"/>
              </a:ext>
            </a:extLst>
          </p:cNvPr>
          <p:cNvPicPr>
            <a:picLocks noChangeAspect="1"/>
          </p:cNvPicPr>
          <p:nvPr/>
        </p:nvPicPr>
        <p:blipFill>
          <a:blip r:embed="rId7"/>
          <a:stretch>
            <a:fillRect/>
          </a:stretch>
        </p:blipFill>
        <p:spPr>
          <a:xfrm>
            <a:off x="4863780" y="1908519"/>
            <a:ext cx="4451937" cy="2462478"/>
          </a:xfrm>
          <a:prstGeom prst="rect">
            <a:avLst/>
          </a:prstGeom>
        </p:spPr>
      </p:pic>
      <p:pic>
        <p:nvPicPr>
          <p:cNvPr id="15" name="Image 14">
            <a:extLst>
              <a:ext uri="{FF2B5EF4-FFF2-40B4-BE49-F238E27FC236}">
                <a16:creationId xmlns:a16="http://schemas.microsoft.com/office/drawing/2014/main" id="{D56D9EA3-DD34-E1D2-E322-3108AC4EC1A8}"/>
              </a:ext>
            </a:extLst>
          </p:cNvPr>
          <p:cNvPicPr>
            <a:picLocks noChangeAspect="1"/>
          </p:cNvPicPr>
          <p:nvPr/>
        </p:nvPicPr>
        <p:blipFill>
          <a:blip r:embed="rId8"/>
          <a:stretch>
            <a:fillRect/>
          </a:stretch>
        </p:blipFill>
        <p:spPr>
          <a:xfrm>
            <a:off x="3271234" y="3824242"/>
            <a:ext cx="3277967" cy="2387008"/>
          </a:xfrm>
          <a:prstGeom prst="rect">
            <a:avLst/>
          </a:prstGeom>
        </p:spPr>
      </p:pic>
    </p:spTree>
    <p:extLst>
      <p:ext uri="{BB962C8B-B14F-4D97-AF65-F5344CB8AC3E}">
        <p14:creationId xmlns:p14="http://schemas.microsoft.com/office/powerpoint/2010/main" val="150977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725C7AE-DFA9-FBBD-0D0C-EE8F46F54D1A}"/>
              </a:ext>
            </a:extLst>
          </p:cNvPr>
          <p:cNvGrpSpPr/>
          <p:nvPr/>
        </p:nvGrpSpPr>
        <p:grpSpPr>
          <a:xfrm>
            <a:off x="930978" y="1725854"/>
            <a:ext cx="5664333" cy="3140349"/>
            <a:chOff x="3263832" y="2038618"/>
            <a:chExt cx="5664333" cy="3140349"/>
          </a:xfrm>
        </p:grpSpPr>
        <p:sp>
          <p:nvSpPr>
            <p:cNvPr id="5" name="Espace réservé du texte 5">
              <a:extLst>
                <a:ext uri="{FF2B5EF4-FFF2-40B4-BE49-F238E27FC236}">
                  <a16:creationId xmlns:a16="http://schemas.microsoft.com/office/drawing/2014/main" id="{86EC0078-D31C-D59B-C634-C6558C19AB3D}"/>
                </a:ext>
              </a:extLst>
            </p:cNvPr>
            <p:cNvSpPr txBox="1">
              <a:spLocks/>
            </p:cNvSpPr>
            <p:nvPr/>
          </p:nvSpPr>
          <p:spPr>
            <a:xfrm>
              <a:off x="3263832" y="4304338"/>
              <a:ext cx="5664333" cy="8746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dirty="0">
                  <a:solidFill>
                    <a:schemeClr val="bg1"/>
                  </a:solidFill>
                </a:rPr>
                <a:t>Laurence DOHOGNE</a:t>
              </a:r>
              <a:br>
                <a:rPr lang="fr-FR" sz="1800" dirty="0">
                  <a:solidFill>
                    <a:schemeClr val="bg1"/>
                  </a:solidFill>
                </a:rPr>
              </a:br>
              <a:br>
                <a:rPr lang="fr-FR" sz="1800" dirty="0">
                  <a:solidFill>
                    <a:schemeClr val="bg1"/>
                  </a:solidFill>
                </a:rPr>
              </a:br>
              <a:r>
                <a:rPr lang="fr-FR" sz="1800" dirty="0">
                  <a:solidFill>
                    <a:schemeClr val="bg1"/>
                  </a:solidFill>
                </a:rPr>
                <a:t>Maître-assistante</a:t>
              </a:r>
            </a:p>
          </p:txBody>
        </p:sp>
        <p:pic>
          <p:nvPicPr>
            <p:cNvPr id="6" name="Image 5" descr="Une image contenant Visage humain, personne, habits, noir et blanc&#10;&#10;Description générée automatiquement">
              <a:extLst>
                <a:ext uri="{FF2B5EF4-FFF2-40B4-BE49-F238E27FC236}">
                  <a16:creationId xmlns:a16="http://schemas.microsoft.com/office/drawing/2014/main" id="{03289688-4B2B-8A03-BE70-148354077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151" y="2038618"/>
              <a:ext cx="2104624" cy="21046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7" name="Image 6" descr="Une image contenant texte, Police, Graphique, graphisme&#10;&#10;Description générée automatiquement">
            <a:extLst>
              <a:ext uri="{FF2B5EF4-FFF2-40B4-BE49-F238E27FC236}">
                <a16:creationId xmlns:a16="http://schemas.microsoft.com/office/drawing/2014/main" id="{9DFBF71F-01D4-E87D-00B2-0CA098CCA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67" y="1798857"/>
            <a:ext cx="1449300" cy="1449300"/>
          </a:xfrm>
          <a:prstGeom prst="rect">
            <a:avLst/>
          </a:prstGeom>
        </p:spPr>
      </p:pic>
      <p:pic>
        <p:nvPicPr>
          <p:cNvPr id="8" name="Picture 4" descr="Obligations règlementaires en matière de communication">
            <a:extLst>
              <a:ext uri="{FF2B5EF4-FFF2-40B4-BE49-F238E27FC236}">
                <a16:creationId xmlns:a16="http://schemas.microsoft.com/office/drawing/2014/main" id="{9F555EF7-AAE4-5F0F-4BF2-E74D2ECAA5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8" r="18140"/>
          <a:stretch/>
        </p:blipFill>
        <p:spPr bwMode="auto">
          <a:xfrm>
            <a:off x="241967" y="4004170"/>
            <a:ext cx="1449300" cy="1332024"/>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78A5CFB1-CCC5-8F7B-FD46-8C3EC354DA6C}"/>
              </a:ext>
            </a:extLst>
          </p:cNvPr>
          <p:cNvSpPr/>
          <p:nvPr/>
        </p:nvSpPr>
        <p:spPr>
          <a:xfrm>
            <a:off x="6664212" y="1400496"/>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0" name="Ellipse 9">
            <a:extLst>
              <a:ext uri="{FF2B5EF4-FFF2-40B4-BE49-F238E27FC236}">
                <a16:creationId xmlns:a16="http://schemas.microsoft.com/office/drawing/2014/main" id="{AB67027C-11C4-55F7-82F5-E13AA0BC3AFE}"/>
              </a:ext>
            </a:extLst>
          </p:cNvPr>
          <p:cNvSpPr/>
          <p:nvPr/>
        </p:nvSpPr>
        <p:spPr>
          <a:xfrm>
            <a:off x="7752360" y="3551203"/>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1" name="Ellipse 10">
            <a:extLst>
              <a:ext uri="{FF2B5EF4-FFF2-40B4-BE49-F238E27FC236}">
                <a16:creationId xmlns:a16="http://schemas.microsoft.com/office/drawing/2014/main" id="{EA8796CD-9FFC-781B-E085-5DC99542C536}"/>
              </a:ext>
            </a:extLst>
          </p:cNvPr>
          <p:cNvSpPr/>
          <p:nvPr/>
        </p:nvSpPr>
        <p:spPr>
          <a:xfrm>
            <a:off x="5790581" y="2327320"/>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2" name="Ellipse 11">
            <a:extLst>
              <a:ext uri="{FF2B5EF4-FFF2-40B4-BE49-F238E27FC236}">
                <a16:creationId xmlns:a16="http://schemas.microsoft.com/office/drawing/2014/main" id="{D6D3AF00-B2BD-A6AE-F2DF-0CC3D5408E0A}"/>
              </a:ext>
            </a:extLst>
          </p:cNvPr>
          <p:cNvSpPr/>
          <p:nvPr/>
        </p:nvSpPr>
        <p:spPr>
          <a:xfrm>
            <a:off x="8828468" y="4165944"/>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3" name="Ellipse 12">
            <a:extLst>
              <a:ext uri="{FF2B5EF4-FFF2-40B4-BE49-F238E27FC236}">
                <a16:creationId xmlns:a16="http://schemas.microsoft.com/office/drawing/2014/main" id="{1C2C8414-DC27-AA56-3287-F2462E4F4AAB}"/>
              </a:ext>
            </a:extLst>
          </p:cNvPr>
          <p:cNvSpPr/>
          <p:nvPr/>
        </p:nvSpPr>
        <p:spPr>
          <a:xfrm>
            <a:off x="5870619" y="4508700"/>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4" name="Ellipse 13">
            <a:extLst>
              <a:ext uri="{FF2B5EF4-FFF2-40B4-BE49-F238E27FC236}">
                <a16:creationId xmlns:a16="http://schemas.microsoft.com/office/drawing/2014/main" id="{67A669B2-DC16-F3E3-0C53-A2930FD1488D}"/>
              </a:ext>
            </a:extLst>
          </p:cNvPr>
          <p:cNvSpPr/>
          <p:nvPr/>
        </p:nvSpPr>
        <p:spPr>
          <a:xfrm>
            <a:off x="10331003" y="3379632"/>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5" name="Ellipse 14">
            <a:extLst>
              <a:ext uri="{FF2B5EF4-FFF2-40B4-BE49-F238E27FC236}">
                <a16:creationId xmlns:a16="http://schemas.microsoft.com/office/drawing/2014/main" id="{CC819AE2-F487-A093-407B-D069160F4938}"/>
              </a:ext>
            </a:extLst>
          </p:cNvPr>
          <p:cNvSpPr/>
          <p:nvPr/>
        </p:nvSpPr>
        <p:spPr>
          <a:xfrm>
            <a:off x="8227454" y="2026574"/>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6" name="Ellipse 15">
            <a:extLst>
              <a:ext uri="{FF2B5EF4-FFF2-40B4-BE49-F238E27FC236}">
                <a16:creationId xmlns:a16="http://schemas.microsoft.com/office/drawing/2014/main" id="{FBE194FF-D5B9-D9A4-AE3F-16C4C2BDE067}"/>
              </a:ext>
            </a:extLst>
          </p:cNvPr>
          <p:cNvSpPr/>
          <p:nvPr/>
        </p:nvSpPr>
        <p:spPr>
          <a:xfrm>
            <a:off x="9007331" y="2810150"/>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7" name="Ellipse 16">
            <a:extLst>
              <a:ext uri="{FF2B5EF4-FFF2-40B4-BE49-F238E27FC236}">
                <a16:creationId xmlns:a16="http://schemas.microsoft.com/office/drawing/2014/main" id="{CBB99BA5-E8B4-76B0-F602-E3A776517D21}"/>
              </a:ext>
            </a:extLst>
          </p:cNvPr>
          <p:cNvSpPr/>
          <p:nvPr/>
        </p:nvSpPr>
        <p:spPr>
          <a:xfrm>
            <a:off x="9814753" y="4713546"/>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8" name="Ellipse 17">
            <a:extLst>
              <a:ext uri="{FF2B5EF4-FFF2-40B4-BE49-F238E27FC236}">
                <a16:creationId xmlns:a16="http://schemas.microsoft.com/office/drawing/2014/main" id="{A751CDD3-84CF-0202-8330-C91208724916}"/>
              </a:ext>
            </a:extLst>
          </p:cNvPr>
          <p:cNvSpPr/>
          <p:nvPr/>
        </p:nvSpPr>
        <p:spPr>
          <a:xfrm>
            <a:off x="7325932" y="5111822"/>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9" name="ZoneTexte 18">
            <a:extLst>
              <a:ext uri="{FF2B5EF4-FFF2-40B4-BE49-F238E27FC236}">
                <a16:creationId xmlns:a16="http://schemas.microsoft.com/office/drawing/2014/main" id="{5B934DEA-6E4F-66D4-D670-D899313D16B2}"/>
              </a:ext>
            </a:extLst>
          </p:cNvPr>
          <p:cNvSpPr txBox="1"/>
          <p:nvPr/>
        </p:nvSpPr>
        <p:spPr>
          <a:xfrm>
            <a:off x="9330109" y="4165944"/>
            <a:ext cx="1930913" cy="369332"/>
          </a:xfrm>
          <a:prstGeom prst="rect">
            <a:avLst/>
          </a:prstGeom>
          <a:noFill/>
        </p:spPr>
        <p:txBody>
          <a:bodyPr wrap="none" rtlCol="0">
            <a:spAutoFit/>
          </a:bodyPr>
          <a:lstStyle/>
          <a:p>
            <a:r>
              <a:rPr lang="fr-BE" dirty="0">
                <a:solidFill>
                  <a:schemeClr val="bg1"/>
                </a:solidFill>
              </a:rPr>
              <a:t>Nathalie DEBERGH</a:t>
            </a:r>
          </a:p>
        </p:txBody>
      </p:sp>
      <p:sp>
        <p:nvSpPr>
          <p:cNvPr id="25" name="ZoneTexte 24">
            <a:extLst>
              <a:ext uri="{FF2B5EF4-FFF2-40B4-BE49-F238E27FC236}">
                <a16:creationId xmlns:a16="http://schemas.microsoft.com/office/drawing/2014/main" id="{6A618AC7-4DFB-F463-ECCC-A2AFBA1ED349}"/>
              </a:ext>
            </a:extLst>
          </p:cNvPr>
          <p:cNvSpPr txBox="1"/>
          <p:nvPr/>
        </p:nvSpPr>
        <p:spPr>
          <a:xfrm>
            <a:off x="6966182" y="2873963"/>
            <a:ext cx="2023118" cy="369332"/>
          </a:xfrm>
          <a:prstGeom prst="rect">
            <a:avLst/>
          </a:prstGeom>
          <a:noFill/>
        </p:spPr>
        <p:txBody>
          <a:bodyPr wrap="none" rtlCol="0">
            <a:spAutoFit/>
          </a:bodyPr>
          <a:lstStyle/>
          <a:p>
            <a:r>
              <a:rPr lang="fr-BE" dirty="0">
                <a:solidFill>
                  <a:schemeClr val="bg1"/>
                </a:solidFill>
              </a:rPr>
              <a:t>Pierre-Yves BERKEN</a:t>
            </a:r>
          </a:p>
        </p:txBody>
      </p:sp>
      <p:sp>
        <p:nvSpPr>
          <p:cNvPr id="26" name="ZoneTexte 25">
            <a:extLst>
              <a:ext uri="{FF2B5EF4-FFF2-40B4-BE49-F238E27FC236}">
                <a16:creationId xmlns:a16="http://schemas.microsoft.com/office/drawing/2014/main" id="{9B3A19C6-C779-B4F4-1E2D-0A33E591DF43}"/>
              </a:ext>
            </a:extLst>
          </p:cNvPr>
          <p:cNvSpPr txBox="1"/>
          <p:nvPr/>
        </p:nvSpPr>
        <p:spPr>
          <a:xfrm>
            <a:off x="6372260" y="4528880"/>
            <a:ext cx="1573316" cy="369332"/>
          </a:xfrm>
          <a:prstGeom prst="rect">
            <a:avLst/>
          </a:prstGeom>
          <a:noFill/>
        </p:spPr>
        <p:txBody>
          <a:bodyPr wrap="none" rtlCol="0">
            <a:spAutoFit/>
          </a:bodyPr>
          <a:lstStyle/>
          <a:p>
            <a:r>
              <a:rPr lang="fr-BE" dirty="0">
                <a:solidFill>
                  <a:schemeClr val="bg1"/>
                </a:solidFill>
              </a:rPr>
              <a:t>Nathalie DIVES</a:t>
            </a:r>
          </a:p>
        </p:txBody>
      </p:sp>
      <p:sp>
        <p:nvSpPr>
          <p:cNvPr id="27" name="ZoneTexte 26">
            <a:extLst>
              <a:ext uri="{FF2B5EF4-FFF2-40B4-BE49-F238E27FC236}">
                <a16:creationId xmlns:a16="http://schemas.microsoft.com/office/drawing/2014/main" id="{4B2E6D93-D115-BCA3-8E3B-2C927149A832}"/>
              </a:ext>
            </a:extLst>
          </p:cNvPr>
          <p:cNvSpPr txBox="1"/>
          <p:nvPr/>
        </p:nvSpPr>
        <p:spPr>
          <a:xfrm>
            <a:off x="8682791" y="2042966"/>
            <a:ext cx="2098973" cy="646331"/>
          </a:xfrm>
          <a:prstGeom prst="rect">
            <a:avLst/>
          </a:prstGeom>
          <a:noFill/>
        </p:spPr>
        <p:txBody>
          <a:bodyPr wrap="none" rtlCol="0">
            <a:spAutoFit/>
          </a:bodyPr>
          <a:lstStyle/>
          <a:p>
            <a:r>
              <a:rPr lang="fr-BE" dirty="0">
                <a:solidFill>
                  <a:schemeClr val="bg1"/>
                </a:solidFill>
              </a:rPr>
              <a:t>Marc DECAFFMEYER</a:t>
            </a:r>
          </a:p>
          <a:p>
            <a:endParaRPr lang="fr-BE" dirty="0">
              <a:solidFill>
                <a:schemeClr val="bg1"/>
              </a:solidFill>
            </a:endParaRPr>
          </a:p>
        </p:txBody>
      </p:sp>
      <p:sp>
        <p:nvSpPr>
          <p:cNvPr id="28" name="ZoneTexte 27">
            <a:extLst>
              <a:ext uri="{FF2B5EF4-FFF2-40B4-BE49-F238E27FC236}">
                <a16:creationId xmlns:a16="http://schemas.microsoft.com/office/drawing/2014/main" id="{961C8683-DE5C-5351-BD16-E94815248744}"/>
              </a:ext>
            </a:extLst>
          </p:cNvPr>
          <p:cNvSpPr txBox="1"/>
          <p:nvPr/>
        </p:nvSpPr>
        <p:spPr>
          <a:xfrm>
            <a:off x="6224849" y="2338841"/>
            <a:ext cx="1720727" cy="369332"/>
          </a:xfrm>
          <a:prstGeom prst="rect">
            <a:avLst/>
          </a:prstGeom>
          <a:noFill/>
        </p:spPr>
        <p:txBody>
          <a:bodyPr wrap="none" rtlCol="0">
            <a:spAutoFit/>
          </a:bodyPr>
          <a:lstStyle/>
          <a:p>
            <a:r>
              <a:rPr lang="fr-BE" dirty="0">
                <a:solidFill>
                  <a:schemeClr val="bg1"/>
                </a:solidFill>
              </a:rPr>
              <a:t>Laetitia DOUCET</a:t>
            </a:r>
          </a:p>
        </p:txBody>
      </p:sp>
      <p:sp>
        <p:nvSpPr>
          <p:cNvPr id="29" name="ZoneTexte 28">
            <a:extLst>
              <a:ext uri="{FF2B5EF4-FFF2-40B4-BE49-F238E27FC236}">
                <a16:creationId xmlns:a16="http://schemas.microsoft.com/office/drawing/2014/main" id="{467F4CD6-DFDA-412B-9363-1ECE6EFA773D}"/>
              </a:ext>
            </a:extLst>
          </p:cNvPr>
          <p:cNvSpPr txBox="1"/>
          <p:nvPr/>
        </p:nvSpPr>
        <p:spPr>
          <a:xfrm>
            <a:off x="7103557" y="1441253"/>
            <a:ext cx="2199128" cy="369332"/>
          </a:xfrm>
          <a:prstGeom prst="rect">
            <a:avLst/>
          </a:prstGeom>
          <a:noFill/>
        </p:spPr>
        <p:txBody>
          <a:bodyPr wrap="none" rtlCol="0">
            <a:spAutoFit/>
          </a:bodyPr>
          <a:lstStyle/>
          <a:p>
            <a:r>
              <a:rPr lang="fr-BE" dirty="0">
                <a:solidFill>
                  <a:schemeClr val="bg1"/>
                </a:solidFill>
              </a:rPr>
              <a:t>Laure-Anne MINSART</a:t>
            </a:r>
          </a:p>
        </p:txBody>
      </p:sp>
      <p:sp>
        <p:nvSpPr>
          <p:cNvPr id="30" name="ZoneTexte 29">
            <a:extLst>
              <a:ext uri="{FF2B5EF4-FFF2-40B4-BE49-F238E27FC236}">
                <a16:creationId xmlns:a16="http://schemas.microsoft.com/office/drawing/2014/main" id="{14116FD1-3B4D-EF50-ABC5-298369901FB6}"/>
              </a:ext>
            </a:extLst>
          </p:cNvPr>
          <p:cNvSpPr txBox="1"/>
          <p:nvPr/>
        </p:nvSpPr>
        <p:spPr>
          <a:xfrm>
            <a:off x="5806089" y="3542268"/>
            <a:ext cx="1970604" cy="369332"/>
          </a:xfrm>
          <a:prstGeom prst="rect">
            <a:avLst/>
          </a:prstGeom>
          <a:noFill/>
        </p:spPr>
        <p:txBody>
          <a:bodyPr wrap="none" rtlCol="0">
            <a:spAutoFit/>
          </a:bodyPr>
          <a:lstStyle/>
          <a:p>
            <a:r>
              <a:rPr lang="fr-BE" dirty="0">
                <a:solidFill>
                  <a:schemeClr val="bg1"/>
                </a:solidFill>
              </a:rPr>
              <a:t>Aurélie FRANKINET</a:t>
            </a:r>
          </a:p>
        </p:txBody>
      </p:sp>
      <p:sp>
        <p:nvSpPr>
          <p:cNvPr id="31" name="ZoneTexte 30">
            <a:extLst>
              <a:ext uri="{FF2B5EF4-FFF2-40B4-BE49-F238E27FC236}">
                <a16:creationId xmlns:a16="http://schemas.microsoft.com/office/drawing/2014/main" id="{7C248C0C-935E-13BF-8FE1-AD339A011B87}"/>
              </a:ext>
            </a:extLst>
          </p:cNvPr>
          <p:cNvSpPr txBox="1"/>
          <p:nvPr/>
        </p:nvSpPr>
        <p:spPr>
          <a:xfrm>
            <a:off x="8487870" y="3455172"/>
            <a:ext cx="1843133" cy="369332"/>
          </a:xfrm>
          <a:prstGeom prst="rect">
            <a:avLst/>
          </a:prstGeom>
          <a:noFill/>
        </p:spPr>
        <p:txBody>
          <a:bodyPr wrap="none" rtlCol="0">
            <a:spAutoFit/>
          </a:bodyPr>
          <a:lstStyle/>
          <a:p>
            <a:r>
              <a:rPr lang="fr-BE" dirty="0">
                <a:solidFill>
                  <a:schemeClr val="bg1"/>
                </a:solidFill>
              </a:rPr>
              <a:t>Émilie DUCHESNE</a:t>
            </a:r>
          </a:p>
        </p:txBody>
      </p:sp>
      <p:sp>
        <p:nvSpPr>
          <p:cNvPr id="32" name="ZoneTexte 31">
            <a:extLst>
              <a:ext uri="{FF2B5EF4-FFF2-40B4-BE49-F238E27FC236}">
                <a16:creationId xmlns:a16="http://schemas.microsoft.com/office/drawing/2014/main" id="{F1CD140C-D09C-D47F-C326-60CCF3AFF189}"/>
              </a:ext>
            </a:extLst>
          </p:cNvPr>
          <p:cNvSpPr txBox="1"/>
          <p:nvPr/>
        </p:nvSpPr>
        <p:spPr>
          <a:xfrm>
            <a:off x="10265514" y="4742490"/>
            <a:ext cx="1306127" cy="369332"/>
          </a:xfrm>
          <a:prstGeom prst="rect">
            <a:avLst/>
          </a:prstGeom>
          <a:noFill/>
        </p:spPr>
        <p:txBody>
          <a:bodyPr wrap="none" rtlCol="0">
            <a:spAutoFit/>
          </a:bodyPr>
          <a:lstStyle/>
          <a:p>
            <a:r>
              <a:rPr lang="fr-BE" dirty="0">
                <a:solidFill>
                  <a:schemeClr val="bg1"/>
                </a:solidFill>
              </a:rPr>
              <a:t>Laura HIRTT</a:t>
            </a:r>
          </a:p>
        </p:txBody>
      </p:sp>
      <p:sp>
        <p:nvSpPr>
          <p:cNvPr id="33" name="ZoneTexte 32">
            <a:extLst>
              <a:ext uri="{FF2B5EF4-FFF2-40B4-BE49-F238E27FC236}">
                <a16:creationId xmlns:a16="http://schemas.microsoft.com/office/drawing/2014/main" id="{39022B85-6E33-E350-E72F-897009BECEB0}"/>
              </a:ext>
            </a:extLst>
          </p:cNvPr>
          <p:cNvSpPr txBox="1"/>
          <p:nvPr/>
        </p:nvSpPr>
        <p:spPr>
          <a:xfrm>
            <a:off x="7787875" y="5123362"/>
            <a:ext cx="1780680" cy="646331"/>
          </a:xfrm>
          <a:prstGeom prst="rect">
            <a:avLst/>
          </a:prstGeom>
          <a:noFill/>
        </p:spPr>
        <p:txBody>
          <a:bodyPr wrap="none" rtlCol="0">
            <a:spAutoFit/>
          </a:bodyPr>
          <a:lstStyle/>
          <a:p>
            <a:r>
              <a:rPr lang="fr-BE" dirty="0">
                <a:solidFill>
                  <a:schemeClr val="bg1"/>
                </a:solidFill>
              </a:rPr>
              <a:t>Roberto MILANO</a:t>
            </a:r>
          </a:p>
          <a:p>
            <a:endParaRPr lang="fr-BE" dirty="0">
              <a:solidFill>
                <a:schemeClr val="bg1"/>
              </a:solidFill>
            </a:endParaRPr>
          </a:p>
        </p:txBody>
      </p:sp>
      <p:sp>
        <p:nvSpPr>
          <p:cNvPr id="34" name="Ellipse 33">
            <a:extLst>
              <a:ext uri="{FF2B5EF4-FFF2-40B4-BE49-F238E27FC236}">
                <a16:creationId xmlns:a16="http://schemas.microsoft.com/office/drawing/2014/main" id="{F6F5306F-47E2-2A23-2B65-30BF6574266A}"/>
              </a:ext>
            </a:extLst>
          </p:cNvPr>
          <p:cNvSpPr/>
          <p:nvPr/>
        </p:nvSpPr>
        <p:spPr>
          <a:xfrm>
            <a:off x="6095999" y="795260"/>
            <a:ext cx="450761" cy="45084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36" name="ZoneTexte 35">
            <a:extLst>
              <a:ext uri="{FF2B5EF4-FFF2-40B4-BE49-F238E27FC236}">
                <a16:creationId xmlns:a16="http://schemas.microsoft.com/office/drawing/2014/main" id="{E6EF088F-63C5-B99B-13F7-9552F43641FF}"/>
              </a:ext>
            </a:extLst>
          </p:cNvPr>
          <p:cNvSpPr txBox="1"/>
          <p:nvPr/>
        </p:nvSpPr>
        <p:spPr>
          <a:xfrm>
            <a:off x="6573216" y="795260"/>
            <a:ext cx="2241768" cy="369332"/>
          </a:xfrm>
          <a:prstGeom prst="rect">
            <a:avLst/>
          </a:prstGeom>
          <a:noFill/>
        </p:spPr>
        <p:txBody>
          <a:bodyPr wrap="none" rtlCol="0">
            <a:spAutoFit/>
          </a:bodyPr>
          <a:lstStyle/>
          <a:p>
            <a:r>
              <a:rPr lang="fr-BE" dirty="0">
                <a:solidFill>
                  <a:schemeClr val="bg1"/>
                </a:solidFill>
              </a:rPr>
              <a:t>Franck VANDEREYKEN</a:t>
            </a:r>
          </a:p>
        </p:txBody>
      </p:sp>
    </p:spTree>
    <p:extLst>
      <p:ext uri="{BB962C8B-B14F-4D97-AF65-F5344CB8AC3E}">
        <p14:creationId xmlns:p14="http://schemas.microsoft.com/office/powerpoint/2010/main" val="61520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Le contexte</a:t>
            </a:r>
          </a:p>
        </p:txBody>
      </p:sp>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710719" y="2394252"/>
            <a:ext cx="8384196" cy="3046988"/>
          </a:xfrm>
          <a:prstGeom prst="rect">
            <a:avLst/>
          </a:prstGeom>
          <a:noFill/>
        </p:spPr>
        <p:txBody>
          <a:bodyPr wrap="square" rtlCol="0">
            <a:spAutoFit/>
          </a:bodyPr>
          <a:lstStyle/>
          <a:p>
            <a:r>
              <a:rPr lang="fr-BE" sz="2400" dirty="0"/>
              <a:t>Service d’Aide à la Réussite – Départements agronomique et technique</a:t>
            </a:r>
          </a:p>
          <a:p>
            <a:endParaRPr lang="fr-BE" sz="2400" dirty="0"/>
          </a:p>
          <a:p>
            <a:r>
              <a:rPr lang="fr-BE" sz="2400" dirty="0"/>
              <a:t>Un seul module SAR commun pour les deux départements</a:t>
            </a:r>
          </a:p>
          <a:p>
            <a:endParaRPr lang="fr-BE" sz="2400" dirty="0"/>
          </a:p>
          <a:p>
            <a:r>
              <a:rPr lang="fr-BE" sz="2400" dirty="0"/>
              <a:t>Objectif : 1 seul module SAR pour la Haute École, tous départements confondus (2025-2026)</a:t>
            </a:r>
          </a:p>
          <a:p>
            <a:endParaRPr lang="fr-BE" sz="2400" dirty="0"/>
          </a:p>
        </p:txBody>
      </p:sp>
      <p:pic>
        <p:nvPicPr>
          <p:cNvPr id="7" name="Image 6" descr="Une image contenant personne, palmier, art&#10;&#10;Description générée automatiquement">
            <a:extLst>
              <a:ext uri="{FF2B5EF4-FFF2-40B4-BE49-F238E27FC236}">
                <a16:creationId xmlns:a16="http://schemas.microsoft.com/office/drawing/2014/main" id="{A5CC6BF1-4E66-8105-1520-E3AD2E253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80" y="1426933"/>
            <a:ext cx="1846801" cy="1846801"/>
          </a:xfrm>
          <a:prstGeom prst="rect">
            <a:avLst/>
          </a:prstGeom>
        </p:spPr>
      </p:pic>
      <p:pic>
        <p:nvPicPr>
          <p:cNvPr id="9" name="Image 8" descr="Une image contenant texte, Police, Graphique, graphisme&#10;&#10;Description générée automatiquement">
            <a:extLst>
              <a:ext uri="{FF2B5EF4-FFF2-40B4-BE49-F238E27FC236}">
                <a16:creationId xmlns:a16="http://schemas.microsoft.com/office/drawing/2014/main" id="{B3064D19-14DC-82F7-0FD5-6E7CFD7E5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spTree>
    <p:extLst>
      <p:ext uri="{BB962C8B-B14F-4D97-AF65-F5344CB8AC3E}">
        <p14:creationId xmlns:p14="http://schemas.microsoft.com/office/powerpoint/2010/main" val="411999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Les choix</a:t>
            </a:r>
          </a:p>
        </p:txBody>
      </p:sp>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687132" y="2350333"/>
            <a:ext cx="8062175" cy="3046988"/>
          </a:xfrm>
          <a:prstGeom prst="rect">
            <a:avLst/>
          </a:prstGeom>
          <a:noFill/>
        </p:spPr>
        <p:txBody>
          <a:bodyPr wrap="square" rtlCol="0">
            <a:spAutoFit/>
          </a:bodyPr>
          <a:lstStyle/>
          <a:p>
            <a:r>
              <a:rPr lang="fr-BE" sz="2400" dirty="0"/>
              <a:t>Test obligatoire, minuté, pour chaque étudiant et étudiante de 1</a:t>
            </a:r>
            <a:r>
              <a:rPr lang="fr-BE" sz="2400" baseline="30000" dirty="0"/>
              <a:t>re</a:t>
            </a:r>
            <a:r>
              <a:rPr lang="fr-BE" sz="2400" dirty="0"/>
              <a:t> année</a:t>
            </a:r>
          </a:p>
          <a:p>
            <a:endParaRPr lang="fr-BE" sz="2400" dirty="0"/>
          </a:p>
          <a:p>
            <a:r>
              <a:rPr lang="fr-BE" sz="2400" dirty="0"/>
              <a:t>En autonomie, l’étudiant ou l’étudiante choisit de suivre ou pas un ou plusieurs module(s) d’accompagnement</a:t>
            </a:r>
          </a:p>
          <a:p>
            <a:endParaRPr lang="fr-BE" sz="2400" dirty="0"/>
          </a:p>
          <a:p>
            <a:r>
              <a:rPr lang="fr-BE" sz="2400" dirty="0"/>
              <a:t>Tout au long de son cursus, le SAR accompagne les étudiants et étudiantes en difficulté.</a:t>
            </a:r>
          </a:p>
        </p:txBody>
      </p:sp>
      <p:pic>
        <p:nvPicPr>
          <p:cNvPr id="3" name="Image 2" descr="Une image contenant texte, Police, Graphique, graphisme&#10;&#10;Description générée automatiquement">
            <a:extLst>
              <a:ext uri="{FF2B5EF4-FFF2-40B4-BE49-F238E27FC236}">
                <a16:creationId xmlns:a16="http://schemas.microsoft.com/office/drawing/2014/main" id="{0F6A9BE3-7AF6-F6AD-8036-8FA839F3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pic>
        <p:nvPicPr>
          <p:cNvPr id="5" name="Image 4" descr="Une image contenant art, cercle, dessin&#10;&#10;Description générée automatiquement">
            <a:extLst>
              <a:ext uri="{FF2B5EF4-FFF2-40B4-BE49-F238E27FC236}">
                <a16:creationId xmlns:a16="http://schemas.microsoft.com/office/drawing/2014/main" id="{734954B3-768E-04BE-1452-D8C3BF623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443" y="1426933"/>
            <a:ext cx="1845838" cy="1845838"/>
          </a:xfrm>
          <a:prstGeom prst="rect">
            <a:avLst/>
          </a:prstGeom>
        </p:spPr>
      </p:pic>
      <p:pic>
        <p:nvPicPr>
          <p:cNvPr id="10" name="Image 9" descr="Une image contenant texte, Police, blanc, capture d’écran&#10;&#10;Description générée automatiquement">
            <a:extLst>
              <a:ext uri="{FF2B5EF4-FFF2-40B4-BE49-F238E27FC236}">
                <a16:creationId xmlns:a16="http://schemas.microsoft.com/office/drawing/2014/main" id="{F9500461-D4ED-1661-0266-2E2EF56A12C9}"/>
              </a:ext>
            </a:extLst>
          </p:cNvPr>
          <p:cNvPicPr>
            <a:picLocks noChangeAspect="1"/>
          </p:cNvPicPr>
          <p:nvPr/>
        </p:nvPicPr>
        <p:blipFill rotWithShape="1">
          <a:blip r:embed="rId5">
            <a:extLst>
              <a:ext uri="{28A0092B-C50C-407E-A947-70E740481C1C}">
                <a14:useLocalDpi xmlns:a14="http://schemas.microsoft.com/office/drawing/2010/main" val="0"/>
              </a:ext>
            </a:extLst>
          </a:blip>
          <a:srcRect l="30554" t="45593"/>
          <a:stretch/>
        </p:blipFill>
        <p:spPr>
          <a:xfrm>
            <a:off x="8034508" y="2788869"/>
            <a:ext cx="1511090" cy="456712"/>
          </a:xfrm>
          <a:prstGeom prst="rect">
            <a:avLst/>
          </a:prstGeom>
        </p:spPr>
      </p:pic>
    </p:spTree>
    <p:extLst>
      <p:ext uri="{BB962C8B-B14F-4D97-AF65-F5344CB8AC3E}">
        <p14:creationId xmlns:p14="http://schemas.microsoft.com/office/powerpoint/2010/main" val="2498093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L’aide au choix</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736477" y="2350333"/>
            <a:ext cx="8012830" cy="830997"/>
          </a:xfrm>
          <a:prstGeom prst="rect">
            <a:avLst/>
          </a:prstGeom>
          <a:noFill/>
        </p:spPr>
        <p:txBody>
          <a:bodyPr wrap="square" rtlCol="0">
            <a:spAutoFit/>
          </a:bodyPr>
          <a:lstStyle/>
          <a:p>
            <a:r>
              <a:rPr lang="fr-BE" sz="2400" dirty="0"/>
              <a:t>Le test est très découpé en chapitres et permet aux étudiants et étudiantes de se positionner sur des manquements précis</a:t>
            </a:r>
          </a:p>
        </p:txBody>
      </p:sp>
      <p:pic>
        <p:nvPicPr>
          <p:cNvPr id="3" name="Image 2" descr="Une image contenant texte, Police, Graphique, graphisme&#10;&#10;Description générée automatiquement">
            <a:extLst>
              <a:ext uri="{FF2B5EF4-FFF2-40B4-BE49-F238E27FC236}">
                <a16:creationId xmlns:a16="http://schemas.microsoft.com/office/drawing/2014/main" id="{0F6A9BE3-7AF6-F6AD-8036-8FA839F3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pic>
        <p:nvPicPr>
          <p:cNvPr id="8" name="Image 7" descr="Une image contenant texte, capture d’écran, Police, conception&#10;&#10;Description générée automatiquement">
            <a:extLst>
              <a:ext uri="{FF2B5EF4-FFF2-40B4-BE49-F238E27FC236}">
                <a16:creationId xmlns:a16="http://schemas.microsoft.com/office/drawing/2014/main" id="{D811999F-A3BD-E243-B95F-D05589652CB4}"/>
              </a:ext>
            </a:extLst>
          </p:cNvPr>
          <p:cNvPicPr>
            <a:picLocks noChangeAspect="1"/>
          </p:cNvPicPr>
          <p:nvPr/>
        </p:nvPicPr>
        <p:blipFill rotWithShape="1">
          <a:blip r:embed="rId4">
            <a:extLst>
              <a:ext uri="{28A0092B-C50C-407E-A947-70E740481C1C}">
                <a14:useLocalDpi xmlns:a14="http://schemas.microsoft.com/office/drawing/2010/main" val="0"/>
              </a:ext>
            </a:extLst>
          </a:blip>
          <a:srcRect b="51721"/>
          <a:stretch/>
        </p:blipFill>
        <p:spPr>
          <a:xfrm>
            <a:off x="2878420" y="3353303"/>
            <a:ext cx="2133616" cy="961120"/>
          </a:xfrm>
          <a:prstGeom prst="rect">
            <a:avLst/>
          </a:prstGeom>
        </p:spPr>
      </p:pic>
      <p:pic>
        <p:nvPicPr>
          <p:cNvPr id="9" name="Image 8" descr="Une image contenant texte, capture d’écran, Police, conception&#10;&#10;Description générée automatiquement">
            <a:extLst>
              <a:ext uri="{FF2B5EF4-FFF2-40B4-BE49-F238E27FC236}">
                <a16:creationId xmlns:a16="http://schemas.microsoft.com/office/drawing/2014/main" id="{0F847BC0-D263-0B33-85D1-BC906E0F710E}"/>
              </a:ext>
            </a:extLst>
          </p:cNvPr>
          <p:cNvPicPr>
            <a:picLocks noChangeAspect="1"/>
          </p:cNvPicPr>
          <p:nvPr/>
        </p:nvPicPr>
        <p:blipFill rotWithShape="1">
          <a:blip r:embed="rId4">
            <a:extLst>
              <a:ext uri="{28A0092B-C50C-407E-A947-70E740481C1C}">
                <a14:useLocalDpi xmlns:a14="http://schemas.microsoft.com/office/drawing/2010/main" val="0"/>
              </a:ext>
            </a:extLst>
          </a:blip>
          <a:srcRect t="48280"/>
          <a:stretch/>
        </p:blipFill>
        <p:spPr>
          <a:xfrm>
            <a:off x="5640993" y="3353303"/>
            <a:ext cx="2133616" cy="1029620"/>
          </a:xfrm>
          <a:prstGeom prst="rect">
            <a:avLst/>
          </a:prstGeom>
        </p:spPr>
      </p:pic>
      <p:sp>
        <p:nvSpPr>
          <p:cNvPr id="11" name="ZoneTexte 10">
            <a:extLst>
              <a:ext uri="{FF2B5EF4-FFF2-40B4-BE49-F238E27FC236}">
                <a16:creationId xmlns:a16="http://schemas.microsoft.com/office/drawing/2014/main" id="{E9673EB6-576C-CE3F-44F4-1320F757E004}"/>
              </a:ext>
            </a:extLst>
          </p:cNvPr>
          <p:cNvSpPr txBox="1"/>
          <p:nvPr/>
        </p:nvSpPr>
        <p:spPr>
          <a:xfrm>
            <a:off x="1736477" y="4717899"/>
            <a:ext cx="5942291" cy="830997"/>
          </a:xfrm>
          <a:prstGeom prst="rect">
            <a:avLst/>
          </a:prstGeom>
          <a:noFill/>
        </p:spPr>
        <p:txBody>
          <a:bodyPr wrap="square" rtlCol="0">
            <a:spAutoFit/>
          </a:bodyPr>
          <a:lstStyle/>
          <a:p>
            <a:r>
              <a:rPr lang="fr-BE" sz="2400" dirty="0"/>
              <a:t>Tests généralisés par matière, donnant accès aux ressources disponibles dans la matière</a:t>
            </a:r>
          </a:p>
        </p:txBody>
      </p:sp>
      <p:pic>
        <p:nvPicPr>
          <p:cNvPr id="15" name="Image 14" descr="Une image contenant oiseau, croquis, art&#10;&#10;Description générée automatiquement">
            <a:extLst>
              <a:ext uri="{FF2B5EF4-FFF2-40B4-BE49-F238E27FC236}">
                <a16:creationId xmlns:a16="http://schemas.microsoft.com/office/drawing/2014/main" id="{B357C5F0-4B02-7ADD-313A-CD5388D11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480" y="1426933"/>
            <a:ext cx="1846801" cy="1846801"/>
          </a:xfrm>
          <a:prstGeom prst="rect">
            <a:avLst/>
          </a:prstGeom>
        </p:spPr>
      </p:pic>
      <p:sp>
        <p:nvSpPr>
          <p:cNvPr id="16" name="ZoneTexte 15">
            <a:extLst>
              <a:ext uri="{FF2B5EF4-FFF2-40B4-BE49-F238E27FC236}">
                <a16:creationId xmlns:a16="http://schemas.microsoft.com/office/drawing/2014/main" id="{CA818177-5D51-56B3-885F-FD8F71ACAF53}"/>
              </a:ext>
            </a:extLst>
          </p:cNvPr>
          <p:cNvSpPr txBox="1"/>
          <p:nvPr/>
        </p:nvSpPr>
        <p:spPr>
          <a:xfrm>
            <a:off x="9867480" y="3245581"/>
            <a:ext cx="1846920" cy="261610"/>
          </a:xfrm>
          <a:prstGeom prst="rect">
            <a:avLst/>
          </a:prstGeom>
          <a:noFill/>
        </p:spPr>
        <p:txBody>
          <a:bodyPr wrap="square" rtlCol="0">
            <a:spAutoFit/>
          </a:bodyPr>
          <a:lstStyle/>
          <a:p>
            <a:r>
              <a:rPr lang="fr-BE" sz="1100" dirty="0"/>
              <a:t>Réalisé par Valérie </a:t>
            </a:r>
            <a:r>
              <a:rPr lang="fr-BE" sz="1100" dirty="0" err="1"/>
              <a:t>Vanvynck</a:t>
            </a:r>
            <a:endParaRPr lang="fr-BE" sz="1100" dirty="0"/>
          </a:p>
        </p:txBody>
      </p:sp>
      <p:pic>
        <p:nvPicPr>
          <p:cNvPr id="17" name="Image 16" descr="Une image contenant texte, capture d’écran, Police, reçu&#10;&#10;Description générée automatiquement">
            <a:extLst>
              <a:ext uri="{FF2B5EF4-FFF2-40B4-BE49-F238E27FC236}">
                <a16:creationId xmlns:a16="http://schemas.microsoft.com/office/drawing/2014/main" id="{96C08050-38EE-E7FF-4BB6-7322B4D948D1}"/>
              </a:ext>
            </a:extLst>
          </p:cNvPr>
          <p:cNvPicPr>
            <a:picLocks noChangeAspect="1"/>
          </p:cNvPicPr>
          <p:nvPr/>
        </p:nvPicPr>
        <p:blipFill rotWithShape="1">
          <a:blip r:embed="rId6">
            <a:extLst>
              <a:ext uri="{28A0092B-C50C-407E-A947-70E740481C1C}">
                <a14:useLocalDpi xmlns:a14="http://schemas.microsoft.com/office/drawing/2010/main" val="0"/>
              </a:ext>
            </a:extLst>
          </a:blip>
          <a:srcRect t="39494"/>
          <a:stretch/>
        </p:blipFill>
        <p:spPr>
          <a:xfrm>
            <a:off x="7678768" y="3333359"/>
            <a:ext cx="1590012" cy="2148039"/>
          </a:xfrm>
          <a:prstGeom prst="rect">
            <a:avLst/>
          </a:prstGeom>
        </p:spPr>
      </p:pic>
    </p:spTree>
    <p:extLst>
      <p:ext uri="{BB962C8B-B14F-4D97-AF65-F5344CB8AC3E}">
        <p14:creationId xmlns:p14="http://schemas.microsoft.com/office/powerpoint/2010/main" val="29552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Pas de tuile</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736477" y="2350333"/>
            <a:ext cx="8012830" cy="1938992"/>
          </a:xfrm>
          <a:prstGeom prst="rect">
            <a:avLst/>
          </a:prstGeom>
          <a:noFill/>
        </p:spPr>
        <p:txBody>
          <a:bodyPr wrap="square" rtlCol="0">
            <a:spAutoFit/>
          </a:bodyPr>
          <a:lstStyle/>
          <a:p>
            <a:r>
              <a:rPr lang="fr-BE" sz="2400" dirty="0"/>
              <a:t>Le plugin format de cours tuiles n’était pas présent sur le Moodle de la Haute École</a:t>
            </a:r>
          </a:p>
          <a:p>
            <a:endParaRPr lang="fr-BE" sz="2400" dirty="0"/>
          </a:p>
          <a:p>
            <a:r>
              <a:rPr lang="fr-BE" sz="2400" dirty="0"/>
              <a:t>Les étudiants devaient scroller avant d’atteindre les ressources  de la matière désirée</a:t>
            </a:r>
          </a:p>
        </p:txBody>
      </p:sp>
      <p:pic>
        <p:nvPicPr>
          <p:cNvPr id="3" name="Image 2" descr="Une image contenant texte, Police, Graphique, graphisme&#10;&#10;Description générée automatiquement">
            <a:extLst>
              <a:ext uri="{FF2B5EF4-FFF2-40B4-BE49-F238E27FC236}">
                <a16:creationId xmlns:a16="http://schemas.microsoft.com/office/drawing/2014/main" id="{0F6A9BE3-7AF6-F6AD-8036-8FA839F3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sp>
        <p:nvSpPr>
          <p:cNvPr id="16" name="ZoneTexte 15">
            <a:extLst>
              <a:ext uri="{FF2B5EF4-FFF2-40B4-BE49-F238E27FC236}">
                <a16:creationId xmlns:a16="http://schemas.microsoft.com/office/drawing/2014/main" id="{CA818177-5D51-56B3-885F-FD8F71ACAF53}"/>
              </a:ext>
            </a:extLst>
          </p:cNvPr>
          <p:cNvSpPr txBox="1"/>
          <p:nvPr/>
        </p:nvSpPr>
        <p:spPr>
          <a:xfrm>
            <a:off x="9867480" y="3245581"/>
            <a:ext cx="1846920" cy="261610"/>
          </a:xfrm>
          <a:prstGeom prst="rect">
            <a:avLst/>
          </a:prstGeom>
          <a:noFill/>
        </p:spPr>
        <p:txBody>
          <a:bodyPr wrap="square" rtlCol="0">
            <a:spAutoFit/>
          </a:bodyPr>
          <a:lstStyle/>
          <a:p>
            <a:r>
              <a:rPr lang="fr-BE" sz="1100" dirty="0"/>
              <a:t>Réalisé par Valérie </a:t>
            </a:r>
            <a:r>
              <a:rPr lang="fr-BE" sz="1100" dirty="0" err="1"/>
              <a:t>Vanvynck</a:t>
            </a:r>
            <a:endParaRPr lang="fr-BE" sz="1100" dirty="0"/>
          </a:p>
        </p:txBody>
      </p:sp>
      <p:pic>
        <p:nvPicPr>
          <p:cNvPr id="10" name="Image 9" descr="Une image contenant oiseau aquatique, oiseau, mouette, bec&#10;&#10;Description générée automatiquement">
            <a:extLst>
              <a:ext uri="{FF2B5EF4-FFF2-40B4-BE49-F238E27FC236}">
                <a16:creationId xmlns:a16="http://schemas.microsoft.com/office/drawing/2014/main" id="{A7728C4E-7C3C-FB52-2B81-ADB3AC26D842}"/>
              </a:ext>
            </a:extLst>
          </p:cNvPr>
          <p:cNvPicPr>
            <a:picLocks noChangeAspect="1"/>
          </p:cNvPicPr>
          <p:nvPr/>
        </p:nvPicPr>
        <p:blipFill rotWithShape="1">
          <a:blip r:embed="rId4">
            <a:extLst>
              <a:ext uri="{28A0092B-C50C-407E-A947-70E740481C1C}">
                <a14:useLocalDpi xmlns:a14="http://schemas.microsoft.com/office/drawing/2010/main" val="0"/>
              </a:ext>
            </a:extLst>
          </a:blip>
          <a:srcRect b="11223"/>
          <a:stretch/>
        </p:blipFill>
        <p:spPr>
          <a:xfrm>
            <a:off x="9749308" y="1426934"/>
            <a:ext cx="2080258" cy="1846800"/>
          </a:xfrm>
          <a:prstGeom prst="rect">
            <a:avLst/>
          </a:prstGeom>
        </p:spPr>
      </p:pic>
    </p:spTree>
    <p:extLst>
      <p:ext uri="{BB962C8B-B14F-4D97-AF65-F5344CB8AC3E}">
        <p14:creationId xmlns:p14="http://schemas.microsoft.com/office/powerpoint/2010/main" val="64921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8166861" cy="759011"/>
          </a:xfrm>
        </p:spPr>
        <p:txBody>
          <a:bodyPr/>
          <a:lstStyle/>
          <a:p>
            <a:r>
              <a:rPr lang="fr-BE" dirty="0"/>
              <a:t>Mise en place du format tuiles</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736478" y="1862957"/>
            <a:ext cx="8012830" cy="461665"/>
          </a:xfrm>
          <a:prstGeom prst="rect">
            <a:avLst/>
          </a:prstGeom>
          <a:noFill/>
        </p:spPr>
        <p:txBody>
          <a:bodyPr wrap="square" rtlCol="0">
            <a:spAutoFit/>
          </a:bodyPr>
          <a:lstStyle/>
          <a:p>
            <a:r>
              <a:rPr lang="fr-BE" sz="2400" dirty="0"/>
              <a:t>En plusieurs étapes et réflexions</a:t>
            </a:r>
          </a:p>
        </p:txBody>
      </p:sp>
      <p:pic>
        <p:nvPicPr>
          <p:cNvPr id="3" name="Image 2" descr="Une image contenant texte, Police, Graphique, graphisme&#10;&#10;Description générée automatiquement">
            <a:extLst>
              <a:ext uri="{FF2B5EF4-FFF2-40B4-BE49-F238E27FC236}">
                <a16:creationId xmlns:a16="http://schemas.microsoft.com/office/drawing/2014/main" id="{0F6A9BE3-7AF6-F6AD-8036-8FA839F3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pic>
        <p:nvPicPr>
          <p:cNvPr id="4" name="Image 3" descr="Une image contenant texte, capture d’écran, nombre, ordinateur&#10;&#10;Description générée automatiquement">
            <a:extLst>
              <a:ext uri="{FF2B5EF4-FFF2-40B4-BE49-F238E27FC236}">
                <a16:creationId xmlns:a16="http://schemas.microsoft.com/office/drawing/2014/main" id="{C8D260F6-AD2E-3051-B7A3-D8B6B1A30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440" y="2522663"/>
            <a:ext cx="5545552" cy="2780277"/>
          </a:xfrm>
          <a:prstGeom prst="rect">
            <a:avLst/>
          </a:prstGeom>
        </p:spPr>
      </p:pic>
      <p:pic>
        <p:nvPicPr>
          <p:cNvPr id="7" name="Image 6" descr="Une image contenant texte, capture d’écran&#10;&#10;Description générée automatiquement">
            <a:extLst>
              <a:ext uri="{FF2B5EF4-FFF2-40B4-BE49-F238E27FC236}">
                <a16:creationId xmlns:a16="http://schemas.microsoft.com/office/drawing/2014/main" id="{7B11B167-703D-0695-6C19-01A3A5AA0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439" y="2511814"/>
            <a:ext cx="6743287" cy="2784874"/>
          </a:xfrm>
          <a:prstGeom prst="rect">
            <a:avLst/>
          </a:prstGeom>
        </p:spPr>
      </p:pic>
      <p:pic>
        <p:nvPicPr>
          <p:cNvPr id="9" name="Image 8" descr="Une image contenant texte, capture d’écran&#10;&#10;Description générée automatiquement">
            <a:extLst>
              <a:ext uri="{FF2B5EF4-FFF2-40B4-BE49-F238E27FC236}">
                <a16:creationId xmlns:a16="http://schemas.microsoft.com/office/drawing/2014/main" id="{86616188-DB82-7281-160F-C5C5B160E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99" y="3008340"/>
            <a:ext cx="10788203" cy="2780612"/>
          </a:xfrm>
          <a:prstGeom prst="rect">
            <a:avLst/>
          </a:prstGeom>
        </p:spPr>
      </p:pic>
      <p:pic>
        <p:nvPicPr>
          <p:cNvPr id="13" name="Image 12" descr="Une image contenant oiseau, croquis, plume, bec&#10;&#10;Description générée automatiquement">
            <a:extLst>
              <a:ext uri="{FF2B5EF4-FFF2-40B4-BE49-F238E27FC236}">
                <a16:creationId xmlns:a16="http://schemas.microsoft.com/office/drawing/2014/main" id="{F05E5D01-1E24-B2B4-D232-A2CC14C1B7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919" y="746326"/>
            <a:ext cx="2120226" cy="2120226"/>
          </a:xfrm>
          <a:prstGeom prst="rect">
            <a:avLst/>
          </a:prstGeom>
        </p:spPr>
      </p:pic>
      <p:sp>
        <p:nvSpPr>
          <p:cNvPr id="16" name="ZoneTexte 15">
            <a:extLst>
              <a:ext uri="{FF2B5EF4-FFF2-40B4-BE49-F238E27FC236}">
                <a16:creationId xmlns:a16="http://schemas.microsoft.com/office/drawing/2014/main" id="{CA818177-5D51-56B3-885F-FD8F71ACAF53}"/>
              </a:ext>
            </a:extLst>
          </p:cNvPr>
          <p:cNvSpPr txBox="1"/>
          <p:nvPr/>
        </p:nvSpPr>
        <p:spPr>
          <a:xfrm>
            <a:off x="9905572" y="2675836"/>
            <a:ext cx="1846920" cy="261610"/>
          </a:xfrm>
          <a:prstGeom prst="rect">
            <a:avLst/>
          </a:prstGeom>
          <a:noFill/>
        </p:spPr>
        <p:txBody>
          <a:bodyPr wrap="square" rtlCol="0">
            <a:spAutoFit/>
          </a:bodyPr>
          <a:lstStyle/>
          <a:p>
            <a:r>
              <a:rPr lang="fr-BE" sz="1100" dirty="0"/>
              <a:t>Réalisé par Valérie </a:t>
            </a:r>
            <a:r>
              <a:rPr lang="fr-BE" sz="1100" dirty="0" err="1"/>
              <a:t>Vanvynck</a:t>
            </a:r>
            <a:endParaRPr lang="fr-BE" sz="1100" dirty="0"/>
          </a:p>
        </p:txBody>
      </p:sp>
    </p:spTree>
    <p:extLst>
      <p:ext uri="{BB962C8B-B14F-4D97-AF65-F5344CB8AC3E}">
        <p14:creationId xmlns:p14="http://schemas.microsoft.com/office/powerpoint/2010/main" val="18925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L’émulation</a:t>
            </a:r>
          </a:p>
        </p:txBody>
      </p:sp>
      <p:sp>
        <p:nvSpPr>
          <p:cNvPr id="6" name="ZoneTexte 5">
            <a:extLst>
              <a:ext uri="{FF2B5EF4-FFF2-40B4-BE49-F238E27FC236}">
                <a16:creationId xmlns:a16="http://schemas.microsoft.com/office/drawing/2014/main" id="{0649605E-D2C1-8FB0-0ABC-29A01324583D}"/>
              </a:ext>
            </a:extLst>
          </p:cNvPr>
          <p:cNvSpPr txBox="1"/>
          <p:nvPr/>
        </p:nvSpPr>
        <p:spPr>
          <a:xfrm>
            <a:off x="1621311" y="1753982"/>
            <a:ext cx="8012830" cy="461665"/>
          </a:xfrm>
          <a:prstGeom prst="rect">
            <a:avLst/>
          </a:prstGeom>
          <a:noFill/>
        </p:spPr>
        <p:txBody>
          <a:bodyPr wrap="square" rtlCol="0">
            <a:spAutoFit/>
          </a:bodyPr>
          <a:lstStyle/>
          <a:p>
            <a:r>
              <a:rPr lang="fr-BE" sz="2400" dirty="0"/>
              <a:t>Au vu des retours positifs</a:t>
            </a:r>
          </a:p>
        </p:txBody>
      </p:sp>
      <p:pic>
        <p:nvPicPr>
          <p:cNvPr id="3" name="Image 2" descr="Une image contenant texte, Police, Graphique, graphisme&#10;&#10;Description générée automatiquement">
            <a:extLst>
              <a:ext uri="{FF2B5EF4-FFF2-40B4-BE49-F238E27FC236}">
                <a16:creationId xmlns:a16="http://schemas.microsoft.com/office/drawing/2014/main" id="{0F6A9BE3-7AF6-F6AD-8036-8FA839F3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 y="78832"/>
            <a:ext cx="609643" cy="609643"/>
          </a:xfrm>
          <a:prstGeom prst="rect">
            <a:avLst/>
          </a:prstGeom>
        </p:spPr>
      </p:pic>
      <p:sp>
        <p:nvSpPr>
          <p:cNvPr id="16" name="ZoneTexte 15">
            <a:extLst>
              <a:ext uri="{FF2B5EF4-FFF2-40B4-BE49-F238E27FC236}">
                <a16:creationId xmlns:a16="http://schemas.microsoft.com/office/drawing/2014/main" id="{CA818177-5D51-56B3-885F-FD8F71ACAF53}"/>
              </a:ext>
            </a:extLst>
          </p:cNvPr>
          <p:cNvSpPr txBox="1"/>
          <p:nvPr/>
        </p:nvSpPr>
        <p:spPr>
          <a:xfrm>
            <a:off x="9867480" y="3245581"/>
            <a:ext cx="1846920" cy="261610"/>
          </a:xfrm>
          <a:prstGeom prst="rect">
            <a:avLst/>
          </a:prstGeom>
          <a:noFill/>
        </p:spPr>
        <p:txBody>
          <a:bodyPr wrap="square" rtlCol="0">
            <a:spAutoFit/>
          </a:bodyPr>
          <a:lstStyle/>
          <a:p>
            <a:r>
              <a:rPr lang="fr-BE" sz="1100" dirty="0"/>
              <a:t>Réalisé par Valérie </a:t>
            </a:r>
            <a:r>
              <a:rPr lang="fr-BE" sz="1100" dirty="0" err="1"/>
              <a:t>Vanvynck</a:t>
            </a:r>
            <a:endParaRPr lang="fr-BE" sz="1100" dirty="0"/>
          </a:p>
        </p:txBody>
      </p:sp>
      <p:pic>
        <p:nvPicPr>
          <p:cNvPr id="10" name="Image 9" descr="Une image contenant oiseau aquatique, oiseau, mouette, bec&#10;&#10;Description générée automatiquement">
            <a:extLst>
              <a:ext uri="{FF2B5EF4-FFF2-40B4-BE49-F238E27FC236}">
                <a16:creationId xmlns:a16="http://schemas.microsoft.com/office/drawing/2014/main" id="{A7728C4E-7C3C-FB52-2B81-ADB3AC26D842}"/>
              </a:ext>
            </a:extLst>
          </p:cNvPr>
          <p:cNvPicPr>
            <a:picLocks noChangeAspect="1"/>
          </p:cNvPicPr>
          <p:nvPr/>
        </p:nvPicPr>
        <p:blipFill rotWithShape="1">
          <a:blip r:embed="rId4">
            <a:extLst>
              <a:ext uri="{28A0092B-C50C-407E-A947-70E740481C1C}">
                <a14:useLocalDpi xmlns:a14="http://schemas.microsoft.com/office/drawing/2010/main" val="0"/>
              </a:ext>
            </a:extLst>
          </a:blip>
          <a:srcRect b="11223"/>
          <a:stretch/>
        </p:blipFill>
        <p:spPr>
          <a:xfrm>
            <a:off x="9749308" y="1426934"/>
            <a:ext cx="2080258" cy="1846800"/>
          </a:xfrm>
          <a:prstGeom prst="rect">
            <a:avLst/>
          </a:prstGeom>
        </p:spPr>
      </p:pic>
      <p:sp>
        <p:nvSpPr>
          <p:cNvPr id="2" name="ZoneTexte 1">
            <a:extLst>
              <a:ext uri="{FF2B5EF4-FFF2-40B4-BE49-F238E27FC236}">
                <a16:creationId xmlns:a16="http://schemas.microsoft.com/office/drawing/2014/main" id="{2E70F9C2-C6CE-F1F2-F53F-25494DAB66CD}"/>
              </a:ext>
            </a:extLst>
          </p:cNvPr>
          <p:cNvSpPr txBox="1"/>
          <p:nvPr/>
        </p:nvSpPr>
        <p:spPr>
          <a:xfrm rot="21023543">
            <a:off x="505019" y="3160139"/>
            <a:ext cx="5074554" cy="70788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BE" sz="2000" dirty="0"/>
              <a:t>« Le format tuiles permet une visualisation très claire des différentes sections du cours »</a:t>
            </a:r>
          </a:p>
        </p:txBody>
      </p:sp>
      <p:sp>
        <p:nvSpPr>
          <p:cNvPr id="4" name="ZoneTexte 3">
            <a:extLst>
              <a:ext uri="{FF2B5EF4-FFF2-40B4-BE49-F238E27FC236}">
                <a16:creationId xmlns:a16="http://schemas.microsoft.com/office/drawing/2014/main" id="{81525BCB-CDF3-CAF9-2E9C-1F970CF813DB}"/>
              </a:ext>
            </a:extLst>
          </p:cNvPr>
          <p:cNvSpPr txBox="1"/>
          <p:nvPr/>
        </p:nvSpPr>
        <p:spPr>
          <a:xfrm rot="621430">
            <a:off x="3123364" y="2610101"/>
            <a:ext cx="5074554" cy="70788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BE" sz="2000" dirty="0"/>
              <a:t>« La disposition en tuiles est très conviviale et très intuitive »</a:t>
            </a:r>
          </a:p>
        </p:txBody>
      </p:sp>
      <p:sp>
        <p:nvSpPr>
          <p:cNvPr id="5" name="ZoneTexte 4">
            <a:extLst>
              <a:ext uri="{FF2B5EF4-FFF2-40B4-BE49-F238E27FC236}">
                <a16:creationId xmlns:a16="http://schemas.microsoft.com/office/drawing/2014/main" id="{0AF41A42-39E2-006D-E0AA-C1523D0A4835}"/>
              </a:ext>
            </a:extLst>
          </p:cNvPr>
          <p:cNvSpPr txBox="1"/>
          <p:nvPr/>
        </p:nvSpPr>
        <p:spPr>
          <a:xfrm rot="21354586">
            <a:off x="4212666" y="3414438"/>
            <a:ext cx="5074554"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fr-BE" sz="2000" dirty="0">
                <a:solidFill>
                  <a:srgbClr val="00149B"/>
                </a:solidFill>
              </a:rPr>
              <a:t>« Le format tuiles s’adapte à différents types d’enseignement »</a:t>
            </a:r>
          </a:p>
        </p:txBody>
      </p:sp>
      <p:sp>
        <p:nvSpPr>
          <p:cNvPr id="7" name="ZoneTexte 6">
            <a:extLst>
              <a:ext uri="{FF2B5EF4-FFF2-40B4-BE49-F238E27FC236}">
                <a16:creationId xmlns:a16="http://schemas.microsoft.com/office/drawing/2014/main" id="{A8D7C405-1A83-1565-719E-B57EC77E1701}"/>
              </a:ext>
            </a:extLst>
          </p:cNvPr>
          <p:cNvSpPr txBox="1"/>
          <p:nvPr/>
        </p:nvSpPr>
        <p:spPr>
          <a:xfrm>
            <a:off x="2858694" y="5161036"/>
            <a:ext cx="8012830" cy="461665"/>
          </a:xfrm>
          <a:prstGeom prst="rect">
            <a:avLst/>
          </a:prstGeom>
          <a:noFill/>
        </p:spPr>
        <p:txBody>
          <a:bodyPr wrap="square" rtlCol="0">
            <a:spAutoFit/>
          </a:bodyPr>
          <a:lstStyle/>
          <a:p>
            <a:r>
              <a:rPr lang="fr-BE" sz="2400" dirty="0"/>
              <a:t>Cela a fait des émules …</a:t>
            </a:r>
          </a:p>
        </p:txBody>
      </p:sp>
      <p:sp>
        <p:nvSpPr>
          <p:cNvPr id="13" name="ZoneTexte 12">
            <a:extLst>
              <a:ext uri="{FF2B5EF4-FFF2-40B4-BE49-F238E27FC236}">
                <a16:creationId xmlns:a16="http://schemas.microsoft.com/office/drawing/2014/main" id="{7A19A373-63A1-092D-0AF1-FEFD26E4B7D2}"/>
              </a:ext>
            </a:extLst>
          </p:cNvPr>
          <p:cNvSpPr txBox="1"/>
          <p:nvPr/>
        </p:nvSpPr>
        <p:spPr>
          <a:xfrm rot="316841">
            <a:off x="1631939" y="4148451"/>
            <a:ext cx="5074554" cy="70788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BE" sz="2000" dirty="0"/>
              <a:t>« Les tuiles donnent un aspect esthétique très intéressant »</a:t>
            </a:r>
          </a:p>
        </p:txBody>
      </p:sp>
      <p:pic>
        <p:nvPicPr>
          <p:cNvPr id="9" name="Image 8" descr="Une image contenant texte, capture d’écran, nourriture, conception&#10;&#10;Description générée automatiquement">
            <a:extLst>
              <a:ext uri="{FF2B5EF4-FFF2-40B4-BE49-F238E27FC236}">
                <a16:creationId xmlns:a16="http://schemas.microsoft.com/office/drawing/2014/main" id="{41E027AC-FBE0-642D-612E-602312628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314" y="4183281"/>
            <a:ext cx="4733948" cy="2275667"/>
          </a:xfrm>
          <a:prstGeom prst="rect">
            <a:avLst/>
          </a:prstGeom>
        </p:spPr>
      </p:pic>
    </p:spTree>
    <p:extLst>
      <p:ext uri="{BB962C8B-B14F-4D97-AF65-F5344CB8AC3E}">
        <p14:creationId xmlns:p14="http://schemas.microsoft.com/office/powerpoint/2010/main" val="102836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F7E261-FCAB-7AC1-13AD-3DCAE01FD8DD}"/>
              </a:ext>
            </a:extLst>
          </p:cNvPr>
          <p:cNvSpPr>
            <a:spLocks noGrp="1"/>
          </p:cNvSpPr>
          <p:nvPr>
            <p:ph type="body" sz="quarter" idx="10"/>
          </p:nvPr>
        </p:nvSpPr>
        <p:spPr>
          <a:xfrm>
            <a:off x="1260000" y="1980000"/>
            <a:ext cx="8193093" cy="479865"/>
          </a:xfrm>
        </p:spPr>
        <p:txBody>
          <a:bodyPr>
            <a:normAutofit/>
          </a:bodyPr>
          <a:lstStyle/>
          <a:p>
            <a:r>
              <a:rPr lang="fr-FR" sz="2000" dirty="0"/>
              <a:t>Le format "</a:t>
            </a:r>
            <a:r>
              <a:rPr lang="fr-FR" sz="2000" i="1" dirty="0"/>
              <a:t>thématique"</a:t>
            </a:r>
            <a:r>
              <a:rPr lang="fr-FR" sz="2000" dirty="0"/>
              <a:t> n’est pas seul dans Moodle LMS</a:t>
            </a:r>
          </a:p>
          <a:p>
            <a:endParaRPr lang="fr-FR" sz="2000" dirty="0"/>
          </a:p>
        </p:txBody>
      </p:sp>
      <p:sp>
        <p:nvSpPr>
          <p:cNvPr id="3" name="Espace réservé du texte 2">
            <a:extLst>
              <a:ext uri="{FF2B5EF4-FFF2-40B4-BE49-F238E27FC236}">
                <a16:creationId xmlns:a16="http://schemas.microsoft.com/office/drawing/2014/main" id="{B668C3E2-C33F-97EB-D9BC-F30F86740ACB}"/>
              </a:ext>
            </a:extLst>
          </p:cNvPr>
          <p:cNvSpPr>
            <a:spLocks noGrp="1"/>
          </p:cNvSpPr>
          <p:nvPr>
            <p:ph type="body" sz="quarter" idx="12"/>
          </p:nvPr>
        </p:nvSpPr>
        <p:spPr/>
        <p:txBody>
          <a:bodyPr/>
          <a:lstStyle/>
          <a:p>
            <a:r>
              <a:rPr lang="fr-FR" dirty="0"/>
              <a:t>Conclusion</a:t>
            </a:r>
          </a:p>
        </p:txBody>
      </p:sp>
      <p:sp>
        <p:nvSpPr>
          <p:cNvPr id="5" name="Espace réservé du texte 1">
            <a:extLst>
              <a:ext uri="{FF2B5EF4-FFF2-40B4-BE49-F238E27FC236}">
                <a16:creationId xmlns:a16="http://schemas.microsoft.com/office/drawing/2014/main" id="{759AA0A5-4E3A-9CA9-A939-9B177E052B2C}"/>
              </a:ext>
            </a:extLst>
          </p:cNvPr>
          <p:cNvSpPr txBox="1">
            <a:spLocks/>
          </p:cNvSpPr>
          <p:nvPr/>
        </p:nvSpPr>
        <p:spPr>
          <a:xfrm>
            <a:off x="1259999" y="3256032"/>
            <a:ext cx="9134157" cy="8909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000" dirty="0"/>
              <a:t>MAIS</a:t>
            </a:r>
          </a:p>
          <a:p>
            <a:r>
              <a:rPr lang="fr-BE" sz="2000" dirty="0"/>
              <a:t>Il ne convient pas à toutes les situations</a:t>
            </a:r>
          </a:p>
        </p:txBody>
      </p:sp>
      <p:sp>
        <p:nvSpPr>
          <p:cNvPr id="6" name="Espace réservé du texte 1">
            <a:extLst>
              <a:ext uri="{FF2B5EF4-FFF2-40B4-BE49-F238E27FC236}">
                <a16:creationId xmlns:a16="http://schemas.microsoft.com/office/drawing/2014/main" id="{096BFEAE-83F1-AC7D-8249-EA8C432A84C7}"/>
              </a:ext>
            </a:extLst>
          </p:cNvPr>
          <p:cNvSpPr txBox="1">
            <a:spLocks/>
          </p:cNvSpPr>
          <p:nvPr/>
        </p:nvSpPr>
        <p:spPr>
          <a:xfrm>
            <a:off x="1260000" y="2612858"/>
            <a:ext cx="9134157" cy="643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000" dirty="0"/>
              <a:t>Le format "</a:t>
            </a:r>
            <a:r>
              <a:rPr lang="fr-BE" sz="2000" i="1" dirty="0"/>
              <a:t>tuiles"</a:t>
            </a:r>
            <a:r>
              <a:rPr lang="fr-BE" sz="2000" dirty="0"/>
              <a:t> a des avantages, est paramétrable, stable, suivi … (merci David)</a:t>
            </a:r>
          </a:p>
          <a:p>
            <a:endParaRPr lang="fr-BE" sz="2000" dirty="0"/>
          </a:p>
        </p:txBody>
      </p:sp>
      <p:sp>
        <p:nvSpPr>
          <p:cNvPr id="7" name="Espace réservé du texte 1">
            <a:extLst>
              <a:ext uri="{FF2B5EF4-FFF2-40B4-BE49-F238E27FC236}">
                <a16:creationId xmlns:a16="http://schemas.microsoft.com/office/drawing/2014/main" id="{96D8C7FD-2DA6-923D-4866-E3A4172A0501}"/>
              </a:ext>
            </a:extLst>
          </p:cNvPr>
          <p:cNvSpPr txBox="1">
            <a:spLocks/>
          </p:cNvSpPr>
          <p:nvPr/>
        </p:nvSpPr>
        <p:spPr>
          <a:xfrm>
            <a:off x="1259999" y="4325625"/>
            <a:ext cx="9134157" cy="12709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000" dirty="0"/>
              <a:t>DONC</a:t>
            </a:r>
          </a:p>
          <a:p>
            <a:r>
              <a:rPr lang="fr-BE" sz="2000" dirty="0"/>
              <a:t>Explorez d’autres formats encore : </a:t>
            </a:r>
            <a:r>
              <a:rPr lang="fr-BE" sz="2000" dirty="0">
                <a:hlinkClick r:id="rId2"/>
              </a:rPr>
              <a:t>https://moodle.org/plugins/?q=category:19</a:t>
            </a:r>
            <a:r>
              <a:rPr lang="fr-BE" sz="2000" dirty="0"/>
              <a:t> </a:t>
            </a:r>
          </a:p>
          <a:p>
            <a:r>
              <a:rPr lang="fr-BE" sz="2000" dirty="0"/>
              <a:t>Et venez enthousiastes l’année prochaine … nous les présenter.</a:t>
            </a:r>
          </a:p>
          <a:p>
            <a:endParaRPr lang="fr-BE" sz="2000" dirty="0"/>
          </a:p>
        </p:txBody>
      </p:sp>
      <p:pic>
        <p:nvPicPr>
          <p:cNvPr id="8" name="Image 7" descr="Une image contenant texte, Police, capture d’écran, Graphique&#10;&#10;Description générée automatiquement">
            <a:extLst>
              <a:ext uri="{FF2B5EF4-FFF2-40B4-BE49-F238E27FC236}">
                <a16:creationId xmlns:a16="http://schemas.microsoft.com/office/drawing/2014/main" id="{BE73021D-9DA7-C065-502B-6EC563B47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9" name="Image 8" descr="Une image contenant Police, Graphique, logo, graphisme&#10;&#10;Description générée automatiquement">
            <a:extLst>
              <a:ext uri="{FF2B5EF4-FFF2-40B4-BE49-F238E27FC236}">
                <a16:creationId xmlns:a16="http://schemas.microsoft.com/office/drawing/2014/main" id="{40B02336-2761-89B7-DE9C-E3174CAB3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Tree>
    <p:extLst>
      <p:ext uri="{BB962C8B-B14F-4D97-AF65-F5344CB8AC3E}">
        <p14:creationId xmlns:p14="http://schemas.microsoft.com/office/powerpoint/2010/main" val="152945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73156-4CF7-115E-10B0-F96E7C5CDF12}"/>
              </a:ext>
            </a:extLst>
          </p:cNvPr>
          <p:cNvSpPr>
            <a:spLocks noGrp="1"/>
          </p:cNvSpPr>
          <p:nvPr>
            <p:ph type="title"/>
          </p:nvPr>
        </p:nvSpPr>
        <p:spPr>
          <a:xfrm>
            <a:off x="1900549" y="2539555"/>
            <a:ext cx="8390901" cy="1325563"/>
          </a:xfrm>
        </p:spPr>
        <p:txBody>
          <a:bodyPr>
            <a:normAutofit fontScale="90000"/>
          </a:bodyPr>
          <a:lstStyle/>
          <a:p>
            <a:r>
              <a:rPr lang="fr-FR" dirty="0"/>
              <a:t>Merci !</a:t>
            </a:r>
            <a:br>
              <a:rPr lang="fr-FR" dirty="0"/>
            </a:br>
            <a:br>
              <a:rPr lang="fr-FR" dirty="0"/>
            </a:br>
            <a:r>
              <a:rPr lang="fr-FR" dirty="0"/>
              <a:t>Des questions ?</a:t>
            </a:r>
          </a:p>
        </p:txBody>
      </p:sp>
      <p:sp>
        <p:nvSpPr>
          <p:cNvPr id="3" name="Espace réservé du texte 2">
            <a:extLst>
              <a:ext uri="{FF2B5EF4-FFF2-40B4-BE49-F238E27FC236}">
                <a16:creationId xmlns:a16="http://schemas.microsoft.com/office/drawing/2014/main" id="{8B047CDD-8623-5DCA-5CAD-6DA81E3B7EA4}"/>
              </a:ext>
            </a:extLst>
          </p:cNvPr>
          <p:cNvSpPr>
            <a:spLocks noGrp="1"/>
          </p:cNvSpPr>
          <p:nvPr>
            <p:ph type="body" idx="1"/>
          </p:nvPr>
        </p:nvSpPr>
        <p:spPr>
          <a:xfrm>
            <a:off x="1507253" y="4363121"/>
            <a:ext cx="9053565" cy="1325563"/>
          </a:xfrm>
        </p:spPr>
        <p:txBody>
          <a:bodyPr>
            <a:normAutofit fontScale="92500"/>
          </a:bodyPr>
          <a:lstStyle/>
          <a:p>
            <a:r>
              <a:rPr lang="fr-FR" dirty="0"/>
              <a:t>Merci Judith, Mélissa, Membres GT, Testeurs, Valérie, DALL-E, Laurence, Nicolas </a:t>
            </a:r>
            <a:r>
              <a:rPr lang="fr-FR" dirty="0" err="1"/>
              <a:t>Dunaud</a:t>
            </a:r>
            <a:r>
              <a:rPr lang="fr-FR" dirty="0"/>
              <a:t>, David Watson, ceux et celles que j’ai peut-être </a:t>
            </a:r>
            <a:r>
              <a:rPr lang="fr-FR" dirty="0" err="1"/>
              <a:t>oublié.e.s</a:t>
            </a:r>
            <a:r>
              <a:rPr lang="fr-FR" dirty="0"/>
              <a:t> (c’est tout moi ça!)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642C48DC-64FD-767C-22EC-D832B8DBA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132" y="532563"/>
            <a:ext cx="1599404" cy="697278"/>
          </a:xfrm>
          <a:prstGeom prst="rect">
            <a:avLst/>
          </a:prstGeom>
        </p:spPr>
      </p:pic>
      <p:pic>
        <p:nvPicPr>
          <p:cNvPr id="6" name="Image 5" descr="Une image contenant Police, Graphique, logo, graphisme&#10;&#10;Description générée automatiquement">
            <a:extLst>
              <a:ext uri="{FF2B5EF4-FFF2-40B4-BE49-F238E27FC236}">
                <a16:creationId xmlns:a16="http://schemas.microsoft.com/office/drawing/2014/main" id="{88865EF9-17B9-7213-C7AD-82A6A3CF1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124" y="598718"/>
            <a:ext cx="1785454" cy="514300"/>
          </a:xfrm>
          <a:prstGeom prst="rect">
            <a:avLst/>
          </a:prstGeom>
        </p:spPr>
      </p:pic>
      <p:pic>
        <p:nvPicPr>
          <p:cNvPr id="11" name="Image 10" descr="Une image contenant texte, logo, Police, Graphique&#10;&#10;Description générée automatiquement">
            <a:extLst>
              <a:ext uri="{FF2B5EF4-FFF2-40B4-BE49-F238E27FC236}">
                <a16:creationId xmlns:a16="http://schemas.microsoft.com/office/drawing/2014/main" id="{CC76134B-460F-791B-C0A3-9EEC41DB7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133" y="1258423"/>
            <a:ext cx="4271731" cy="938842"/>
          </a:xfrm>
          <a:prstGeom prst="rect">
            <a:avLst/>
          </a:prstGeom>
        </p:spPr>
      </p:pic>
    </p:spTree>
    <p:extLst>
      <p:ext uri="{BB962C8B-B14F-4D97-AF65-F5344CB8AC3E}">
        <p14:creationId xmlns:p14="http://schemas.microsoft.com/office/powerpoint/2010/main" val="3197695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447463B-0206-9C7C-B461-00FBFE9558F8}"/>
              </a:ext>
            </a:extLst>
          </p:cNvPr>
          <p:cNvSpPr>
            <a:spLocks noGrp="1"/>
          </p:cNvSpPr>
          <p:nvPr>
            <p:ph type="body" sz="quarter" idx="10"/>
          </p:nvPr>
        </p:nvSpPr>
        <p:spPr>
          <a:xfrm>
            <a:off x="1260000" y="1980000"/>
            <a:ext cx="9134157" cy="1243034"/>
          </a:xfrm>
        </p:spPr>
        <p:txBody>
          <a:bodyPr/>
          <a:lstStyle/>
          <a:p>
            <a:r>
              <a:rPr lang="fr-FR" dirty="0"/>
              <a:t>FOREM : </a:t>
            </a:r>
            <a:r>
              <a:rPr lang="fr-FR" u="sng" dirty="0" err="1"/>
              <a:t>FOR</a:t>
            </a:r>
            <a:r>
              <a:rPr lang="fr-FR" dirty="0" err="1"/>
              <a:t>mation</a:t>
            </a:r>
            <a:r>
              <a:rPr lang="fr-FR" dirty="0"/>
              <a:t> </a:t>
            </a:r>
            <a:r>
              <a:rPr lang="fr-FR" u="sng" dirty="0" err="1"/>
              <a:t>EM</a:t>
            </a:r>
            <a:r>
              <a:rPr lang="fr-FR" dirty="0" err="1"/>
              <a:t>ploi</a:t>
            </a:r>
            <a:r>
              <a:rPr lang="fr-FR" dirty="0"/>
              <a:t> (service public)</a:t>
            </a:r>
          </a:p>
          <a:p>
            <a:endParaRPr lang="fr-FR" dirty="0"/>
          </a:p>
          <a:p>
            <a:r>
              <a:rPr lang="fr-FR" dirty="0"/>
              <a:t>« Équivalent » en France : Pôle Emploi</a:t>
            </a:r>
          </a:p>
        </p:txBody>
      </p:sp>
      <p:sp>
        <p:nvSpPr>
          <p:cNvPr id="3" name="Espace réservé du texte 2">
            <a:extLst>
              <a:ext uri="{FF2B5EF4-FFF2-40B4-BE49-F238E27FC236}">
                <a16:creationId xmlns:a16="http://schemas.microsoft.com/office/drawing/2014/main" id="{D8C63BEB-9613-2C78-D066-77DC389AA58B}"/>
              </a:ext>
            </a:extLst>
          </p:cNvPr>
          <p:cNvSpPr>
            <a:spLocks noGrp="1"/>
          </p:cNvSpPr>
          <p:nvPr>
            <p:ph type="body" sz="quarter" idx="12"/>
          </p:nvPr>
        </p:nvSpPr>
        <p:spPr>
          <a:xfrm>
            <a:off x="1260475" y="1047428"/>
            <a:ext cx="5956754" cy="759011"/>
          </a:xfrm>
        </p:spPr>
        <p:txBody>
          <a:bodyPr/>
          <a:lstStyle/>
          <a:p>
            <a:r>
              <a:rPr lang="fr-FR" dirty="0"/>
              <a:t>Le Forem </a:t>
            </a:r>
            <a:r>
              <a:rPr lang="fr-FR" sz="3200" dirty="0"/>
              <a:t>(Belgique)</a:t>
            </a:r>
            <a:endParaRPr lang="fr-FR" dirty="0"/>
          </a:p>
        </p:txBody>
      </p:sp>
      <p:pic>
        <p:nvPicPr>
          <p:cNvPr id="5" name="Image 4" descr="Une image contenant capture d’écran, conception&#10;&#10;Description générée automatiquement">
            <a:extLst>
              <a:ext uri="{FF2B5EF4-FFF2-40B4-BE49-F238E27FC236}">
                <a16:creationId xmlns:a16="http://schemas.microsoft.com/office/drawing/2014/main" id="{15627143-D35A-8134-A890-C7836841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597" y="1047428"/>
            <a:ext cx="2423165" cy="697993"/>
          </a:xfrm>
          <a:prstGeom prst="rect">
            <a:avLst/>
          </a:prstGeom>
        </p:spPr>
      </p:pic>
      <p:sp>
        <p:nvSpPr>
          <p:cNvPr id="10" name="Espace réservé du texte 1">
            <a:extLst>
              <a:ext uri="{FF2B5EF4-FFF2-40B4-BE49-F238E27FC236}">
                <a16:creationId xmlns:a16="http://schemas.microsoft.com/office/drawing/2014/main" id="{34DD9F61-A7FC-46E0-5C3A-0AFEECCDF9C2}"/>
              </a:ext>
            </a:extLst>
          </p:cNvPr>
          <p:cNvSpPr txBox="1">
            <a:spLocks/>
          </p:cNvSpPr>
          <p:nvPr/>
        </p:nvSpPr>
        <p:spPr>
          <a:xfrm>
            <a:off x="3012838" y="3634966"/>
            <a:ext cx="6975224" cy="244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Quelques chiffres rapides :</a:t>
            </a:r>
          </a:p>
          <a:p>
            <a:r>
              <a:rPr lang="fr-BE" dirty="0"/>
              <a:t>- 4800 collègues (dont 740 formateurs et formatrices)</a:t>
            </a:r>
          </a:p>
          <a:p>
            <a:r>
              <a:rPr lang="fr-BE" dirty="0"/>
              <a:t>- 170 sites en Wallonie</a:t>
            </a:r>
          </a:p>
          <a:p>
            <a:r>
              <a:rPr lang="fr-BE" dirty="0"/>
              <a:t>- 96 points de contact</a:t>
            </a:r>
          </a:p>
          <a:p>
            <a:r>
              <a:rPr lang="fr-BE" dirty="0"/>
              <a:t>- 50 centres de formations à la pointe</a:t>
            </a:r>
          </a:p>
        </p:txBody>
      </p:sp>
    </p:spTree>
    <p:extLst>
      <p:ext uri="{BB962C8B-B14F-4D97-AF65-F5344CB8AC3E}">
        <p14:creationId xmlns:p14="http://schemas.microsoft.com/office/powerpoint/2010/main" val="367437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ligne, diagramme, conception&#10;&#10;Description générée automatiquement">
            <a:extLst>
              <a:ext uri="{FF2B5EF4-FFF2-40B4-BE49-F238E27FC236}">
                <a16:creationId xmlns:a16="http://schemas.microsoft.com/office/drawing/2014/main" id="{D2EA71A4-7228-68FA-A1A6-E4A8F3009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74" y="2077342"/>
            <a:ext cx="3100408" cy="1351658"/>
          </a:xfrm>
          <a:prstGeom prst="rect">
            <a:avLst/>
          </a:prstGeom>
        </p:spPr>
      </p:pic>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5235831" y="3088640"/>
            <a:ext cx="6192510" cy="290200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err="1"/>
              <a:t>digilearn</a:t>
            </a:r>
            <a:r>
              <a:rPr lang="fr-BE" dirty="0"/>
              <a:t> studio : intégré au Forem (Liège)</a:t>
            </a:r>
          </a:p>
          <a:p>
            <a:endParaRPr lang="fr-BE" dirty="0"/>
          </a:p>
          <a:p>
            <a:pPr>
              <a:lnSpc>
                <a:spcPct val="110000"/>
              </a:lnSpc>
            </a:pPr>
            <a:r>
              <a:rPr lang="fr-BE" dirty="0"/>
              <a:t>Accompagner les formateurs dans la production de modules numériques (Moodle) et l’utilisation du numérique</a:t>
            </a:r>
          </a:p>
          <a:p>
            <a:pPr>
              <a:lnSpc>
                <a:spcPct val="110000"/>
              </a:lnSpc>
            </a:pPr>
            <a:endParaRPr lang="fr-BE" dirty="0"/>
          </a:p>
          <a:p>
            <a:pPr>
              <a:lnSpc>
                <a:spcPct val="110000"/>
              </a:lnSpc>
            </a:pPr>
            <a:r>
              <a:rPr lang="fr-BE" dirty="0"/>
              <a:t>Créer des méta-ressources (IA, Accessibilité …) à destination des formateurs</a:t>
            </a:r>
          </a:p>
          <a:p>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Le </a:t>
            </a:r>
            <a:r>
              <a:rPr lang="fr-BE" dirty="0" err="1"/>
              <a:t>digilearn</a:t>
            </a:r>
            <a:r>
              <a:rPr lang="fr-BE" dirty="0"/>
              <a:t> studio</a:t>
            </a:r>
          </a:p>
        </p:txBody>
      </p:sp>
      <p:sp>
        <p:nvSpPr>
          <p:cNvPr id="22" name="Étoile : 5 branches 21">
            <a:extLst>
              <a:ext uri="{FF2B5EF4-FFF2-40B4-BE49-F238E27FC236}">
                <a16:creationId xmlns:a16="http://schemas.microsoft.com/office/drawing/2014/main" id="{ED148B09-EFED-B3AF-FB95-5D33FFE3C970}"/>
              </a:ext>
            </a:extLst>
          </p:cNvPr>
          <p:cNvSpPr/>
          <p:nvPr/>
        </p:nvSpPr>
        <p:spPr>
          <a:xfrm>
            <a:off x="378441" y="1426933"/>
            <a:ext cx="1361440" cy="1056640"/>
          </a:xfrm>
          <a:prstGeom prst="star5">
            <a:avLst>
              <a:gd name="adj" fmla="val 25186"/>
              <a:gd name="hf" fmla="val 105146"/>
              <a:gd name="vf" fmla="val 110557"/>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BE" b="1" dirty="0">
                <a:solidFill>
                  <a:srgbClr val="FF0000"/>
                </a:solidFill>
                <a:highlight>
                  <a:srgbClr val="FFFF00"/>
                </a:highlight>
              </a:rPr>
              <a:t>NEW</a:t>
            </a:r>
          </a:p>
        </p:txBody>
      </p:sp>
      <p:sp>
        <p:nvSpPr>
          <p:cNvPr id="23" name="ZoneTexte 22">
            <a:extLst>
              <a:ext uri="{FF2B5EF4-FFF2-40B4-BE49-F238E27FC236}">
                <a16:creationId xmlns:a16="http://schemas.microsoft.com/office/drawing/2014/main" id="{46C8634D-60BC-9280-FEC6-DBF6E15169E5}"/>
              </a:ext>
            </a:extLst>
          </p:cNvPr>
          <p:cNvSpPr txBox="1"/>
          <p:nvPr/>
        </p:nvSpPr>
        <p:spPr>
          <a:xfrm>
            <a:off x="1739881" y="4114798"/>
            <a:ext cx="1714519" cy="1200329"/>
          </a:xfrm>
          <a:custGeom>
            <a:avLst/>
            <a:gdLst>
              <a:gd name="connsiteX0" fmla="*/ 0 w 1714519"/>
              <a:gd name="connsiteY0" fmla="*/ 0 h 1200329"/>
              <a:gd name="connsiteX1" fmla="*/ 588652 w 1714519"/>
              <a:gd name="connsiteY1" fmla="*/ 0 h 1200329"/>
              <a:gd name="connsiteX2" fmla="*/ 1125867 w 1714519"/>
              <a:gd name="connsiteY2" fmla="*/ 0 h 1200329"/>
              <a:gd name="connsiteX3" fmla="*/ 1714519 w 1714519"/>
              <a:gd name="connsiteY3" fmla="*/ 0 h 1200329"/>
              <a:gd name="connsiteX4" fmla="*/ 1714519 w 1714519"/>
              <a:gd name="connsiteY4" fmla="*/ 400110 h 1200329"/>
              <a:gd name="connsiteX5" fmla="*/ 1714519 w 1714519"/>
              <a:gd name="connsiteY5" fmla="*/ 812223 h 1200329"/>
              <a:gd name="connsiteX6" fmla="*/ 1714519 w 1714519"/>
              <a:gd name="connsiteY6" fmla="*/ 1200329 h 1200329"/>
              <a:gd name="connsiteX7" fmla="*/ 1194448 w 1714519"/>
              <a:gd name="connsiteY7" fmla="*/ 1200329 h 1200329"/>
              <a:gd name="connsiteX8" fmla="*/ 657232 w 1714519"/>
              <a:gd name="connsiteY8" fmla="*/ 1200329 h 1200329"/>
              <a:gd name="connsiteX9" fmla="*/ 0 w 1714519"/>
              <a:gd name="connsiteY9" fmla="*/ 1200329 h 1200329"/>
              <a:gd name="connsiteX10" fmla="*/ 0 w 1714519"/>
              <a:gd name="connsiteY10" fmla="*/ 836229 h 1200329"/>
              <a:gd name="connsiteX11" fmla="*/ 0 w 1714519"/>
              <a:gd name="connsiteY11" fmla="*/ 412113 h 1200329"/>
              <a:gd name="connsiteX12" fmla="*/ 0 w 1714519"/>
              <a:gd name="connsiteY1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19" h="1200329" fill="none" extrusionOk="0">
                <a:moveTo>
                  <a:pt x="0" y="0"/>
                </a:moveTo>
                <a:cubicBezTo>
                  <a:pt x="118671" y="-38091"/>
                  <a:pt x="300713" y="25659"/>
                  <a:pt x="588652" y="0"/>
                </a:cubicBezTo>
                <a:cubicBezTo>
                  <a:pt x="876591" y="-25659"/>
                  <a:pt x="936417" y="58593"/>
                  <a:pt x="1125867" y="0"/>
                </a:cubicBezTo>
                <a:cubicBezTo>
                  <a:pt x="1315317" y="-58593"/>
                  <a:pt x="1431800" y="577"/>
                  <a:pt x="1714519" y="0"/>
                </a:cubicBezTo>
                <a:cubicBezTo>
                  <a:pt x="1744323" y="158868"/>
                  <a:pt x="1679321" y="216047"/>
                  <a:pt x="1714519" y="400110"/>
                </a:cubicBezTo>
                <a:cubicBezTo>
                  <a:pt x="1749717" y="584173"/>
                  <a:pt x="1670636" y="686488"/>
                  <a:pt x="1714519" y="812223"/>
                </a:cubicBezTo>
                <a:cubicBezTo>
                  <a:pt x="1758402" y="937958"/>
                  <a:pt x="1686414" y="1037846"/>
                  <a:pt x="1714519" y="1200329"/>
                </a:cubicBezTo>
                <a:cubicBezTo>
                  <a:pt x="1564384" y="1231902"/>
                  <a:pt x="1352538" y="1141250"/>
                  <a:pt x="1194448" y="1200329"/>
                </a:cubicBezTo>
                <a:cubicBezTo>
                  <a:pt x="1036358" y="1259408"/>
                  <a:pt x="793071" y="1176897"/>
                  <a:pt x="657232" y="1200329"/>
                </a:cubicBezTo>
                <a:cubicBezTo>
                  <a:pt x="521393" y="1223761"/>
                  <a:pt x="314436" y="1153840"/>
                  <a:pt x="0" y="1200329"/>
                </a:cubicBezTo>
                <a:cubicBezTo>
                  <a:pt x="-38224" y="1033654"/>
                  <a:pt x="33072" y="961440"/>
                  <a:pt x="0" y="836229"/>
                </a:cubicBezTo>
                <a:cubicBezTo>
                  <a:pt x="-33072" y="711018"/>
                  <a:pt x="3486" y="557949"/>
                  <a:pt x="0" y="412113"/>
                </a:cubicBezTo>
                <a:cubicBezTo>
                  <a:pt x="-3486" y="266277"/>
                  <a:pt x="23281" y="184880"/>
                  <a:pt x="0" y="0"/>
                </a:cubicBezTo>
                <a:close/>
              </a:path>
              <a:path w="1714519" h="1200329" stroke="0" extrusionOk="0">
                <a:moveTo>
                  <a:pt x="0" y="0"/>
                </a:moveTo>
                <a:cubicBezTo>
                  <a:pt x="157395" y="-46741"/>
                  <a:pt x="289007" y="25723"/>
                  <a:pt x="554361" y="0"/>
                </a:cubicBezTo>
                <a:cubicBezTo>
                  <a:pt x="819715" y="-25723"/>
                  <a:pt x="873505" y="35086"/>
                  <a:pt x="1160158" y="0"/>
                </a:cubicBezTo>
                <a:cubicBezTo>
                  <a:pt x="1446811" y="-35086"/>
                  <a:pt x="1504906" y="1298"/>
                  <a:pt x="1714519" y="0"/>
                </a:cubicBezTo>
                <a:cubicBezTo>
                  <a:pt x="1734632" y="87110"/>
                  <a:pt x="1678104" y="220353"/>
                  <a:pt x="1714519" y="388106"/>
                </a:cubicBezTo>
                <a:cubicBezTo>
                  <a:pt x="1750934" y="555859"/>
                  <a:pt x="1713519" y="657211"/>
                  <a:pt x="1714519" y="800219"/>
                </a:cubicBezTo>
                <a:cubicBezTo>
                  <a:pt x="1715519" y="943227"/>
                  <a:pt x="1709213" y="1050651"/>
                  <a:pt x="1714519" y="1200329"/>
                </a:cubicBezTo>
                <a:cubicBezTo>
                  <a:pt x="1534095" y="1216184"/>
                  <a:pt x="1418990" y="1150424"/>
                  <a:pt x="1194448" y="1200329"/>
                </a:cubicBezTo>
                <a:cubicBezTo>
                  <a:pt x="969906" y="1250234"/>
                  <a:pt x="822561" y="1169948"/>
                  <a:pt x="674377" y="1200329"/>
                </a:cubicBezTo>
                <a:cubicBezTo>
                  <a:pt x="526193" y="1230710"/>
                  <a:pt x="260677" y="1165863"/>
                  <a:pt x="0" y="1200329"/>
                </a:cubicBezTo>
                <a:cubicBezTo>
                  <a:pt x="-41698" y="1089450"/>
                  <a:pt x="42760" y="908286"/>
                  <a:pt x="0" y="776213"/>
                </a:cubicBezTo>
                <a:cubicBezTo>
                  <a:pt x="-42760" y="644140"/>
                  <a:pt x="27676" y="575635"/>
                  <a:pt x="0" y="412113"/>
                </a:cubicBezTo>
                <a:cubicBezTo>
                  <a:pt x="-27676" y="248591"/>
                  <a:pt x="4197" y="128174"/>
                  <a:pt x="0" y="0"/>
                </a:cubicBezTo>
                <a:close/>
              </a:path>
            </a:pathLst>
          </a:custGeom>
          <a:solidFill>
            <a:srgbClr val="1C9AA3"/>
          </a:solidFill>
          <a:ln>
            <a:solidFill>
              <a:schemeClr val="tx1"/>
            </a:solidFill>
            <a:extLst>
              <a:ext uri="{C807C97D-BFC1-408E-A445-0C87EB9F89A2}">
                <ask:lineSketchStyleProps xmlns:ask="http://schemas.microsoft.com/office/drawing/2018/sketchyshapes" sd="2797065742">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2400" dirty="0"/>
              <a:t>Concevoir</a:t>
            </a:r>
          </a:p>
          <a:p>
            <a:pPr algn="ctr"/>
            <a:r>
              <a:rPr lang="fr-BE" sz="2400" dirty="0"/>
              <a:t>Partager</a:t>
            </a:r>
          </a:p>
          <a:p>
            <a:pPr algn="ctr"/>
            <a:r>
              <a:rPr lang="fr-BE" sz="2400" dirty="0"/>
              <a:t>Explorer</a:t>
            </a:r>
          </a:p>
        </p:txBody>
      </p:sp>
      <p:pic>
        <p:nvPicPr>
          <p:cNvPr id="24" name="Image 23" descr="Une image contenant Police, Graphique, logo, graphisme&#10;&#10;Description générée automatiquement">
            <a:extLst>
              <a:ext uri="{FF2B5EF4-FFF2-40B4-BE49-F238E27FC236}">
                <a16:creationId xmlns:a16="http://schemas.microsoft.com/office/drawing/2014/main" id="{FF6D96AA-2905-8240-2B41-948E49EF2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Tree>
    <p:extLst>
      <p:ext uri="{BB962C8B-B14F-4D97-AF65-F5344CB8AC3E}">
        <p14:creationId xmlns:p14="http://schemas.microsoft.com/office/powerpoint/2010/main" val="43003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46479" y="2485739"/>
            <a:ext cx="10379947" cy="3432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Conception d’un module Moodle LMS de « Sensibilisation à l’IA »</a:t>
            </a:r>
          </a:p>
          <a:p>
            <a:endParaRPr lang="fr-BE" dirty="0"/>
          </a:p>
          <a:p>
            <a:r>
              <a:rPr lang="fr-BE" dirty="0"/>
              <a:t>Les objectifs :</a:t>
            </a:r>
          </a:p>
          <a:p>
            <a:r>
              <a:rPr lang="fr-BE" dirty="0"/>
              <a:t>	- démystifier l’IA (auprès des formateurs, formatrices et collègues)</a:t>
            </a:r>
          </a:p>
          <a:p>
            <a:r>
              <a:rPr lang="fr-BE" dirty="0"/>
              <a:t>	- définir une charte de base sur l’utilisation de l’IA au Forem (pour commencer)</a:t>
            </a:r>
          </a:p>
          <a:p>
            <a:endParaRPr lang="fr-BE" dirty="0"/>
          </a:p>
          <a:p>
            <a:pPr>
              <a:lnSpc>
                <a:spcPct val="100000"/>
              </a:lnSpc>
            </a:pPr>
            <a:r>
              <a:rPr lang="fr-BE" dirty="0"/>
              <a:t>Avant la conception, un GT définit les lignes directrices du projet (sujet sensible)</a:t>
            </a:r>
            <a:br>
              <a:rPr lang="fr-BE" dirty="0"/>
            </a:br>
            <a:br>
              <a:rPr lang="fr-BE" dirty="0"/>
            </a:br>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Le contexte</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pic>
        <p:nvPicPr>
          <p:cNvPr id="8" name="Image 7" descr="Une image contenant habits, meubles, chaise, table&#10;&#10;Description générée automatiquement">
            <a:extLst>
              <a:ext uri="{FF2B5EF4-FFF2-40B4-BE49-F238E27FC236}">
                <a16:creationId xmlns:a16="http://schemas.microsoft.com/office/drawing/2014/main" id="{315F9D57-E726-048E-0A24-FCC73F5DE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480" y="1417618"/>
            <a:ext cx="1848096" cy="1848096"/>
          </a:xfrm>
          <a:prstGeom prst="rect">
            <a:avLst/>
          </a:prstGeom>
        </p:spPr>
      </p:pic>
      <p:sp>
        <p:nvSpPr>
          <p:cNvPr id="10" name="ZoneTexte 9">
            <a:extLst>
              <a:ext uri="{FF2B5EF4-FFF2-40B4-BE49-F238E27FC236}">
                <a16:creationId xmlns:a16="http://schemas.microsoft.com/office/drawing/2014/main" id="{4097A87A-DBB0-0149-B422-3D68EC77D0CB}"/>
              </a:ext>
            </a:extLst>
          </p:cNvPr>
          <p:cNvSpPr txBox="1"/>
          <p:nvPr/>
        </p:nvSpPr>
        <p:spPr>
          <a:xfrm>
            <a:off x="9867480" y="3245581"/>
            <a:ext cx="3084844"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spTree>
    <p:extLst>
      <p:ext uri="{BB962C8B-B14F-4D97-AF65-F5344CB8AC3E}">
        <p14:creationId xmlns:p14="http://schemas.microsoft.com/office/powerpoint/2010/main" val="129445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46479" y="2485739"/>
            <a:ext cx="10379947" cy="29020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Parcours personnalisé (3 niveaux)</a:t>
            </a:r>
          </a:p>
          <a:p>
            <a:r>
              <a:rPr lang="fr-BE" dirty="0"/>
              <a:t>	- test de positionnement (non obligatoire)</a:t>
            </a:r>
          </a:p>
          <a:p>
            <a:r>
              <a:rPr lang="fr-BE" dirty="0"/>
              <a:t>	- choix du niveau (indépendant du résultat du test)</a:t>
            </a:r>
          </a:p>
          <a:p>
            <a:r>
              <a:rPr lang="fr-BE" dirty="0"/>
              <a:t>	- possibilité de modifier le niveau ultérieurement (sans limite)</a:t>
            </a:r>
          </a:p>
          <a:p>
            <a:endParaRPr lang="fr-BE" dirty="0"/>
          </a:p>
          <a:p>
            <a:r>
              <a:rPr lang="fr-BE" dirty="0"/>
              <a:t>Navigation aisée (public cible peu ou pas à l’aise avec Moodle LMS)</a:t>
            </a:r>
            <a:br>
              <a:rPr lang="fr-BE" dirty="0"/>
            </a:br>
            <a:br>
              <a:rPr lang="fr-BE" dirty="0"/>
            </a:br>
            <a:r>
              <a:rPr lang="fr-BE" dirty="0"/>
              <a:t>Glossaire automatique</a:t>
            </a:r>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Les conditions du GT</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6" name="ZoneTexte 5">
            <a:extLst>
              <a:ext uri="{FF2B5EF4-FFF2-40B4-BE49-F238E27FC236}">
                <a16:creationId xmlns:a16="http://schemas.microsoft.com/office/drawing/2014/main" id="{A07F4AB1-15A6-C793-B832-8A7690982CD7}"/>
              </a:ext>
            </a:extLst>
          </p:cNvPr>
          <p:cNvSpPr txBox="1"/>
          <p:nvPr/>
        </p:nvSpPr>
        <p:spPr>
          <a:xfrm>
            <a:off x="9867480" y="3245581"/>
            <a:ext cx="1846920" cy="261610"/>
          </a:xfrm>
          <a:prstGeom prst="rect">
            <a:avLst/>
          </a:prstGeom>
          <a:noFill/>
        </p:spPr>
        <p:txBody>
          <a:bodyPr wrap="square" rtlCol="0">
            <a:spAutoFit/>
          </a:bodyPr>
          <a:lstStyle/>
          <a:p>
            <a:pPr algn="ctr"/>
            <a:r>
              <a:rPr lang="fr-BE" sz="1100" dirty="0"/>
              <a:t>Réalisé par Valérie </a:t>
            </a:r>
            <a:r>
              <a:rPr lang="fr-BE" sz="1100" dirty="0" err="1"/>
              <a:t>Vanvynck</a:t>
            </a:r>
            <a:endParaRPr lang="fr-BE" sz="1100" dirty="0"/>
          </a:p>
        </p:txBody>
      </p:sp>
      <p:pic>
        <p:nvPicPr>
          <p:cNvPr id="8" name="Image 7" descr="Une image contenant oiseau, croquis, plume, bec&#10;&#10;Description générée automatiquement">
            <a:extLst>
              <a:ext uri="{FF2B5EF4-FFF2-40B4-BE49-F238E27FC236}">
                <a16:creationId xmlns:a16="http://schemas.microsoft.com/office/drawing/2014/main" id="{68D8B418-A356-E3D7-58E5-631EBA1ECEC3}"/>
              </a:ext>
            </a:extLst>
          </p:cNvPr>
          <p:cNvPicPr>
            <a:picLocks noChangeAspect="1"/>
          </p:cNvPicPr>
          <p:nvPr/>
        </p:nvPicPr>
        <p:blipFill rotWithShape="1">
          <a:blip r:embed="rId5">
            <a:extLst>
              <a:ext uri="{28A0092B-C50C-407E-A947-70E740481C1C}">
                <a14:useLocalDpi xmlns:a14="http://schemas.microsoft.com/office/drawing/2010/main" val="0"/>
              </a:ext>
            </a:extLst>
          </a:blip>
          <a:srcRect b="5221"/>
          <a:stretch/>
        </p:blipFill>
        <p:spPr>
          <a:xfrm>
            <a:off x="9651196" y="1290099"/>
            <a:ext cx="2063204" cy="1955482"/>
          </a:xfrm>
          <a:prstGeom prst="rect">
            <a:avLst/>
          </a:prstGeom>
        </p:spPr>
      </p:pic>
    </p:spTree>
    <p:extLst>
      <p:ext uri="{BB962C8B-B14F-4D97-AF65-F5344CB8AC3E}">
        <p14:creationId xmlns:p14="http://schemas.microsoft.com/office/powerpoint/2010/main" val="1004058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46479" y="2485739"/>
            <a:ext cx="10379947" cy="29020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Début novembre 2023</a:t>
            </a:r>
          </a:p>
          <a:p>
            <a:r>
              <a:rPr lang="fr-BE" dirty="0"/>
              <a:t>Doit se terminer mi-janvier 2024</a:t>
            </a:r>
          </a:p>
          <a:p>
            <a:endParaRPr lang="fr-BE" dirty="0"/>
          </a:p>
          <a:p>
            <a:r>
              <a:rPr lang="fr-BE" dirty="0"/>
              <a:t>Moodle LMS 3.11 mais passage 4.3.2 fin janvier 2024</a:t>
            </a:r>
          </a:p>
          <a:p>
            <a:endParaRPr lang="fr-BE" dirty="0"/>
          </a:p>
          <a:p>
            <a:r>
              <a:rPr lang="fr-BE" dirty="0"/>
              <a:t>Thème </a:t>
            </a:r>
            <a:r>
              <a:rPr lang="fr-BE" dirty="0" err="1"/>
              <a:t>Moove</a:t>
            </a:r>
            <a:endParaRPr lang="fr-BE" dirty="0"/>
          </a:p>
          <a:p>
            <a:endParaRPr lang="fr-BE" dirty="0"/>
          </a:p>
          <a:p>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8595100" cy="759011"/>
          </a:xfrm>
        </p:spPr>
        <p:txBody>
          <a:bodyPr/>
          <a:lstStyle/>
          <a:p>
            <a:r>
              <a:rPr lang="fr-BE" dirty="0"/>
              <a:t>Conditions </a:t>
            </a:r>
            <a:r>
              <a:rPr lang="fr-BE" dirty="0" err="1"/>
              <a:t>technotemporelles</a:t>
            </a:r>
            <a:endParaRPr lang="fr-BE" dirty="0"/>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6" name="ZoneTexte 5">
            <a:extLst>
              <a:ext uri="{FF2B5EF4-FFF2-40B4-BE49-F238E27FC236}">
                <a16:creationId xmlns:a16="http://schemas.microsoft.com/office/drawing/2014/main" id="{A07F4AB1-15A6-C793-B832-8A7690982CD7}"/>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pic>
        <p:nvPicPr>
          <p:cNvPr id="7" name="Image 6" descr="Une image contenant illustration, conception&#10;&#10;Description générée automatiquement">
            <a:extLst>
              <a:ext uri="{FF2B5EF4-FFF2-40B4-BE49-F238E27FC236}">
                <a16:creationId xmlns:a16="http://schemas.microsoft.com/office/drawing/2014/main" id="{1F3FE0C4-4F10-A7FA-3984-50ADD33A1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600" y="1418399"/>
            <a:ext cx="1846800" cy="1846800"/>
          </a:xfrm>
          <a:prstGeom prst="rect">
            <a:avLst/>
          </a:prstGeom>
        </p:spPr>
      </p:pic>
    </p:spTree>
    <p:extLst>
      <p:ext uri="{BB962C8B-B14F-4D97-AF65-F5344CB8AC3E}">
        <p14:creationId xmlns:p14="http://schemas.microsoft.com/office/powerpoint/2010/main" val="240205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36431" y="2156589"/>
            <a:ext cx="10379947" cy="15737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Trois outils envisagés </a:t>
            </a:r>
          </a:p>
          <a:p>
            <a:r>
              <a:rPr lang="fr-BE" dirty="0"/>
              <a:t>	- </a:t>
            </a:r>
            <a:r>
              <a:rPr lang="fr-BE" dirty="0" err="1"/>
              <a:t>Multitrack</a:t>
            </a:r>
            <a:r>
              <a:rPr lang="fr-BE" dirty="0"/>
              <a:t> test (tiers) </a:t>
            </a:r>
            <a:r>
              <a:rPr lang="fr-BE" dirty="0" err="1"/>
              <a:t>mod_magtest</a:t>
            </a:r>
            <a:r>
              <a:rPr lang="fr-BE" dirty="0"/>
              <a:t> : test magazine</a:t>
            </a:r>
          </a:p>
          <a:p>
            <a:r>
              <a:rPr lang="fr-BE" dirty="0"/>
              <a:t>	- Questionnaire (tiers) </a:t>
            </a:r>
            <a:r>
              <a:rPr lang="fr-BE" dirty="0" err="1"/>
              <a:t>mod_questionnaire</a:t>
            </a:r>
            <a:endParaRPr lang="fr-BE" dirty="0"/>
          </a:p>
          <a:p>
            <a:r>
              <a:rPr lang="fr-BE" dirty="0"/>
              <a:t>	- Test (intégré) </a:t>
            </a:r>
            <a:r>
              <a:rPr lang="fr-BE" dirty="0" err="1"/>
              <a:t>mod_quiz</a:t>
            </a:r>
            <a:endParaRPr lang="fr-BE" dirty="0"/>
          </a:p>
          <a:p>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Test de positionnement</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3" name="ZoneTexte 2">
            <a:extLst>
              <a:ext uri="{FF2B5EF4-FFF2-40B4-BE49-F238E27FC236}">
                <a16:creationId xmlns:a16="http://schemas.microsoft.com/office/drawing/2014/main" id="{9E7A3564-FFA6-82CD-D682-649975303504}"/>
              </a:ext>
            </a:extLst>
          </p:cNvPr>
          <p:cNvSpPr txBox="1"/>
          <p:nvPr/>
        </p:nvSpPr>
        <p:spPr>
          <a:xfrm>
            <a:off x="2373084" y="4879265"/>
            <a:ext cx="9624648" cy="369332"/>
          </a:xfrm>
          <a:prstGeom prst="rect">
            <a:avLst/>
          </a:prstGeom>
          <a:noFill/>
        </p:spPr>
        <p:txBody>
          <a:bodyPr wrap="square" rtlCol="0">
            <a:spAutoFit/>
          </a:bodyPr>
          <a:lstStyle/>
          <a:p>
            <a:r>
              <a:rPr lang="fr-BE" dirty="0"/>
              <a:t>Questionnaire : pas de possibilité d’obtenir « trois niveaux » en fonction des réponses </a:t>
            </a:r>
            <a:r>
              <a:rPr lang="fr-BE" dirty="0">
                <a:sym typeface="Wingdings" panose="05000000000000000000" pitchFamily="2" charset="2"/>
              </a:rPr>
              <a:t> abandon</a:t>
            </a:r>
            <a:endParaRPr lang="fr-BE" dirty="0"/>
          </a:p>
        </p:txBody>
      </p:sp>
      <p:sp>
        <p:nvSpPr>
          <p:cNvPr id="5" name="ZoneTexte 4">
            <a:extLst>
              <a:ext uri="{FF2B5EF4-FFF2-40B4-BE49-F238E27FC236}">
                <a16:creationId xmlns:a16="http://schemas.microsoft.com/office/drawing/2014/main" id="{CCF951DC-CC30-96CC-526F-753079DCA0EC}"/>
              </a:ext>
            </a:extLst>
          </p:cNvPr>
          <p:cNvSpPr txBox="1"/>
          <p:nvPr/>
        </p:nvSpPr>
        <p:spPr>
          <a:xfrm>
            <a:off x="2373085" y="4232934"/>
            <a:ext cx="9234435" cy="646331"/>
          </a:xfrm>
          <a:prstGeom prst="rect">
            <a:avLst/>
          </a:prstGeom>
          <a:noFill/>
        </p:spPr>
        <p:txBody>
          <a:bodyPr wrap="square" rtlCol="0">
            <a:spAutoFit/>
          </a:bodyPr>
          <a:lstStyle/>
          <a:p>
            <a:r>
              <a:rPr lang="fr-BE" dirty="0"/>
              <a:t>Test magazine : principe sympa MAIS v3.11, les questions en attente, …</a:t>
            </a:r>
            <a:br>
              <a:rPr lang="fr-BE" dirty="0"/>
            </a:br>
            <a:r>
              <a:rPr lang="fr-BE" dirty="0"/>
              <a:t> </a:t>
            </a:r>
            <a:r>
              <a:rPr lang="fr-BE" dirty="0">
                <a:sym typeface="Wingdings" panose="05000000000000000000" pitchFamily="2" charset="2"/>
              </a:rPr>
              <a:t> peur du suivi (depuis a été mis à jour)</a:t>
            </a:r>
            <a:endParaRPr lang="fr-BE" dirty="0"/>
          </a:p>
        </p:txBody>
      </p:sp>
      <p:sp>
        <p:nvSpPr>
          <p:cNvPr id="6" name="ZoneTexte 5">
            <a:extLst>
              <a:ext uri="{FF2B5EF4-FFF2-40B4-BE49-F238E27FC236}">
                <a16:creationId xmlns:a16="http://schemas.microsoft.com/office/drawing/2014/main" id="{F1458F7C-D747-BA1D-E298-1104E3DE1CB4}"/>
              </a:ext>
            </a:extLst>
          </p:cNvPr>
          <p:cNvSpPr txBox="1"/>
          <p:nvPr/>
        </p:nvSpPr>
        <p:spPr>
          <a:xfrm>
            <a:off x="2373084" y="5273726"/>
            <a:ext cx="9624648" cy="369332"/>
          </a:xfrm>
          <a:prstGeom prst="rect">
            <a:avLst/>
          </a:prstGeom>
          <a:noFill/>
        </p:spPr>
        <p:txBody>
          <a:bodyPr wrap="square" rtlCol="0">
            <a:spAutoFit/>
          </a:bodyPr>
          <a:lstStyle/>
          <a:p>
            <a:r>
              <a:rPr lang="fr-BE" dirty="0"/>
              <a:t>Test Moodle : répond aux exigences (3 feedbacks) </a:t>
            </a:r>
            <a:r>
              <a:rPr lang="fr-BE" dirty="0">
                <a:sym typeface="Wingdings" panose="05000000000000000000" pitchFamily="2" charset="2"/>
              </a:rPr>
              <a:t> choisi</a:t>
            </a:r>
            <a:endParaRPr lang="fr-BE" dirty="0"/>
          </a:p>
        </p:txBody>
      </p:sp>
      <p:grpSp>
        <p:nvGrpSpPr>
          <p:cNvPr id="16" name="Groupe 15">
            <a:extLst>
              <a:ext uri="{FF2B5EF4-FFF2-40B4-BE49-F238E27FC236}">
                <a16:creationId xmlns:a16="http://schemas.microsoft.com/office/drawing/2014/main" id="{E96A3765-BED9-B455-DA29-549E94584884}"/>
              </a:ext>
            </a:extLst>
          </p:cNvPr>
          <p:cNvGrpSpPr/>
          <p:nvPr/>
        </p:nvGrpSpPr>
        <p:grpSpPr>
          <a:xfrm>
            <a:off x="2732804" y="4203835"/>
            <a:ext cx="762840" cy="438480"/>
            <a:chOff x="2732804" y="4203835"/>
            <a:chExt cx="762840" cy="438480"/>
          </a:xfrm>
        </p:grpSpPr>
        <mc:AlternateContent xmlns:mc="http://schemas.openxmlformats.org/markup-compatibility/2006">
          <mc:Choice xmlns:p14="http://schemas.microsoft.com/office/powerpoint/2010/main" Requires="p14">
            <p:contentPart p14:bwMode="auto" r:id="rId5">
              <p14:nvContentPartPr>
                <p14:cNvPr id="14" name="Encre 13">
                  <a:extLst>
                    <a:ext uri="{FF2B5EF4-FFF2-40B4-BE49-F238E27FC236}">
                      <a16:creationId xmlns:a16="http://schemas.microsoft.com/office/drawing/2014/main" id="{8D675664-E195-15D1-83AE-F89E9C108040}"/>
                    </a:ext>
                  </a:extLst>
                </p14:cNvPr>
                <p14:cNvContentPartPr/>
                <p14:nvPr/>
              </p14:nvContentPartPr>
              <p14:xfrm>
                <a:off x="2732804" y="4209955"/>
                <a:ext cx="762840" cy="432360"/>
              </p14:xfrm>
            </p:contentPart>
          </mc:Choice>
          <mc:Fallback>
            <p:pic>
              <p:nvPicPr>
                <p:cNvPr id="14" name="Encre 13">
                  <a:extLst>
                    <a:ext uri="{FF2B5EF4-FFF2-40B4-BE49-F238E27FC236}">
                      <a16:creationId xmlns:a16="http://schemas.microsoft.com/office/drawing/2014/main" id="{8D675664-E195-15D1-83AE-F89E9C108040}"/>
                    </a:ext>
                  </a:extLst>
                </p:cNvPr>
                <p:cNvPicPr/>
                <p:nvPr/>
              </p:nvPicPr>
              <p:blipFill>
                <a:blip r:embed="rId6"/>
                <a:stretch>
                  <a:fillRect/>
                </a:stretch>
              </p:blipFill>
              <p:spPr>
                <a:xfrm>
                  <a:off x="2726684" y="4203835"/>
                  <a:ext cx="775080" cy="444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Encre 14">
                  <a:extLst>
                    <a:ext uri="{FF2B5EF4-FFF2-40B4-BE49-F238E27FC236}">
                      <a16:creationId xmlns:a16="http://schemas.microsoft.com/office/drawing/2014/main" id="{01F0E274-D8FF-17B5-9E9F-B1A4046BABCC}"/>
                    </a:ext>
                  </a:extLst>
                </p14:cNvPr>
                <p14:cNvContentPartPr/>
                <p14:nvPr/>
              </p14:nvContentPartPr>
              <p14:xfrm>
                <a:off x="2833244" y="4203835"/>
                <a:ext cx="523800" cy="408600"/>
              </p14:xfrm>
            </p:contentPart>
          </mc:Choice>
          <mc:Fallback>
            <p:pic>
              <p:nvPicPr>
                <p:cNvPr id="15" name="Encre 14">
                  <a:extLst>
                    <a:ext uri="{FF2B5EF4-FFF2-40B4-BE49-F238E27FC236}">
                      <a16:creationId xmlns:a16="http://schemas.microsoft.com/office/drawing/2014/main" id="{01F0E274-D8FF-17B5-9E9F-B1A4046BABCC}"/>
                    </a:ext>
                  </a:extLst>
                </p:cNvPr>
                <p:cNvPicPr/>
                <p:nvPr/>
              </p:nvPicPr>
              <p:blipFill>
                <a:blip r:embed="rId8"/>
                <a:stretch>
                  <a:fillRect/>
                </a:stretch>
              </p:blipFill>
              <p:spPr>
                <a:xfrm>
                  <a:off x="2827124" y="4197715"/>
                  <a:ext cx="536040" cy="420840"/>
                </a:xfrm>
                <a:prstGeom prst="rect">
                  <a:avLst/>
                </a:prstGeom>
              </p:spPr>
            </p:pic>
          </mc:Fallback>
        </mc:AlternateContent>
      </p:grpSp>
      <p:grpSp>
        <p:nvGrpSpPr>
          <p:cNvPr id="17" name="Groupe 16">
            <a:extLst>
              <a:ext uri="{FF2B5EF4-FFF2-40B4-BE49-F238E27FC236}">
                <a16:creationId xmlns:a16="http://schemas.microsoft.com/office/drawing/2014/main" id="{42E4FC88-69CD-06B6-FAD4-C68D173E695A}"/>
              </a:ext>
            </a:extLst>
          </p:cNvPr>
          <p:cNvGrpSpPr/>
          <p:nvPr/>
        </p:nvGrpSpPr>
        <p:grpSpPr>
          <a:xfrm>
            <a:off x="2743747" y="4866646"/>
            <a:ext cx="762840" cy="438480"/>
            <a:chOff x="2732804" y="4203835"/>
            <a:chExt cx="762840" cy="438480"/>
          </a:xfrm>
        </p:grpSpPr>
        <mc:AlternateContent xmlns:mc="http://schemas.openxmlformats.org/markup-compatibility/2006">
          <mc:Choice xmlns:p14="http://schemas.microsoft.com/office/powerpoint/2010/main" Requires="p14">
            <p:contentPart p14:bwMode="auto" r:id="rId9">
              <p14:nvContentPartPr>
                <p14:cNvPr id="18" name="Encre 17">
                  <a:extLst>
                    <a:ext uri="{FF2B5EF4-FFF2-40B4-BE49-F238E27FC236}">
                      <a16:creationId xmlns:a16="http://schemas.microsoft.com/office/drawing/2014/main" id="{35592F7A-3F96-C1C3-A090-1A0DF8DF3FEF}"/>
                    </a:ext>
                  </a:extLst>
                </p14:cNvPr>
                <p14:cNvContentPartPr/>
                <p14:nvPr/>
              </p14:nvContentPartPr>
              <p14:xfrm>
                <a:off x="2732804" y="4209955"/>
                <a:ext cx="762840" cy="432360"/>
              </p14:xfrm>
            </p:contentPart>
          </mc:Choice>
          <mc:Fallback>
            <p:pic>
              <p:nvPicPr>
                <p:cNvPr id="18" name="Encre 17">
                  <a:extLst>
                    <a:ext uri="{FF2B5EF4-FFF2-40B4-BE49-F238E27FC236}">
                      <a16:creationId xmlns:a16="http://schemas.microsoft.com/office/drawing/2014/main" id="{35592F7A-3F96-C1C3-A090-1A0DF8DF3FEF}"/>
                    </a:ext>
                  </a:extLst>
                </p:cNvPr>
                <p:cNvPicPr/>
                <p:nvPr/>
              </p:nvPicPr>
              <p:blipFill>
                <a:blip r:embed="rId6"/>
                <a:stretch>
                  <a:fillRect/>
                </a:stretch>
              </p:blipFill>
              <p:spPr>
                <a:xfrm>
                  <a:off x="2726684" y="4203835"/>
                  <a:ext cx="775080" cy="444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9" name="Encre 18">
                  <a:extLst>
                    <a:ext uri="{FF2B5EF4-FFF2-40B4-BE49-F238E27FC236}">
                      <a16:creationId xmlns:a16="http://schemas.microsoft.com/office/drawing/2014/main" id="{576968B6-E0CA-476D-1C87-CDBDE7FFF2CA}"/>
                    </a:ext>
                  </a:extLst>
                </p14:cNvPr>
                <p14:cNvContentPartPr/>
                <p14:nvPr/>
              </p14:nvContentPartPr>
              <p14:xfrm>
                <a:off x="2833244" y="4203835"/>
                <a:ext cx="523800" cy="408600"/>
              </p14:xfrm>
            </p:contentPart>
          </mc:Choice>
          <mc:Fallback>
            <p:pic>
              <p:nvPicPr>
                <p:cNvPr id="19" name="Encre 18">
                  <a:extLst>
                    <a:ext uri="{FF2B5EF4-FFF2-40B4-BE49-F238E27FC236}">
                      <a16:creationId xmlns:a16="http://schemas.microsoft.com/office/drawing/2014/main" id="{576968B6-E0CA-476D-1C87-CDBDE7FFF2CA}"/>
                    </a:ext>
                  </a:extLst>
                </p:cNvPr>
                <p:cNvPicPr/>
                <p:nvPr/>
              </p:nvPicPr>
              <p:blipFill>
                <a:blip r:embed="rId8"/>
                <a:stretch>
                  <a:fillRect/>
                </a:stretch>
              </p:blipFill>
              <p:spPr>
                <a:xfrm>
                  <a:off x="2827124" y="4197715"/>
                  <a:ext cx="536040" cy="420840"/>
                </a:xfrm>
                <a:prstGeom prst="rect">
                  <a:avLst/>
                </a:prstGeom>
              </p:spPr>
            </p:pic>
          </mc:Fallback>
        </mc:AlternateContent>
      </p:grpSp>
      <p:pic>
        <p:nvPicPr>
          <p:cNvPr id="21" name="Image 20" descr="Une image contenant oiseau, oiseau aquatique, bec, mouette&#10;&#10;Description générée automatiquement">
            <a:extLst>
              <a:ext uri="{FF2B5EF4-FFF2-40B4-BE49-F238E27FC236}">
                <a16:creationId xmlns:a16="http://schemas.microsoft.com/office/drawing/2014/main" id="{04A82043-3834-25CD-22A4-E1AC842C099A}"/>
              </a:ext>
            </a:extLst>
          </p:cNvPr>
          <p:cNvPicPr>
            <a:picLocks noChangeAspect="1"/>
          </p:cNvPicPr>
          <p:nvPr/>
        </p:nvPicPr>
        <p:blipFill rotWithShape="1">
          <a:blip r:embed="rId11">
            <a:extLst>
              <a:ext uri="{28A0092B-C50C-407E-A947-70E740481C1C}">
                <a14:useLocalDpi xmlns:a14="http://schemas.microsoft.com/office/drawing/2010/main" val="0"/>
              </a:ext>
            </a:extLst>
          </a:blip>
          <a:srcRect b="10372"/>
          <a:stretch/>
        </p:blipFill>
        <p:spPr>
          <a:xfrm flipH="1">
            <a:off x="9485537" y="954560"/>
            <a:ext cx="2512195" cy="2248933"/>
          </a:xfrm>
          <a:prstGeom prst="rect">
            <a:avLst/>
          </a:prstGeom>
        </p:spPr>
      </p:pic>
      <p:sp>
        <p:nvSpPr>
          <p:cNvPr id="25" name="ZoneTexte 24">
            <a:extLst>
              <a:ext uri="{FF2B5EF4-FFF2-40B4-BE49-F238E27FC236}">
                <a16:creationId xmlns:a16="http://schemas.microsoft.com/office/drawing/2014/main" id="{58BC94C5-C564-57CB-6396-52B06F8AA776}"/>
              </a:ext>
            </a:extLst>
          </p:cNvPr>
          <p:cNvSpPr txBox="1"/>
          <p:nvPr/>
        </p:nvSpPr>
        <p:spPr>
          <a:xfrm>
            <a:off x="9869458" y="3117198"/>
            <a:ext cx="1846920" cy="261610"/>
          </a:xfrm>
          <a:prstGeom prst="rect">
            <a:avLst/>
          </a:prstGeom>
          <a:noFill/>
        </p:spPr>
        <p:txBody>
          <a:bodyPr wrap="square" rtlCol="0">
            <a:spAutoFit/>
          </a:bodyPr>
          <a:lstStyle/>
          <a:p>
            <a:pPr algn="ctr"/>
            <a:r>
              <a:rPr lang="fr-BE" sz="1100" dirty="0"/>
              <a:t>Réalisé par Valérie </a:t>
            </a:r>
            <a:r>
              <a:rPr lang="fr-BE" sz="1100" dirty="0" err="1"/>
              <a:t>Vanvynck</a:t>
            </a:r>
            <a:endParaRPr lang="fr-BE" sz="1100" dirty="0"/>
          </a:p>
        </p:txBody>
      </p:sp>
    </p:spTree>
    <p:extLst>
      <p:ext uri="{BB962C8B-B14F-4D97-AF65-F5344CB8AC3E}">
        <p14:creationId xmlns:p14="http://schemas.microsoft.com/office/powerpoint/2010/main" val="239365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55CE4775-5791-081D-F891-214426A7D6E1}"/>
              </a:ext>
            </a:extLst>
          </p:cNvPr>
          <p:cNvSpPr txBox="1">
            <a:spLocks/>
          </p:cNvSpPr>
          <p:nvPr/>
        </p:nvSpPr>
        <p:spPr>
          <a:xfrm>
            <a:off x="1336431" y="2156589"/>
            <a:ext cx="10379947" cy="15737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Trois outils envisagés </a:t>
            </a:r>
          </a:p>
          <a:p>
            <a:r>
              <a:rPr lang="fr-BE" dirty="0"/>
              <a:t>	- Choix de groupe (tiers) </a:t>
            </a:r>
            <a:r>
              <a:rPr lang="fr-BE" dirty="0" err="1"/>
              <a:t>mod_choicegroup</a:t>
            </a:r>
            <a:endParaRPr lang="fr-BE" dirty="0"/>
          </a:p>
          <a:p>
            <a:r>
              <a:rPr lang="fr-BE" dirty="0"/>
              <a:t>	- Sondage (intégré) </a:t>
            </a:r>
            <a:r>
              <a:rPr lang="fr-BE" dirty="0" err="1"/>
              <a:t>mod_choice</a:t>
            </a:r>
            <a:endParaRPr lang="fr-BE" dirty="0"/>
          </a:p>
          <a:p>
            <a:r>
              <a:rPr lang="fr-BE" dirty="0"/>
              <a:t>	- Test (intégré) </a:t>
            </a:r>
            <a:r>
              <a:rPr lang="fr-BE" dirty="0" err="1"/>
              <a:t>mod_quiz</a:t>
            </a:r>
            <a:endParaRPr lang="fr-BE" dirty="0"/>
          </a:p>
        </p:txBody>
      </p:sp>
      <p:sp>
        <p:nvSpPr>
          <p:cNvPr id="12" name="Espace réservé du texte 11">
            <a:extLst>
              <a:ext uri="{FF2B5EF4-FFF2-40B4-BE49-F238E27FC236}">
                <a16:creationId xmlns:a16="http://schemas.microsoft.com/office/drawing/2014/main" id="{4C47400E-61FB-8015-31C8-099A1E1C20A1}"/>
              </a:ext>
            </a:extLst>
          </p:cNvPr>
          <p:cNvSpPr>
            <a:spLocks noGrp="1"/>
          </p:cNvSpPr>
          <p:nvPr>
            <p:ph type="body" sz="quarter" idx="12"/>
          </p:nvPr>
        </p:nvSpPr>
        <p:spPr>
          <a:xfrm>
            <a:off x="1260474" y="1047428"/>
            <a:ext cx="6862445" cy="759011"/>
          </a:xfrm>
        </p:spPr>
        <p:txBody>
          <a:bodyPr/>
          <a:lstStyle/>
          <a:p>
            <a:r>
              <a:rPr lang="fr-BE" dirty="0"/>
              <a:t>Choix de niveau</a:t>
            </a:r>
          </a:p>
        </p:txBody>
      </p:sp>
      <p:pic>
        <p:nvPicPr>
          <p:cNvPr id="2" name="Image 1" descr="Une image contenant texte, Police, capture d’écran, Graphique&#10;&#10;Description générée automatiquement">
            <a:extLst>
              <a:ext uri="{FF2B5EF4-FFF2-40B4-BE49-F238E27FC236}">
                <a16:creationId xmlns:a16="http://schemas.microsoft.com/office/drawing/2014/main" id="{AD9C5B7A-5F63-0C8D-20BE-B4E172C7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84" y="0"/>
            <a:ext cx="1599404" cy="697278"/>
          </a:xfrm>
          <a:prstGeom prst="rect">
            <a:avLst/>
          </a:prstGeom>
        </p:spPr>
      </p:pic>
      <p:pic>
        <p:nvPicPr>
          <p:cNvPr id="4" name="Image 3" descr="Une image contenant Police, Graphique, logo, graphisme&#10;&#10;Description générée automatiquement">
            <a:extLst>
              <a:ext uri="{FF2B5EF4-FFF2-40B4-BE49-F238E27FC236}">
                <a16:creationId xmlns:a16="http://schemas.microsoft.com/office/drawing/2014/main" id="{DB653996-23CE-2485-0279-519E4476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6" y="66155"/>
            <a:ext cx="1785454" cy="514300"/>
          </a:xfrm>
          <a:prstGeom prst="rect">
            <a:avLst/>
          </a:prstGeom>
        </p:spPr>
      </p:pic>
      <p:sp>
        <p:nvSpPr>
          <p:cNvPr id="3" name="ZoneTexte 2">
            <a:extLst>
              <a:ext uri="{FF2B5EF4-FFF2-40B4-BE49-F238E27FC236}">
                <a16:creationId xmlns:a16="http://schemas.microsoft.com/office/drawing/2014/main" id="{9E7A3564-FFA6-82CD-D682-649975303504}"/>
              </a:ext>
            </a:extLst>
          </p:cNvPr>
          <p:cNvSpPr txBox="1"/>
          <p:nvPr/>
        </p:nvSpPr>
        <p:spPr>
          <a:xfrm>
            <a:off x="2373084" y="4751128"/>
            <a:ext cx="9624648" cy="369332"/>
          </a:xfrm>
          <a:prstGeom prst="rect">
            <a:avLst/>
          </a:prstGeom>
          <a:noFill/>
        </p:spPr>
        <p:txBody>
          <a:bodyPr wrap="square" rtlCol="0">
            <a:spAutoFit/>
          </a:bodyPr>
          <a:lstStyle/>
          <a:p>
            <a:r>
              <a:rPr lang="fr-BE" dirty="0"/>
              <a:t>Sondage : pas de restriction possible sur la valeur choisie</a:t>
            </a:r>
            <a:r>
              <a:rPr lang="fr-BE" dirty="0">
                <a:sym typeface="Wingdings" panose="05000000000000000000" pitchFamily="2" charset="2"/>
              </a:rPr>
              <a:t> abandon</a:t>
            </a:r>
            <a:endParaRPr lang="fr-BE" dirty="0"/>
          </a:p>
        </p:txBody>
      </p:sp>
      <p:sp>
        <p:nvSpPr>
          <p:cNvPr id="5" name="ZoneTexte 4">
            <a:extLst>
              <a:ext uri="{FF2B5EF4-FFF2-40B4-BE49-F238E27FC236}">
                <a16:creationId xmlns:a16="http://schemas.microsoft.com/office/drawing/2014/main" id="{CCF951DC-CC30-96CC-526F-753079DCA0EC}"/>
              </a:ext>
            </a:extLst>
          </p:cNvPr>
          <p:cNvSpPr txBox="1"/>
          <p:nvPr/>
        </p:nvSpPr>
        <p:spPr>
          <a:xfrm>
            <a:off x="2373084" y="3853759"/>
            <a:ext cx="9234435" cy="1200329"/>
          </a:xfrm>
          <a:prstGeom prst="rect">
            <a:avLst/>
          </a:prstGeom>
          <a:noFill/>
        </p:spPr>
        <p:txBody>
          <a:bodyPr wrap="square" rtlCol="0">
            <a:spAutoFit/>
          </a:bodyPr>
          <a:lstStyle/>
          <a:p>
            <a:r>
              <a:rPr lang="fr-BE" dirty="0"/>
              <a:t>Choix de groupe : la fonctionnalité « Autoriser la modification du choix » ne fonctionne pas (sur notre Moodle)  en janvier 2024 </a:t>
            </a:r>
            <a:r>
              <a:rPr lang="fr-BE" dirty="0">
                <a:sym typeface="Wingdings" panose="05000000000000000000" pitchFamily="2" charset="2"/>
              </a:rPr>
              <a:t> abandon 13 février 2024</a:t>
            </a:r>
            <a:r>
              <a:rPr lang="fr-BE" dirty="0"/>
              <a:t>. Depuis : version mise à jour en mai 2024 résout le problème.</a:t>
            </a:r>
            <a:br>
              <a:rPr lang="fr-BE" dirty="0"/>
            </a:br>
            <a:endParaRPr lang="fr-BE" dirty="0"/>
          </a:p>
        </p:txBody>
      </p:sp>
      <p:sp>
        <p:nvSpPr>
          <p:cNvPr id="6" name="ZoneTexte 5">
            <a:extLst>
              <a:ext uri="{FF2B5EF4-FFF2-40B4-BE49-F238E27FC236}">
                <a16:creationId xmlns:a16="http://schemas.microsoft.com/office/drawing/2014/main" id="{F1458F7C-D747-BA1D-E298-1104E3DE1CB4}"/>
              </a:ext>
            </a:extLst>
          </p:cNvPr>
          <p:cNvSpPr txBox="1"/>
          <p:nvPr/>
        </p:nvSpPr>
        <p:spPr>
          <a:xfrm>
            <a:off x="2373084" y="5273726"/>
            <a:ext cx="9624648" cy="369332"/>
          </a:xfrm>
          <a:prstGeom prst="rect">
            <a:avLst/>
          </a:prstGeom>
          <a:noFill/>
        </p:spPr>
        <p:txBody>
          <a:bodyPr wrap="square" rtlCol="0">
            <a:spAutoFit/>
          </a:bodyPr>
          <a:lstStyle/>
          <a:p>
            <a:r>
              <a:rPr lang="fr-BE" dirty="0"/>
              <a:t>Test Moodle : répond aux exigences, 1 question, dommage </a:t>
            </a:r>
            <a:r>
              <a:rPr lang="fr-BE" dirty="0">
                <a:sym typeface="Wingdings" panose="05000000000000000000" pitchFamily="2" charset="2"/>
              </a:rPr>
              <a:t> choisi en février 2024</a:t>
            </a:r>
            <a:endParaRPr lang="fr-BE" dirty="0"/>
          </a:p>
        </p:txBody>
      </p:sp>
      <p:pic>
        <p:nvPicPr>
          <p:cNvPr id="8" name="Image 7" descr="Une image contenant graphisme, art, Graphique, Caractère coloré&#10;&#10;Description générée automatiquement">
            <a:extLst>
              <a:ext uri="{FF2B5EF4-FFF2-40B4-BE49-F238E27FC236}">
                <a16:creationId xmlns:a16="http://schemas.microsoft.com/office/drawing/2014/main" id="{65E4AB7B-346B-0D1C-E4DE-F9C7983BD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600" y="1418400"/>
            <a:ext cx="1846800" cy="1846800"/>
          </a:xfrm>
          <a:prstGeom prst="rect">
            <a:avLst/>
          </a:prstGeom>
        </p:spPr>
      </p:pic>
      <p:sp>
        <p:nvSpPr>
          <p:cNvPr id="13" name="ZoneTexte 12">
            <a:extLst>
              <a:ext uri="{FF2B5EF4-FFF2-40B4-BE49-F238E27FC236}">
                <a16:creationId xmlns:a16="http://schemas.microsoft.com/office/drawing/2014/main" id="{07841367-4849-0B0A-B877-20706130E58D}"/>
              </a:ext>
            </a:extLst>
          </p:cNvPr>
          <p:cNvSpPr txBox="1"/>
          <p:nvPr/>
        </p:nvSpPr>
        <p:spPr>
          <a:xfrm>
            <a:off x="9867480" y="3245581"/>
            <a:ext cx="1846920" cy="215444"/>
          </a:xfrm>
          <a:prstGeom prst="rect">
            <a:avLst/>
          </a:prstGeom>
          <a:noFill/>
        </p:spPr>
        <p:txBody>
          <a:bodyPr wrap="square" rtlCol="0">
            <a:spAutoFit/>
          </a:bodyPr>
          <a:lstStyle/>
          <a:p>
            <a:r>
              <a:rPr lang="fr-BE" sz="800" dirty="0"/>
              <a:t>Généré par </a:t>
            </a:r>
            <a:r>
              <a:rPr lang="fr-BE" sz="800" dirty="0" err="1"/>
              <a:t>Copilot</a:t>
            </a:r>
            <a:r>
              <a:rPr lang="fr-BE" sz="800" dirty="0"/>
              <a:t> | Designer, DALL-E3</a:t>
            </a:r>
          </a:p>
        </p:txBody>
      </p:sp>
      <p:grpSp>
        <p:nvGrpSpPr>
          <p:cNvPr id="16" name="Groupe 15">
            <a:extLst>
              <a:ext uri="{FF2B5EF4-FFF2-40B4-BE49-F238E27FC236}">
                <a16:creationId xmlns:a16="http://schemas.microsoft.com/office/drawing/2014/main" id="{E96A3765-BED9-B455-DA29-549E94584884}"/>
              </a:ext>
            </a:extLst>
          </p:cNvPr>
          <p:cNvGrpSpPr/>
          <p:nvPr/>
        </p:nvGrpSpPr>
        <p:grpSpPr>
          <a:xfrm>
            <a:off x="2747266" y="3861294"/>
            <a:ext cx="762840" cy="438480"/>
            <a:chOff x="2732804" y="4203835"/>
            <a:chExt cx="762840" cy="438480"/>
          </a:xfrm>
        </p:grpSpPr>
        <mc:AlternateContent xmlns:mc="http://schemas.openxmlformats.org/markup-compatibility/2006">
          <mc:Choice xmlns:p14="http://schemas.microsoft.com/office/powerpoint/2010/main" Requires="p14">
            <p:contentPart p14:bwMode="auto" r:id="rId6">
              <p14:nvContentPartPr>
                <p14:cNvPr id="14" name="Encre 13">
                  <a:extLst>
                    <a:ext uri="{FF2B5EF4-FFF2-40B4-BE49-F238E27FC236}">
                      <a16:creationId xmlns:a16="http://schemas.microsoft.com/office/drawing/2014/main" id="{8D675664-E195-15D1-83AE-F89E9C108040}"/>
                    </a:ext>
                  </a:extLst>
                </p14:cNvPr>
                <p14:cNvContentPartPr/>
                <p14:nvPr/>
              </p14:nvContentPartPr>
              <p14:xfrm>
                <a:off x="2732804" y="4209955"/>
                <a:ext cx="762840" cy="432360"/>
              </p14:xfrm>
            </p:contentPart>
          </mc:Choice>
          <mc:Fallback>
            <p:pic>
              <p:nvPicPr>
                <p:cNvPr id="14" name="Encre 13">
                  <a:extLst>
                    <a:ext uri="{FF2B5EF4-FFF2-40B4-BE49-F238E27FC236}">
                      <a16:creationId xmlns:a16="http://schemas.microsoft.com/office/drawing/2014/main" id="{8D675664-E195-15D1-83AE-F89E9C108040}"/>
                    </a:ext>
                  </a:extLst>
                </p:cNvPr>
                <p:cNvPicPr/>
                <p:nvPr/>
              </p:nvPicPr>
              <p:blipFill>
                <a:blip r:embed="rId7"/>
                <a:stretch>
                  <a:fillRect/>
                </a:stretch>
              </p:blipFill>
              <p:spPr>
                <a:xfrm>
                  <a:off x="2726681" y="4203835"/>
                  <a:ext cx="775086" cy="444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Encre 14">
                  <a:extLst>
                    <a:ext uri="{FF2B5EF4-FFF2-40B4-BE49-F238E27FC236}">
                      <a16:creationId xmlns:a16="http://schemas.microsoft.com/office/drawing/2014/main" id="{01F0E274-D8FF-17B5-9E9F-B1A4046BABCC}"/>
                    </a:ext>
                  </a:extLst>
                </p14:cNvPr>
                <p14:cNvContentPartPr/>
                <p14:nvPr/>
              </p14:nvContentPartPr>
              <p14:xfrm>
                <a:off x="2833244" y="4203835"/>
                <a:ext cx="523800" cy="408600"/>
              </p14:xfrm>
            </p:contentPart>
          </mc:Choice>
          <mc:Fallback>
            <p:pic>
              <p:nvPicPr>
                <p:cNvPr id="15" name="Encre 14">
                  <a:extLst>
                    <a:ext uri="{FF2B5EF4-FFF2-40B4-BE49-F238E27FC236}">
                      <a16:creationId xmlns:a16="http://schemas.microsoft.com/office/drawing/2014/main" id="{01F0E274-D8FF-17B5-9E9F-B1A4046BABCC}"/>
                    </a:ext>
                  </a:extLst>
                </p:cNvPr>
                <p:cNvPicPr/>
                <p:nvPr/>
              </p:nvPicPr>
              <p:blipFill>
                <a:blip r:embed="rId9"/>
                <a:stretch>
                  <a:fillRect/>
                </a:stretch>
              </p:blipFill>
              <p:spPr>
                <a:xfrm>
                  <a:off x="2827128" y="4197715"/>
                  <a:ext cx="536032" cy="420840"/>
                </a:xfrm>
                <a:prstGeom prst="rect">
                  <a:avLst/>
                </a:prstGeom>
              </p:spPr>
            </p:pic>
          </mc:Fallback>
        </mc:AlternateContent>
      </p:grpSp>
      <p:grpSp>
        <p:nvGrpSpPr>
          <p:cNvPr id="17" name="Groupe 16">
            <a:extLst>
              <a:ext uri="{FF2B5EF4-FFF2-40B4-BE49-F238E27FC236}">
                <a16:creationId xmlns:a16="http://schemas.microsoft.com/office/drawing/2014/main" id="{42E4FC88-69CD-06B6-FAD4-C68D173E695A}"/>
              </a:ext>
            </a:extLst>
          </p:cNvPr>
          <p:cNvGrpSpPr/>
          <p:nvPr/>
        </p:nvGrpSpPr>
        <p:grpSpPr>
          <a:xfrm>
            <a:off x="2608666" y="4716554"/>
            <a:ext cx="762840" cy="438480"/>
            <a:chOff x="2732804" y="4203835"/>
            <a:chExt cx="762840" cy="438480"/>
          </a:xfrm>
        </p:grpSpPr>
        <mc:AlternateContent xmlns:mc="http://schemas.openxmlformats.org/markup-compatibility/2006">
          <mc:Choice xmlns:p14="http://schemas.microsoft.com/office/powerpoint/2010/main" Requires="p14">
            <p:contentPart p14:bwMode="auto" r:id="rId10">
              <p14:nvContentPartPr>
                <p14:cNvPr id="18" name="Encre 17">
                  <a:extLst>
                    <a:ext uri="{FF2B5EF4-FFF2-40B4-BE49-F238E27FC236}">
                      <a16:creationId xmlns:a16="http://schemas.microsoft.com/office/drawing/2014/main" id="{35592F7A-3F96-C1C3-A090-1A0DF8DF3FEF}"/>
                    </a:ext>
                  </a:extLst>
                </p14:cNvPr>
                <p14:cNvContentPartPr/>
                <p14:nvPr/>
              </p14:nvContentPartPr>
              <p14:xfrm>
                <a:off x="2732804" y="4209955"/>
                <a:ext cx="762840" cy="432360"/>
              </p14:xfrm>
            </p:contentPart>
          </mc:Choice>
          <mc:Fallback>
            <p:pic>
              <p:nvPicPr>
                <p:cNvPr id="18" name="Encre 17">
                  <a:extLst>
                    <a:ext uri="{FF2B5EF4-FFF2-40B4-BE49-F238E27FC236}">
                      <a16:creationId xmlns:a16="http://schemas.microsoft.com/office/drawing/2014/main" id="{35592F7A-3F96-C1C3-A090-1A0DF8DF3FEF}"/>
                    </a:ext>
                  </a:extLst>
                </p:cNvPr>
                <p:cNvPicPr/>
                <p:nvPr/>
              </p:nvPicPr>
              <p:blipFill>
                <a:blip r:embed="rId7"/>
                <a:stretch>
                  <a:fillRect/>
                </a:stretch>
              </p:blipFill>
              <p:spPr>
                <a:xfrm>
                  <a:off x="2726681" y="4203835"/>
                  <a:ext cx="775086" cy="444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9" name="Encre 18">
                  <a:extLst>
                    <a:ext uri="{FF2B5EF4-FFF2-40B4-BE49-F238E27FC236}">
                      <a16:creationId xmlns:a16="http://schemas.microsoft.com/office/drawing/2014/main" id="{576968B6-E0CA-476D-1C87-CDBDE7FFF2CA}"/>
                    </a:ext>
                  </a:extLst>
                </p14:cNvPr>
                <p14:cNvContentPartPr/>
                <p14:nvPr/>
              </p14:nvContentPartPr>
              <p14:xfrm>
                <a:off x="2833244" y="4203835"/>
                <a:ext cx="523800" cy="408600"/>
              </p14:xfrm>
            </p:contentPart>
          </mc:Choice>
          <mc:Fallback>
            <p:pic>
              <p:nvPicPr>
                <p:cNvPr id="19" name="Encre 18">
                  <a:extLst>
                    <a:ext uri="{FF2B5EF4-FFF2-40B4-BE49-F238E27FC236}">
                      <a16:creationId xmlns:a16="http://schemas.microsoft.com/office/drawing/2014/main" id="{576968B6-E0CA-476D-1C87-CDBDE7FFF2CA}"/>
                    </a:ext>
                  </a:extLst>
                </p:cNvPr>
                <p:cNvPicPr/>
                <p:nvPr/>
              </p:nvPicPr>
              <p:blipFill>
                <a:blip r:embed="rId9"/>
                <a:stretch>
                  <a:fillRect/>
                </a:stretch>
              </p:blipFill>
              <p:spPr>
                <a:xfrm>
                  <a:off x="2827128" y="4197715"/>
                  <a:ext cx="536032" cy="420840"/>
                </a:xfrm>
                <a:prstGeom prst="rect">
                  <a:avLst/>
                </a:prstGeom>
              </p:spPr>
            </p:pic>
          </mc:Fallback>
        </mc:AlternateContent>
      </p:grpSp>
      <p:sp>
        <p:nvSpPr>
          <p:cNvPr id="7" name="ZoneTexte 6">
            <a:extLst>
              <a:ext uri="{FF2B5EF4-FFF2-40B4-BE49-F238E27FC236}">
                <a16:creationId xmlns:a16="http://schemas.microsoft.com/office/drawing/2014/main" id="{D6309C8F-118F-945F-9738-A24B0C2E9B69}"/>
              </a:ext>
            </a:extLst>
          </p:cNvPr>
          <p:cNvSpPr txBox="1"/>
          <p:nvPr/>
        </p:nvSpPr>
        <p:spPr>
          <a:xfrm>
            <a:off x="2990086" y="5697860"/>
            <a:ext cx="9624648" cy="369332"/>
          </a:xfrm>
          <a:prstGeom prst="rect">
            <a:avLst/>
          </a:prstGeom>
          <a:noFill/>
        </p:spPr>
        <p:txBody>
          <a:bodyPr wrap="square" rtlCol="0">
            <a:spAutoFit/>
          </a:bodyPr>
          <a:lstStyle/>
          <a:p>
            <a:r>
              <a:rPr lang="fr-BE" dirty="0"/>
              <a:t>Si le choix devait se faire aujourd’hui : Choix de groupe</a:t>
            </a:r>
          </a:p>
        </p:txBody>
      </p:sp>
    </p:spTree>
    <p:extLst>
      <p:ext uri="{BB962C8B-B14F-4D97-AF65-F5344CB8AC3E}">
        <p14:creationId xmlns:p14="http://schemas.microsoft.com/office/powerpoint/2010/main" val="18510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3652</TotalTime>
  <Words>1630</Words>
  <Application>Microsoft Office PowerPoint</Application>
  <PresentationFormat>Grand écran</PresentationFormat>
  <Paragraphs>221</Paragraphs>
  <Slides>29</Slides>
  <Notes>25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-apple-system</vt:lpstr>
      <vt:lpstr>Aptos</vt:lpstr>
      <vt:lpstr>Arial</vt:lpstr>
      <vt:lpstr>Calibri</vt:lpstr>
      <vt:lpstr>Calibri Light</vt:lpstr>
      <vt:lpstr>Inter</vt:lpstr>
      <vt:lpstr>Raleway</vt:lpstr>
      <vt:lpstr>var(--artdeco-reset-typography-font-family-sans)</vt:lpstr>
      <vt:lpstr>Verdana</vt:lpstr>
      <vt:lpstr>Conception personnalisée</vt:lpstr>
      <vt:lpstr>Des tuiles pour éviter les tuiles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CAPANO Manuela;amelie.guardiola@univ-amu.fr</dc:creator>
  <cp:lastModifiedBy>Serge Fleussu</cp:lastModifiedBy>
  <cp:revision>93</cp:revision>
  <dcterms:created xsi:type="dcterms:W3CDTF">2024-03-21T14:58:03Z</dcterms:created>
  <dcterms:modified xsi:type="dcterms:W3CDTF">2024-07-01T15:36:15Z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AA7F3ED2-C5A4-4F1C-92AC-2CD2C76E2B58</vt:lpwstr>
  </property>
  <property fmtid="{D5CDD505-2E9C-101B-9397-08002B2CF9AE}" pid="3" name="ArticulatePath">
    <vt:lpwstr>Présentation1</vt:lpwstr>
  </property>
</Properties>
</file>